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64915D-31FC-A64F-ADAA-9608D058F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0FD78-C24E-E94D-AF32-D5A00FC8F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D0AEBB-1B49-3C45-A5B0-027BDE6E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EAD5A4-3A0D-304B-AFAD-76A071BE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6283A2-793B-6448-BD03-80639856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4798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08E892-9F30-C44C-836A-DC38FC40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E880A6-BEB1-4241-B262-554F42933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5DF42C-A12F-494E-964D-32E60834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01EED4-E465-D740-941F-75C4F117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F41B44-F1B1-B045-B767-5D3C8239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780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C422EF-4FE7-8749-8C9F-D225C8A7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5EBD96-E6BF-6942-96EF-04CD098B0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7BA394-CCDD-F746-8D3A-22DFDE52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9571F8-F7DD-F842-AFF2-66E84386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71F8DC-8CE1-F848-A464-141CAF93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104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72E13E-DB75-B44F-9A14-2D9936E3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E73D3E-0D60-1A4D-9EFD-AAC47349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79169A-524D-D848-A783-0670606A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FA4C8B-FB41-594F-9EE2-6698C234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EE11AF-4783-EC49-B128-8EBB1FC9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555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EFFCEE-9072-F847-AF8C-886CD58F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C5E2D3-706F-CB4D-82BB-FFD48D88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75EB4B-4800-8143-ADBF-ADECEC18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138E7F-B29D-224D-BF5F-116CDCC6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A55E62-5930-B440-A3AB-DABA48B3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7077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9BCD9-195E-3346-BB16-7DB3D236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340692-A57A-1C4C-BE80-D03471770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765FF4-16AE-0344-910C-0244B9DC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879286-124F-E84E-8EEF-0A53AC85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801BA6-CE03-AE4B-BE11-8C8ABB66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2F92BB-0636-5E47-A04C-7FAB0B6A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3074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7F0BAA-16F1-2644-B5C2-F5124264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47910E-04EE-4E46-8DAB-B96E6A6C0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C0E116-8FB4-184A-8EB3-45FD25D58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6123988-E5AF-C24A-932D-3736918E2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8F4D947-551D-9648-AF18-C0373464F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C8A05BA-7334-3A41-865D-9A928A7D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1EBCA18-A541-CB4F-AB0D-C49605B0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FF0912A-1AE5-C740-853A-055800E8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7898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8955E3-787E-5A44-B02F-09A348C6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9B5A783-0BAD-CD45-8657-4C053DC6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404377B-591C-9547-B4FA-36A9267F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B37FEEB-E5A2-9D48-B842-9A4CDD4E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7240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C3DDD98-1D7E-A749-8687-DAB45CB1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0D5120-680C-454E-A7D7-7DDD07B4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696BB3-9E9A-5248-9051-3F638DC3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030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B40287-F628-B240-9EF5-DB1286FA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AF27CB-A03E-3148-97D0-AABA91900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3291DC-FB5F-2442-8306-8E9B8DB9E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1C23B9-BD93-4043-9CEA-D8D52B75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61C273-83B8-EA49-9E90-234CF011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74EFE0-AF53-1943-B216-B7520D74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332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E1A152-1446-694A-8F82-2FA77568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03C7DCC-02C1-0F4F-AADB-EB9E7862C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7F0859-88BE-FC4E-A358-38E342FB1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3A914B-B54E-4C41-88F2-C6F21D32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96090-1F46-B647-90A1-630DC5C2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52F9FD-C35E-CF47-8F37-71C1A3C5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88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CD8709-0D8B-9541-BE8E-A7C9CCD9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810651-19C9-564B-8D82-700000EB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E4F230-F880-1D4F-87FD-41685BE29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583AA-1B95-E340-AEFB-A48388FC78C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18E9AE-7A7A-D640-B260-67F57C2C2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AE8823-9A38-6C4E-B07D-5681207F4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BB7D-CC9A-A848-AC15-AB1A4DEFB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8537B233-9CDD-4A90-AABB-A8963DEE4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5572C6-B6F5-A747-B76C-14CC92CEE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0" y="457200"/>
            <a:ext cx="5235379" cy="6248400"/>
          </a:xfrm>
        </p:spPr>
        <p:txBody>
          <a:bodyPr anchor="b">
            <a:noAutofit/>
          </a:bodyPr>
          <a:lstStyle/>
          <a:p>
            <a:r>
              <a:rPr lang="ru-RU" sz="1600" b="1" i="1" dirty="0">
                <a:latin typeface="Aharoni" panose="020F0502020204030204" pitchFamily="34" charset="0"/>
              </a:rPr>
              <a:t>Самарская область, </a:t>
            </a:r>
            <a:r>
              <a:rPr lang="ru-RU" sz="1600" b="1" i="1" dirty="0" err="1">
                <a:latin typeface="Aharoni" panose="020F0502020204030204" pitchFamily="34" charset="0"/>
              </a:rPr>
              <a:t>Кинельский</a:t>
            </a:r>
            <a:r>
              <a:rPr lang="ru-RU" sz="1600" b="1" i="1" dirty="0">
                <a:latin typeface="Aharoni" panose="020F0502020204030204" pitchFamily="34" charset="0"/>
              </a:rPr>
              <a:t> район, село </a:t>
            </a:r>
            <a:r>
              <a:rPr lang="ru-RU" sz="1600" b="1" i="1" dirty="0" err="1">
                <a:latin typeface="Aharoni" panose="020F0502020204030204" pitchFamily="34" charset="0"/>
              </a:rPr>
              <a:t>Алакаевка</a:t>
            </a:r>
            <a:r>
              <a:rPr lang="ru-RU" sz="1600" b="1" i="1" dirty="0">
                <a:latin typeface="Aharoni" panose="020F0502020204030204" pitchFamily="34" charset="0"/>
              </a:rPr>
              <a:t> </a:t>
            </a:r>
            <a:r>
              <a:rPr lang="ru-RU" sz="1600" b="1" i="1" dirty="0" smtClean="0">
                <a:latin typeface="Aharoni" panose="020F0502020204030204" pitchFamily="34" charset="0"/>
              </a:rPr>
              <a:t/>
            </a:r>
            <a:br>
              <a:rPr lang="ru-RU" sz="1600" b="1" i="1" dirty="0" smtClean="0">
                <a:latin typeface="Aharoni" panose="020F0502020204030204" pitchFamily="34" charset="0"/>
              </a:rPr>
            </a:br>
            <a:r>
              <a:rPr lang="ru-RU" sz="1600" b="1" i="1" dirty="0">
                <a:latin typeface="Aharoni" panose="020F0502020204030204" pitchFamily="34" charset="0"/>
              </a:rPr>
              <a:t/>
            </a:r>
            <a:br>
              <a:rPr lang="ru-RU" sz="1600" b="1" i="1" dirty="0">
                <a:latin typeface="Aharoni" panose="020F0502020204030204" pitchFamily="34" charset="0"/>
              </a:rPr>
            </a:br>
            <a:r>
              <a:rPr lang="ru-RU" sz="1800" b="1" i="1" dirty="0" smtClean="0">
                <a:latin typeface="Aharoni" panose="020F0502020204030204" pitchFamily="34" charset="0"/>
              </a:rPr>
              <a:t>Мартынов </a:t>
            </a:r>
            <a:r>
              <a:rPr lang="ru-RU" sz="1800" b="1" i="1" dirty="0">
                <a:latin typeface="Aharoni" panose="020F0502020204030204" pitchFamily="34" charset="0"/>
              </a:rPr>
              <a:t>Владимир Иванович </a:t>
            </a:r>
            <a:r>
              <a:rPr lang="ru-RU" sz="1600" dirty="0">
                <a:latin typeface="Aharoni" panose="020F0502020204030204" pitchFamily="34" charset="0"/>
              </a:rPr>
              <a:t>родился </a:t>
            </a:r>
            <a:r>
              <a:rPr lang="ru-RU" sz="1600" dirty="0" smtClean="0">
                <a:latin typeface="Aharoni" panose="020F0502020204030204" pitchFamily="34" charset="0"/>
              </a:rPr>
              <a:t/>
            </a:r>
            <a:br>
              <a:rPr lang="ru-RU" sz="1600" dirty="0" smtClean="0">
                <a:latin typeface="Aharoni" panose="020F0502020204030204" pitchFamily="34" charset="0"/>
              </a:rPr>
            </a:br>
            <a:r>
              <a:rPr lang="ru-RU" sz="1600" dirty="0" smtClean="0">
                <a:latin typeface="Aharoni" panose="020F0502020204030204" pitchFamily="34" charset="0"/>
              </a:rPr>
              <a:t>25 </a:t>
            </a:r>
            <a:r>
              <a:rPr lang="ru-RU" sz="1600" dirty="0">
                <a:latin typeface="Aharoni" panose="020F0502020204030204" pitchFamily="34" charset="0"/>
              </a:rPr>
              <a:t>июня1925 года в селе </a:t>
            </a:r>
            <a:r>
              <a:rPr lang="ru-RU" sz="1600" dirty="0" err="1">
                <a:latin typeface="Aharoni" panose="020F0502020204030204" pitchFamily="34" charset="0"/>
              </a:rPr>
              <a:t>Алакаевка</a:t>
            </a:r>
            <a:r>
              <a:rPr lang="ru-RU" sz="1600" dirty="0">
                <a:latin typeface="Aharoni" panose="020F0502020204030204" pitchFamily="34" charset="0"/>
              </a:rPr>
              <a:t>. </a:t>
            </a:r>
            <a:r>
              <a:rPr lang="ru-RU" sz="1600" dirty="0" smtClean="0">
                <a:latin typeface="Aharoni" panose="020F0502020204030204" pitchFamily="34" charset="0"/>
              </a:rPr>
              <a:t/>
            </a:r>
            <a:br>
              <a:rPr lang="ru-RU" sz="1600" dirty="0" smtClean="0">
                <a:latin typeface="Aharoni" panose="020F0502020204030204" pitchFamily="34" charset="0"/>
              </a:rPr>
            </a:br>
            <a:r>
              <a:rPr lang="ru-RU" sz="1600" dirty="0" smtClean="0">
                <a:latin typeface="Aharoni" panose="020F0502020204030204" pitchFamily="34" charset="0"/>
              </a:rPr>
              <a:t>После </a:t>
            </a:r>
            <a:r>
              <a:rPr lang="ru-RU" sz="1600" dirty="0">
                <a:latin typeface="Aharoni" panose="020F0502020204030204" pitchFamily="34" charset="0"/>
              </a:rPr>
              <a:t>окончания 9 классов, в возрасте 18 лет, в 1943 году был призван в армию и вскоре отправлен на фронт. Воевал на Карельском, затем на 3-м Украинском фронтах. Начинал службу пулеметчиком, стрелком. </a:t>
            </a:r>
            <a:r>
              <a:rPr lang="ru-RU" sz="1600" dirty="0" smtClean="0">
                <a:latin typeface="Aharoni" panose="020F0502020204030204" pitchFamily="34" charset="0"/>
              </a:rPr>
              <a:t/>
            </a:r>
            <a:br>
              <a:rPr lang="ru-RU" sz="1600" dirty="0" smtClean="0">
                <a:latin typeface="Aharoni" panose="020F0502020204030204" pitchFamily="34" charset="0"/>
              </a:rPr>
            </a:br>
            <a:r>
              <a:rPr lang="ru-RU" sz="1600" dirty="0" smtClean="0">
                <a:latin typeface="Aharoni" panose="020F0502020204030204" pitchFamily="34" charset="0"/>
              </a:rPr>
              <a:t>Победу </a:t>
            </a:r>
            <a:r>
              <a:rPr lang="ru-RU" sz="1600" dirty="0">
                <a:latin typeface="Aharoni" panose="020F0502020204030204" pitchFamily="34" charset="0"/>
              </a:rPr>
              <a:t>встретил в Венгрии, но продолжал служить в вооруженных силах до 1949 года. </a:t>
            </a:r>
            <a:r>
              <a:rPr lang="ru-RU" sz="1600" dirty="0" smtClean="0">
                <a:latin typeface="Aharoni" panose="020F0502020204030204" pitchFamily="34" charset="0"/>
              </a:rPr>
              <a:t/>
            </a:r>
            <a:br>
              <a:rPr lang="ru-RU" sz="1600" dirty="0" smtClean="0">
                <a:latin typeface="Aharoni" panose="020F0502020204030204" pitchFamily="34" charset="0"/>
              </a:rPr>
            </a:br>
            <a:r>
              <a:rPr lang="ru-RU" sz="1600" dirty="0" smtClean="0">
                <a:latin typeface="Aharoni" panose="020F0502020204030204" pitchFamily="34" charset="0"/>
              </a:rPr>
              <a:t>Закончил </a:t>
            </a:r>
            <a:r>
              <a:rPr lang="ru-RU" sz="1600" dirty="0">
                <a:latin typeface="Aharoni" panose="020F0502020204030204" pitchFamily="34" charset="0"/>
              </a:rPr>
              <a:t>службу в офицерском звании. </a:t>
            </a:r>
            <a:r>
              <a:rPr lang="ru-RU" sz="1600" dirty="0" smtClean="0">
                <a:latin typeface="Aharoni" panose="020F0502020204030204" pitchFamily="34" charset="0"/>
              </a:rPr>
              <a:t/>
            </a:r>
            <a:br>
              <a:rPr lang="ru-RU" sz="1600" dirty="0" smtClean="0">
                <a:latin typeface="Aharoni" panose="020F0502020204030204" pitchFamily="34" charset="0"/>
              </a:rPr>
            </a:br>
            <a:r>
              <a:rPr lang="ru-RU" sz="1600" dirty="0" smtClean="0">
                <a:latin typeface="Aharoni" panose="020F0502020204030204" pitchFamily="34" charset="0"/>
              </a:rPr>
              <a:t>После </a:t>
            </a:r>
            <a:r>
              <a:rPr lang="ru-RU" sz="1600" dirty="0">
                <a:latin typeface="Aharoni" panose="020F0502020204030204" pitchFamily="34" charset="0"/>
              </a:rPr>
              <a:t>войны Владимир Иванович закончил Куйбышевский пединститут и работал в </a:t>
            </a:r>
            <a:r>
              <a:rPr lang="ru-RU" sz="1600" dirty="0" err="1">
                <a:latin typeface="Aharoni" panose="020F0502020204030204" pitchFamily="34" charset="0"/>
              </a:rPr>
              <a:t>Кинельском</a:t>
            </a:r>
            <a:r>
              <a:rPr lang="ru-RU" sz="1600" dirty="0">
                <a:latin typeface="Aharoni" panose="020F0502020204030204" pitchFamily="34" charset="0"/>
              </a:rPr>
              <a:t> районе. </a:t>
            </a:r>
            <a:r>
              <a:rPr lang="ru-RU" sz="1600" dirty="0" smtClean="0">
                <a:latin typeface="Aharoni" panose="020F0502020204030204" pitchFamily="34" charset="0"/>
              </a:rPr>
              <a:t>В </a:t>
            </a:r>
            <a:r>
              <a:rPr lang="ru-RU" sz="1600" dirty="0">
                <a:latin typeface="Aharoni" panose="020F0502020204030204" pitchFamily="34" charset="0"/>
              </a:rPr>
              <a:t>1966 году вернулся в родное село </a:t>
            </a:r>
            <a:r>
              <a:rPr lang="ru-RU" sz="1600" dirty="0" err="1">
                <a:latin typeface="Aharoni" panose="020F0502020204030204" pitchFamily="34" charset="0"/>
              </a:rPr>
              <a:t>Алакаевку</a:t>
            </a:r>
            <a:r>
              <a:rPr lang="ru-RU" sz="1600" dirty="0">
                <a:latin typeface="Aharoni" panose="020F0502020204030204" pitchFamily="34" charset="0"/>
              </a:rPr>
              <a:t>. Был назначен директором </a:t>
            </a:r>
            <a:r>
              <a:rPr lang="ru-RU" sz="1600" dirty="0" err="1">
                <a:latin typeface="Aharoni" panose="020F0502020204030204" pitchFamily="34" charset="0"/>
              </a:rPr>
              <a:t>Алакаевского</a:t>
            </a:r>
            <a:r>
              <a:rPr lang="ru-RU" sz="1600" dirty="0">
                <a:latin typeface="Aharoni" panose="020F0502020204030204" pitchFamily="34" charset="0"/>
              </a:rPr>
              <a:t> музея В.И. Ленина, где проработал до 1986 года. </a:t>
            </a:r>
            <a:r>
              <a:rPr lang="ru-RU" sz="1600" dirty="0" smtClean="0">
                <a:latin typeface="Aharoni" panose="020F0502020204030204" pitchFamily="34" charset="0"/>
              </a:rPr>
              <a:t/>
            </a:r>
            <a:br>
              <a:rPr lang="ru-RU" sz="1600" dirty="0" smtClean="0">
                <a:latin typeface="Aharoni" panose="020F0502020204030204" pitchFamily="34" charset="0"/>
              </a:rPr>
            </a:br>
            <a:r>
              <a:rPr lang="ru-RU" sz="1800" b="1" i="1" dirty="0" smtClean="0">
                <a:latin typeface="Aharoni" panose="020F0502020204030204" pitchFamily="34" charset="0"/>
              </a:rPr>
              <a:t>Боевые </a:t>
            </a:r>
            <a:r>
              <a:rPr lang="ru-RU" sz="1800" b="1" i="1" dirty="0">
                <a:latin typeface="Aharoni" panose="020F0502020204030204" pitchFamily="34" charset="0"/>
              </a:rPr>
              <a:t>награды: </a:t>
            </a:r>
            <a:r>
              <a:rPr lang="ru-RU" sz="1800" b="1" i="1" dirty="0" smtClean="0">
                <a:latin typeface="Aharoni" panose="020F0502020204030204" pitchFamily="34" charset="0"/>
              </a:rPr>
              <a:t/>
            </a:r>
            <a:br>
              <a:rPr lang="ru-RU" sz="1800" b="1" i="1" dirty="0" smtClean="0">
                <a:latin typeface="Aharoni" panose="020F0502020204030204" pitchFamily="34" charset="0"/>
              </a:rPr>
            </a:br>
            <a:r>
              <a:rPr lang="ru-RU" sz="1600" b="1" dirty="0" smtClean="0">
                <a:latin typeface="Aharoni" panose="020F0502020204030204" pitchFamily="34" charset="0"/>
              </a:rPr>
              <a:t>Ордена</a:t>
            </a:r>
            <a:r>
              <a:rPr lang="ru-RU" sz="1600" b="1" dirty="0">
                <a:latin typeface="Aharoni" panose="020F0502020204030204" pitchFamily="34" charset="0"/>
              </a:rPr>
              <a:t>:</a:t>
            </a:r>
            <a:r>
              <a:rPr lang="ru-RU" sz="1600" dirty="0">
                <a:latin typeface="Aharoni" panose="020F0502020204030204" pitchFamily="34" charset="0"/>
              </a:rPr>
              <a:t> «Отечественной войны», «Славы </a:t>
            </a:r>
            <a:r>
              <a:rPr lang="en-US" sz="1600" dirty="0">
                <a:latin typeface="Aharoni" panose="020F0502020204030204" pitchFamily="34" charset="0"/>
              </a:rPr>
              <a:t>III </a:t>
            </a:r>
            <a:r>
              <a:rPr lang="ru-RU" sz="1600" dirty="0">
                <a:latin typeface="Aharoni" panose="020F0502020204030204" pitchFamily="34" charset="0"/>
              </a:rPr>
              <a:t>степени», «Красной звезды». </a:t>
            </a:r>
            <a:r>
              <a:rPr lang="ru-RU" sz="1600" dirty="0" smtClean="0">
                <a:latin typeface="Aharoni" panose="020F0502020204030204" pitchFamily="34" charset="0"/>
              </a:rPr>
              <a:t/>
            </a:r>
            <a:br>
              <a:rPr lang="ru-RU" sz="1600" dirty="0" smtClean="0">
                <a:latin typeface="Aharoni" panose="020F0502020204030204" pitchFamily="34" charset="0"/>
              </a:rPr>
            </a:br>
            <a:r>
              <a:rPr lang="ru-RU" sz="1600" b="1" dirty="0" smtClean="0">
                <a:latin typeface="Aharoni" panose="020F0502020204030204" pitchFamily="34" charset="0"/>
              </a:rPr>
              <a:t>Медали</a:t>
            </a:r>
            <a:r>
              <a:rPr lang="ru-RU" sz="1600" b="1" dirty="0">
                <a:latin typeface="Aharoni" panose="020F0502020204030204" pitchFamily="34" charset="0"/>
              </a:rPr>
              <a:t>:</a:t>
            </a:r>
            <a:r>
              <a:rPr lang="ru-RU" sz="1600" dirty="0">
                <a:latin typeface="Aharoni" panose="020F0502020204030204" pitchFamily="34" charset="0"/>
              </a:rPr>
              <a:t> «За взятие Вены», «За победу над Германией», «Жукова», юбилейные медали. </a:t>
            </a:r>
            <a:r>
              <a:rPr lang="ru-RU" sz="1600" dirty="0" smtClean="0">
                <a:latin typeface="Aharoni" panose="020F0502020204030204" pitchFamily="34" charset="0"/>
              </a:rPr>
              <a:t/>
            </a:r>
            <a:br>
              <a:rPr lang="ru-RU" sz="1600" dirty="0" smtClean="0">
                <a:latin typeface="Aharoni" panose="020F0502020204030204" pitchFamily="34" charset="0"/>
              </a:rPr>
            </a:br>
            <a:r>
              <a:rPr lang="ru-RU" sz="1600" dirty="0" smtClean="0">
                <a:latin typeface="Aharoni" panose="020F0502020204030204" pitchFamily="34" charset="0"/>
              </a:rPr>
              <a:t>Офицер </a:t>
            </a:r>
            <a:r>
              <a:rPr lang="ru-RU" sz="1600" dirty="0">
                <a:latin typeface="Aharoni" panose="020F0502020204030204" pitchFamily="34" charset="0"/>
              </a:rPr>
              <a:t>запаса, ветеран труда, ветеран гвардейских десантных войск, ветеран и инвалид войны 2-й группы Мартынов Владимир Иванович, умер 17 октября 2004 года. Похоронен в с. </a:t>
            </a:r>
            <a:r>
              <a:rPr lang="ru-RU" sz="1600" dirty="0" err="1">
                <a:latin typeface="Aharoni" panose="020F0502020204030204" pitchFamily="34" charset="0"/>
              </a:rPr>
              <a:t>Алакаевка</a:t>
            </a:r>
            <a:r>
              <a:rPr lang="ru-RU" sz="1600" dirty="0">
                <a:latin typeface="Aharoni" panose="020F0502020204030204" pitchFamily="34" charset="0"/>
              </a:rPr>
              <a:t>.  </a:t>
            </a:r>
            <a:r>
              <a:rPr lang="ru-RU" sz="1600" dirty="0" smtClean="0">
                <a:latin typeface="Aharoni" panose="020F0502020204030204" pitchFamily="34" charset="0"/>
              </a:rPr>
              <a:t/>
            </a:r>
            <a:br>
              <a:rPr lang="ru-RU" sz="1600" dirty="0" smtClean="0">
                <a:latin typeface="Aharoni" panose="020F0502020204030204" pitchFamily="34" charset="0"/>
              </a:rPr>
            </a:br>
            <a:r>
              <a:rPr lang="ru-RU" sz="1600" dirty="0" smtClean="0">
                <a:latin typeface="Aharoni" panose="020F0502020204030204" pitchFamily="34" charset="0"/>
              </a:rPr>
              <a:t>Материал</a:t>
            </a:r>
            <a:r>
              <a:rPr lang="ru-RU" sz="1600" dirty="0">
                <a:latin typeface="Aharoni" panose="020F0502020204030204" pitchFamily="34" charset="0"/>
              </a:rPr>
              <a:t>: 1.Фото, Мартынов Владимир Иванович с товарищами (на снимке второй справа),  </a:t>
            </a:r>
            <a:r>
              <a:rPr lang="ru-RU" sz="1600" dirty="0" smtClean="0">
                <a:latin typeface="Aharoni" panose="020F0502020204030204" pitchFamily="34" charset="0"/>
              </a:rPr>
              <a:t/>
            </a:r>
            <a:br>
              <a:rPr lang="ru-RU" sz="1600" dirty="0" smtClean="0">
                <a:latin typeface="Aharoni" panose="020F0502020204030204" pitchFamily="34" charset="0"/>
              </a:rPr>
            </a:br>
            <a:r>
              <a:rPr lang="ru-RU" sz="1600" dirty="0" smtClean="0">
                <a:latin typeface="Aharoni" panose="020F0502020204030204" pitchFamily="34" charset="0"/>
              </a:rPr>
              <a:t>Фото </a:t>
            </a:r>
            <a:r>
              <a:rPr lang="ru-RU" sz="1600" dirty="0">
                <a:latin typeface="Aharoni" panose="020F0502020204030204" pitchFamily="34" charset="0"/>
              </a:rPr>
              <a:t>и материал передала Мартынова Веста Артемовна, вдова Владимира Ивановича.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5E234DA-EFC3-D548-9176-EC6CDAD9D5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" b="20869"/>
          <a:stretch/>
        </p:blipFill>
        <p:spPr>
          <a:xfrm>
            <a:off x="849430" y="381000"/>
            <a:ext cx="5077769" cy="2856237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040575EE-C594-4566-BC00-663004E52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server2\ARHIVE\Алакаевка - Мартынов В.И\МК11_Алакаевка_Орденская книж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" y="3618296"/>
            <a:ext cx="3059458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2\ARHIVE\Алакаевка - Мартынов В.И\МК11_Алакаевка_Удостовере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37" y="4419599"/>
            <a:ext cx="2997204" cy="210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6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4A76B52-0B30-A64F-9849-170EB9DC7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r="1725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6F91B3-6513-0848-85AB-801746F0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83945"/>
            <a:ext cx="5638800" cy="65532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600" b="1" i="1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Самарская область, </a:t>
            </a:r>
            <a:r>
              <a:rPr lang="ru-RU" sz="1600" b="1" i="1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Кинельский</a:t>
            </a:r>
            <a:r>
              <a:rPr lang="ru-RU" sz="1600" b="1" i="1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 район, село </a:t>
            </a:r>
            <a:r>
              <a:rPr lang="ru-RU" sz="1600" b="1" i="1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Алакаевка</a:t>
            </a:r>
            <a:r>
              <a:rPr lang="ru-RU" sz="1600" b="1" i="1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. </a:t>
            </a:r>
            <a:endParaRPr lang="en-US" sz="1600" b="1" i="1" dirty="0" smtClean="0">
              <a:solidFill>
                <a:srgbClr val="000000"/>
              </a:solidFill>
              <a:latin typeface="Baskerville" panose="02020502070401020303" pitchFamily="18" charset="0"/>
              <a:ea typeface="Baskerville" panose="02020502070401020303" pitchFamily="18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ru-RU" sz="1800" b="1" i="1" dirty="0" err="1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Асанин</a:t>
            </a:r>
            <a:r>
              <a:rPr lang="ru-RU" sz="1800" b="1" i="1" dirty="0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Федор Михайлович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 - родился в 1918 году в </a:t>
            </a:r>
            <a:r>
              <a:rPr lang="ru-RU" sz="1600" dirty="0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с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Алакаевка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. </a:t>
            </a:r>
            <a:endParaRPr lang="en-US" sz="1600" dirty="0" smtClean="0">
              <a:solidFill>
                <a:srgbClr val="000000"/>
              </a:solidFill>
              <a:latin typeface="Baskerville" panose="02020502070401020303" pitchFamily="18" charset="0"/>
              <a:ea typeface="Baskerville" panose="02020502070401020303" pitchFamily="18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   </a:t>
            </a:r>
            <a:r>
              <a:rPr lang="ru-RU" sz="1600" dirty="0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сентябре 1941 года был призван в действующую армию. Его часть формировалась в г. Бугуруслан. В октябре был переправлен в Московскую область. На фронте с 1 января 1942 года в составе 287 артиллерийского полка 4-й ударной армии Калининского фронта. В конце мая 1942 года был направлен в Новгород - </a:t>
            </a:r>
            <a:r>
              <a:rPr lang="ru-RU" sz="1600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Волынское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 пехотное училище на 2 месяца, а после окончания, по приказу Сталина № 297 его рота в составе 38 гвардейской дивизии была отправлена под Сталинград, на </a:t>
            </a:r>
            <a:r>
              <a:rPr lang="ru-RU" sz="1600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Клетское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 направление. 20 августа 1942 года при наступлении на станицу Хлебное был ранен. После 2-х месяцев госпиталя направлен в 247 стрелковый полк командиром противотанкового орудия. В 1943 году в боях под г. Харьков попал в окружение, откуда вышел в ночь с 7 на 8 марта и до сентября 1943 года находился на лечении в госпитале, из которого по состоянию здоровья был комиссован. </a:t>
            </a:r>
            <a:endParaRPr lang="en-US" sz="1600" dirty="0">
              <a:solidFill>
                <a:srgbClr val="000000"/>
              </a:solidFill>
              <a:latin typeface="Baskerville" panose="02020502070401020303" pitchFamily="18" charset="0"/>
              <a:ea typeface="Baskerville" panose="02020502070401020303" pitchFamily="18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После 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войны работал счетоводом и бухгалтером в совхозе </a:t>
            </a:r>
            <a:endParaRPr lang="en-US" sz="1600" dirty="0" smtClean="0">
              <a:solidFill>
                <a:srgbClr val="000000"/>
              </a:solidFill>
              <a:latin typeface="Baskerville" panose="02020502070401020303" pitchFamily="18" charset="0"/>
              <a:ea typeface="Baskerville" panose="02020502070401020303" pitchFamily="18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с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Алакаевка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. Умер 5 мая 1987 года. Похоронен в </a:t>
            </a:r>
            <a:r>
              <a:rPr lang="ru-RU" sz="1600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Алакаевке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. </a:t>
            </a:r>
            <a:endParaRPr lang="en-US" sz="1600" dirty="0" smtClean="0">
              <a:solidFill>
                <a:srgbClr val="000000"/>
              </a:solidFill>
              <a:latin typeface="Baskerville" panose="02020502070401020303" pitchFamily="18" charset="0"/>
              <a:ea typeface="Baskerville" panose="02020502070401020303" pitchFamily="18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Материалы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: Фото сделано 3 ноября 1941 года </a:t>
            </a:r>
            <a:r>
              <a:rPr lang="ru-RU" sz="1600" b="1" i="1" dirty="0" err="1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Асанин</a:t>
            </a:r>
            <a:r>
              <a:rPr lang="ru-RU" sz="1600" b="1" i="1" dirty="0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Федор Михайлович (на фото средний в верхнем ряду) в Московской области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, г. Подольск (перед отправкой на фронт)в верхнем ряду, слева на право: 1- неизвестно, 2. - </a:t>
            </a:r>
            <a:r>
              <a:rPr lang="ru-RU" sz="1600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Асанин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 Ф.М., 3. - </a:t>
            </a:r>
            <a:r>
              <a:rPr lang="ru-RU" sz="1600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Бертошнижний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 ряд: 1. Кудряшов, 2. </a:t>
            </a:r>
            <a:r>
              <a:rPr lang="ru-RU" sz="1600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Терёхин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, 3. Жданов  </a:t>
            </a:r>
            <a:endParaRPr lang="en-US" sz="1600" dirty="0" smtClean="0">
              <a:solidFill>
                <a:srgbClr val="000000"/>
              </a:solidFill>
              <a:latin typeface="Baskerville" panose="02020502070401020303" pitchFamily="18" charset="0"/>
              <a:ea typeface="Baskerville" panose="02020502070401020303" pitchFamily="18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Материал 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передал сын </a:t>
            </a:r>
            <a:r>
              <a:rPr lang="ru-RU" sz="1600" dirty="0" err="1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Асанин</a:t>
            </a:r>
            <a:r>
              <a:rPr lang="ru-RU" sz="1600" dirty="0">
                <a:solidFill>
                  <a:srgbClr val="00000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haroni" panose="02010803020104030203" pitchFamily="2" charset="-79"/>
              </a:rPr>
              <a:t> Николай Федорович</a:t>
            </a:r>
          </a:p>
          <a:p>
            <a:endParaRPr lang="ru-RU" sz="1200" dirty="0">
              <a:solidFill>
                <a:srgbClr val="000000"/>
              </a:solidFill>
              <a:latin typeface="Baskerville" panose="02020502070401020303" pitchFamily="18" charset="0"/>
              <a:ea typeface="Baskerville" panose="02020502070401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71440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276</Words>
  <Application>Microsoft Office PowerPoint</Application>
  <PresentationFormat>Произвольный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Самарская область, Кинельский район, село Алакаевка   Мартынов Владимир Иванович родился  25 июня1925 года в селе Алакаевка.  После окончания 9 классов, в возрасте 18 лет, в 1943 году был призван в армию и вскоре отправлен на фронт. Воевал на Карельском, затем на 3-м Украинском фронтах. Начинал службу пулеметчиком, стрелком.  Победу встретил в Венгрии, но продолжал служить в вооруженных силах до 1949 года.  Закончил службу в офицерском звании.  После войны Владимир Иванович закончил Куйбышевский пединститут и работал в Кинельском районе. В 1966 году вернулся в родное село Алакаевку. Был назначен директором Алакаевского музея В.И. Ленина, где проработал до 1986 года.  Боевые награды:  Ордена: «Отечественной войны», «Славы III степени», «Красной звезды».  Медали: «За взятие Вены», «За победу над Германией», «Жукова», юбилейные медали.  Офицер запаса, ветеран труда, ветеран гвардейских десантных войск, ветеран и инвалид войны 2-й группы Мартынов Владимир Иванович, умер 17 октября 2004 года. Похоронен в с. Алакаевка.   Материал: 1.Фото, Мартынов Владимир Иванович с товарищами (на снимке второй справа),   Фото и материал передала Мартынова Веста Артемовна, вдова Владимира Ивановича.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Самарская область, Кинельский район, село Алакаевка Мартынов Владимир Иванович родился 25 июня1925 года в селе Алакаевка. После окончания 9 классов, в возрасте 18 лет, в 1943 году был призван в армию и вскоре отправлен на фронт. Воевал на Карельском, затем на 3-м Украинском фронтах. Начинал службу пулеметчиком, стрелком. Победу встретил в Венгрии, но продолжал служить в вооруженных силах до 1949 года. Закончил службу в офицерском звании. После войны Владимир Иванович закончил Куйбышевский пединститут и работал в Кинельском районе. В 1966 году вернулся в родное село Алакаевку. Был назначен директором Алакаевского музея В.И. Ленина, где проработал до 1986 года. Боевые награды: Ордена: «Отечественной войны», «Славы III степени», «Красной звезды». Медали: «За взятие Вены», «За победу над Германией», «Жукова», юбилейные медали. Офицер запаса, ветеран труда, ветеран гвардейских десантных войск, ветеран и инвалид войны 2-й группы Мартынов Владимир Иванович, умер 17 октября 2004 года. Похоронен в с. Алакаевка.  Материал: 1.Фото, Мартынов Владимир Иванович с товарищами (на снимке второй справа),  Фото и материал передала Мартынова Веста Артемовна, вдова Владимира Ивановича.</dc:title>
  <dc:creator>Илья Нагаев</dc:creator>
  <cp:lastModifiedBy>Наталья Анатольевна Есипова</cp:lastModifiedBy>
  <cp:revision>11</cp:revision>
  <dcterms:created xsi:type="dcterms:W3CDTF">2021-04-28T05:48:18Z</dcterms:created>
  <dcterms:modified xsi:type="dcterms:W3CDTF">2021-04-28T10:16:29Z</dcterms:modified>
</cp:coreProperties>
</file>