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440AD-F3CC-AD4F-8A87-D4DC6E995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47CDAB-65E0-4E40-8CE7-02D1CEC74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68BD1B-DC19-614A-A813-FE9942BE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D8FA8E-8C46-6D4B-B2D5-7E4FA91F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ACA103-42A1-2145-9028-C5820718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7118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A6EC2-9702-C048-9AE6-EB1E0FA1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8DBD4FC-B687-254B-B1D3-2422BD871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2DC38F-1C87-9A4E-B3EA-1B90F922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7F4817-C8E9-F643-9F90-1762431C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1383B7-71ED-D74F-8870-0DFE1375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339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8B1FE6D-F675-B44B-B42A-3151EE224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0C8919-97EA-574C-B830-E01B58C85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7361F8-6095-EC49-9C36-1EC12DD5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ABFE5D-F4C1-4142-A414-B03C72A7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2D4142-7872-9849-ACA3-B16F8F17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4573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BAAFDD-062F-CB49-9404-628FEEFC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E19181-5E82-8847-A852-4EFE4A6A3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5BAECB-13B2-CA4B-A8CE-97847EA0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A3DCA5-3E2B-2B4C-B5EA-E00ADC97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E74703-4BF8-8C45-A404-444ABA43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9711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333B68-F1A9-2D47-AADB-0BB6D943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445EBE-423A-C444-932A-3553C6FE4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B06078-FD4F-9B4A-A923-13A02200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36E0FE-D2E4-234D-9F44-82DAC1CC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667297-6E6D-1748-8725-7D7B4730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94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5B53AA-3D2F-FF47-8F05-3B0E3C28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D2E557-A8D3-8E4F-892D-CF6676193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1F09B6-9A99-EC45-8342-767839D90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44EA09-04CC-8B4B-8A15-7460FAC3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59CCCF-2D9F-8D41-A562-77BE07F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72155D-A2EE-B747-AA65-F8164A69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59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56BAFC-E876-524B-9F26-AFBE7BB6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B01F32-7CD6-2E49-91A5-E13851296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CE86DE-2DEE-B547-9F24-EE4E9F68A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7C3872B-CDF4-8C4D-8916-3523B8A2A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D552E4-AA4E-2D4D-874F-C54F71D21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592EC16-4023-9046-962A-3841514C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07B4F55-C129-F94E-ABBE-6A9626B9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AC73F6A-2143-0945-A74D-EE686B40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024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181BB5-3B1E-7049-825C-414635C9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10539D6-9FED-7F4F-86A8-FC3EDEC3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90CF2C-5DCE-BA46-97B5-2861C3AA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B149F4-99EC-6B4E-9F35-001A3AFF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900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EF18AA-8524-F340-A796-B0F3912A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45813BB-7444-4D42-9709-61440104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D76E6E-A833-8E43-B925-99B1B873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2494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FFA2B9-400E-B94F-99B5-3C38DBD6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3497FD-82C1-0043-9C68-82B561CC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27A0CE-23DE-994D-9ADD-B6941EA6B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2F2D5C-52E6-B540-8DFF-507FB5ED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B6274C-C4C1-2544-B4DB-2E60B095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3D9A36-363B-034F-90E2-DA2BD446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227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821E4-77CD-7345-899D-2D4B7EC9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4596AC7-E410-844C-B46E-7F1311CB8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FB23E2-1F51-4C48-9C76-693C64871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EAEC7D-315F-FB49-BDBB-F8DD0F70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1B0BA9-1CF6-484C-89A0-69435637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28133E-7245-704E-B3CE-A34867BB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5594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172D6A-2F33-F84F-996B-A07BCE34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87ED0F-6254-8E44-A0C6-0CB503AAF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A2C630-A717-CE49-A3C8-75E405FC8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57C80-F102-CF4D-944F-FB8AC9545D93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E291BC-E8AA-3842-BFC8-65578D556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11CC41-65B5-DF4F-8230-B62B49FB4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88C6-A5B2-0140-A203-BDC57EEC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6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5">
            <a:extLst>
              <a:ext uri="{FF2B5EF4-FFF2-40B4-BE49-F238E27FC236}">
                <a16:creationId xmlns:a16="http://schemas.microsoft.com/office/drawing/2014/main" xmlns="" id="{595750BD-DF9A-4CAA-90B2-4A9016E85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D0F5D7-3A98-524A-BEBF-A6484BC42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5165" y="2686260"/>
            <a:ext cx="9790635" cy="4171739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i="1" dirty="0"/>
              <a:t>Самарская область, </a:t>
            </a:r>
            <a:r>
              <a:rPr lang="ru-RU" sz="1700" b="1" i="1" dirty="0" err="1"/>
              <a:t>Кинельский</a:t>
            </a:r>
            <a:r>
              <a:rPr lang="ru-RU" sz="1700" b="1" i="1" dirty="0"/>
              <a:t> </a:t>
            </a:r>
            <a:r>
              <a:rPr lang="ru-RU" sz="1700" b="1" i="1" dirty="0" smtClean="0"/>
              <a:t>райо</a:t>
            </a:r>
            <a:r>
              <a:rPr lang="ru-RU" sz="1600" b="1" i="1" dirty="0" smtClean="0"/>
              <a:t>н</a:t>
            </a:r>
          </a:p>
          <a:p>
            <a:r>
              <a:rPr lang="ru-RU" sz="1900" b="1" i="1" dirty="0" smtClean="0">
                <a:cs typeface="Aharoni" pitchFamily="2" charset="-79"/>
              </a:rPr>
              <a:t>Иванов </a:t>
            </a:r>
            <a:r>
              <a:rPr lang="ru-RU" sz="1900" b="1" i="1" dirty="0">
                <a:cs typeface="Aharoni" pitchFamily="2" charset="-79"/>
              </a:rPr>
              <a:t>Иван Яковлевич </a:t>
            </a:r>
            <a:r>
              <a:rPr lang="ru-RU" sz="1700" dirty="0">
                <a:cs typeface="Aharoni" pitchFamily="2" charset="-79"/>
              </a:rPr>
              <a:t>родился 20 июня 1912г. в с. </a:t>
            </a:r>
            <a:r>
              <a:rPr lang="ru-RU" sz="1700" dirty="0" err="1">
                <a:cs typeface="Aharoni" pitchFamily="2" charset="-79"/>
              </a:rPr>
              <a:t>Бузаевка</a:t>
            </a:r>
            <a:r>
              <a:rPr lang="ru-RU" sz="1700" dirty="0">
                <a:cs typeface="Aharoni" pitchFamily="2" charset="-79"/>
              </a:rPr>
              <a:t> </a:t>
            </a:r>
            <a:endParaRPr lang="ru-RU" sz="1700" dirty="0" smtClean="0">
              <a:cs typeface="Aharoni" pitchFamily="2" charset="-79"/>
            </a:endParaRPr>
          </a:p>
          <a:p>
            <a:pPr algn="just">
              <a:lnSpc>
                <a:spcPct val="110000"/>
              </a:lnSpc>
            </a:pPr>
            <a:r>
              <a:rPr lang="ru-RU" sz="1700" dirty="0" smtClean="0">
                <a:cs typeface="Aharoni" pitchFamily="2" charset="-79"/>
              </a:rPr>
              <a:t>В </a:t>
            </a:r>
            <a:r>
              <a:rPr lang="ru-RU" sz="1700" dirty="0">
                <a:cs typeface="Aharoni" pitchFamily="2" charset="-79"/>
              </a:rPr>
              <a:t>1941г. окончил курсы младших лейтенантов запаса </a:t>
            </a:r>
            <a:r>
              <a:rPr lang="ru-RU" sz="1700" dirty="0" err="1">
                <a:cs typeface="Aharoni" pitchFamily="2" charset="-79"/>
              </a:rPr>
              <a:t>ПриВО</a:t>
            </a:r>
            <a:r>
              <a:rPr lang="ru-RU" sz="1700" dirty="0">
                <a:cs typeface="Aharoni" pitchFamily="2" charset="-79"/>
              </a:rPr>
              <a:t>. С июля 1941 г. по декабрь 1941г. служил командиром пулеметного взвода 32 стрелкового полка. 16 декабря 1941г. был легко ранен в обе ноги. До мая 1942г. находился на лечении в </a:t>
            </a:r>
            <a:r>
              <a:rPr lang="ru-RU" sz="1700" dirty="0" err="1">
                <a:cs typeface="Aharoni" pitchFamily="2" charset="-79"/>
              </a:rPr>
              <a:t>Эвако</a:t>
            </a:r>
            <a:r>
              <a:rPr lang="ru-RU" sz="1700" dirty="0">
                <a:cs typeface="Aharoni" pitchFamily="2" charset="-79"/>
              </a:rPr>
              <a:t> - Госпитале № 2779. С мая 1942 года по ноябрь 1942 г. был командиром пулеметного взвода 3 </a:t>
            </a:r>
            <a:r>
              <a:rPr lang="ru-RU" sz="1700" dirty="0" err="1">
                <a:cs typeface="Aharoni" pitchFamily="2" charset="-79"/>
              </a:rPr>
              <a:t>мото</a:t>
            </a:r>
            <a:r>
              <a:rPr lang="ru-RU" sz="1700" dirty="0">
                <a:cs typeface="Aharoni" pitchFamily="2" charset="-79"/>
              </a:rPr>
              <a:t> - стрелкового батальона 1 гвардии отдельной мотострелковой бригады. 26 декабря 1942 г. легко ранен в левую руку. Находился на лечении в </a:t>
            </a:r>
            <a:r>
              <a:rPr lang="ru-RU" sz="1700" dirty="0" err="1">
                <a:cs typeface="Aharoni" pitchFamily="2" charset="-79"/>
              </a:rPr>
              <a:t>Эвако</a:t>
            </a:r>
            <a:r>
              <a:rPr lang="ru-RU" sz="1700" dirty="0">
                <a:cs typeface="Aharoni" pitchFamily="2" charset="-79"/>
              </a:rPr>
              <a:t>-госпитале № 2926. С декабря 1942г. по июнь 1943г. был командиром пулеметного взвода 3 </a:t>
            </a:r>
            <a:r>
              <a:rPr lang="ru-RU" sz="1700" dirty="0" err="1">
                <a:cs typeface="Aharoni" pitchFamily="2" charset="-79"/>
              </a:rPr>
              <a:t>Мото</a:t>
            </a:r>
            <a:r>
              <a:rPr lang="ru-RU" sz="1700" dirty="0">
                <a:cs typeface="Aharoni" pitchFamily="2" charset="-79"/>
              </a:rPr>
              <a:t>-стрелкового батальона 1 гвардии </a:t>
            </a:r>
            <a:r>
              <a:rPr lang="ru-RU" sz="1700" dirty="0" err="1">
                <a:cs typeface="Aharoni" pitchFamily="2" charset="-79"/>
              </a:rPr>
              <a:t>мото</a:t>
            </a:r>
            <a:r>
              <a:rPr lang="ru-RU" sz="1700" dirty="0">
                <a:cs typeface="Aharoni" pitchFamily="2" charset="-79"/>
              </a:rPr>
              <a:t>- стрелковой бригады. 16 июня 1943г. был тяжело ранен в левую руку находился на лечении в госпитале №3437. До конца войны был командиром учебного взвода. После войны вернулся домой. </a:t>
            </a:r>
            <a:endParaRPr lang="ru-RU" sz="1700" dirty="0" smtClean="0">
              <a:cs typeface="Aharoni" pitchFamily="2" charset="-79"/>
            </a:endParaRPr>
          </a:p>
          <a:p>
            <a:r>
              <a:rPr lang="ru-RU" sz="1700" b="1" i="1" dirty="0" smtClean="0">
                <a:cs typeface="Aharoni" pitchFamily="2" charset="-79"/>
              </a:rPr>
              <a:t>Имел </a:t>
            </a:r>
            <a:r>
              <a:rPr lang="ru-RU" sz="1700" b="1" i="1" dirty="0">
                <a:cs typeface="Aharoni" pitchFamily="2" charset="-79"/>
              </a:rPr>
              <a:t>правительственные награды: </a:t>
            </a:r>
            <a:r>
              <a:rPr lang="ru-RU" sz="1700" dirty="0">
                <a:cs typeface="Aharoni" pitchFamily="2" charset="-79"/>
              </a:rPr>
              <a:t>Орден Красной Звезды; Орден Отечественной войны; </a:t>
            </a:r>
            <a:endParaRPr lang="ru-RU" sz="1700" dirty="0" smtClean="0">
              <a:cs typeface="Aharoni" pitchFamily="2" charset="-79"/>
            </a:endParaRPr>
          </a:p>
          <a:p>
            <a:r>
              <a:rPr lang="ru-RU" sz="1700" dirty="0" smtClean="0">
                <a:cs typeface="Aharoni" pitchFamily="2" charset="-79"/>
              </a:rPr>
              <a:t>Медаль </a:t>
            </a:r>
            <a:r>
              <a:rPr lang="ru-RU" sz="1700" dirty="0">
                <a:cs typeface="Aharoni" pitchFamily="2" charset="-79"/>
              </a:rPr>
              <a:t>за Победу над Германией; Медаль за Оборону Сталинграда. </a:t>
            </a:r>
            <a:endParaRPr lang="ru-RU" sz="1700" dirty="0" smtClean="0">
              <a:cs typeface="Aharoni" pitchFamily="2" charset="-79"/>
            </a:endParaRPr>
          </a:p>
          <a:p>
            <a:pPr algn="l"/>
            <a:r>
              <a:rPr lang="ru-RU" sz="1600" dirty="0" smtClean="0">
                <a:cs typeface="Aharoni" pitchFamily="2" charset="-79"/>
              </a:rPr>
              <a:t>Фото </a:t>
            </a:r>
            <a:r>
              <a:rPr lang="ru-RU" sz="1600" dirty="0">
                <a:cs typeface="Aharoni" pitchFamily="2" charset="-79"/>
              </a:rPr>
              <a:t>1.1943г. </a:t>
            </a:r>
            <a:r>
              <a:rPr lang="ru-RU" sz="1600" b="1" i="1" dirty="0">
                <a:cs typeface="Aharoni" pitchFamily="2" charset="-79"/>
              </a:rPr>
              <a:t>Иванов Иван Яковлевич </a:t>
            </a:r>
            <a:endParaRPr lang="ru-RU" sz="1600" b="1" i="1" dirty="0" smtClean="0">
              <a:cs typeface="Aharoni" pitchFamily="2" charset="-79"/>
            </a:endParaRPr>
          </a:p>
          <a:p>
            <a:pPr algn="l"/>
            <a:r>
              <a:rPr lang="ru-RU" sz="1600" dirty="0" smtClean="0">
                <a:cs typeface="Aharoni" pitchFamily="2" charset="-79"/>
              </a:rPr>
              <a:t>Фото </a:t>
            </a:r>
            <a:r>
              <a:rPr lang="ru-RU" sz="1600" dirty="0">
                <a:cs typeface="Aharoni" pitchFamily="2" charset="-79"/>
              </a:rPr>
              <a:t>передала внучка Семибратова Наталья Геннадьевна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8BD39DE-93DD-B14A-8B51-065A3F8F3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r="4" b="21168"/>
          <a:stretch/>
        </p:blipFill>
        <p:spPr>
          <a:xfrm>
            <a:off x="-27193" y="46283"/>
            <a:ext cx="3325711" cy="3252860"/>
          </a:xfrm>
          <a:prstGeom prst="rect">
            <a:avLst/>
          </a:prstGeom>
        </p:spPr>
      </p:pic>
      <p:pic>
        <p:nvPicPr>
          <p:cNvPr id="1026" name="Picture 2" descr="\\server2\ARHIVE\Бузаевка - Иванов И.Я\окончание орден. книжки 0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09" y="-1254"/>
            <a:ext cx="3736401" cy="27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2\ARHIVE\Бузаевка - Иванов И.Я\удостоверение 00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9606"/>
            <a:ext cx="2248965" cy="32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2\ARHIVE\Бузаевка - Иванов И.Я\прод.воен. билета 00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53" y="609600"/>
            <a:ext cx="2563668" cy="16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2\ARHIVE\Бузаевка - Иванов И.Я\продолжение орд. книжки-2 00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521" y="287157"/>
            <a:ext cx="2968430" cy="2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919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xmlns="" id="{2CB962CF-61A3-4EF9-94F6-7C59B0329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96892B-7F4D-CA4D-8FC0-97C24916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6949805" cy="52825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i="1" dirty="0"/>
              <a:t>Самарская область, </a:t>
            </a:r>
            <a:r>
              <a:rPr lang="ru-RU" sz="1600" b="1" i="1" dirty="0" err="1"/>
              <a:t>Кинельский</a:t>
            </a:r>
            <a:r>
              <a:rPr lang="ru-RU" sz="1600" b="1" i="1" dirty="0"/>
              <a:t> </a:t>
            </a:r>
            <a:r>
              <a:rPr lang="ru-RU" sz="1600" b="1" i="1" dirty="0" smtClean="0"/>
              <a:t>район</a:t>
            </a:r>
          </a:p>
          <a:p>
            <a:pPr marL="0" indent="0" algn="ctr">
              <a:buNone/>
            </a:pPr>
            <a:r>
              <a:rPr lang="ru-RU" sz="1800" b="1" i="1" dirty="0" smtClean="0"/>
              <a:t>Ильин </a:t>
            </a:r>
            <a:r>
              <a:rPr lang="ru-RU" sz="1800" b="1" i="1" dirty="0"/>
              <a:t>Николай Васильевич</a:t>
            </a:r>
            <a:r>
              <a:rPr lang="ru-RU" sz="2000" dirty="0"/>
              <a:t>, родился 29 апреля 1924 года в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селе </a:t>
            </a:r>
            <a:r>
              <a:rPr lang="ru-RU" sz="2000" dirty="0" err="1" smtClean="0"/>
              <a:t>Бузаевка</a:t>
            </a:r>
            <a:r>
              <a:rPr lang="ru-RU" sz="2000" dirty="0" smtClean="0"/>
              <a:t> </a:t>
            </a:r>
          </a:p>
          <a:p>
            <a:pPr marL="0" indent="0" algn="ctr">
              <a:buNone/>
            </a:pPr>
            <a:r>
              <a:rPr lang="ru-RU" sz="2000" dirty="0" smtClean="0"/>
              <a:t>В </a:t>
            </a:r>
            <a:r>
              <a:rPr lang="ru-RU" sz="2000" dirty="0"/>
              <a:t>1942 году был отправлен на фронт, имел пулевое ранение. С фронта вернулся на свою Родину, проработал в колхозе (совхоз) «Луч Ильича» на должности тракториста до выхода на пенсию.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Умер </a:t>
            </a:r>
            <a:r>
              <a:rPr lang="ru-RU" sz="2000" dirty="0"/>
              <a:t>29 ноября 1993 года. Похоронен в с. </a:t>
            </a:r>
            <a:r>
              <a:rPr lang="ru-RU" sz="2000" dirty="0" err="1"/>
              <a:t>Бузаевка</a:t>
            </a:r>
            <a:r>
              <a:rPr lang="ru-RU" sz="2000" dirty="0"/>
              <a:t>, </a:t>
            </a:r>
            <a:r>
              <a:rPr lang="ru-RU" sz="2000" dirty="0" err="1"/>
              <a:t>Кинельского</a:t>
            </a:r>
            <a:r>
              <a:rPr lang="ru-RU" sz="2000" dirty="0"/>
              <a:t> района.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(</a:t>
            </a:r>
            <a:r>
              <a:rPr lang="ru-RU" sz="2000" dirty="0"/>
              <a:t>Информации больше нет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b="1" i="1" dirty="0" smtClean="0"/>
              <a:t>Награды</a:t>
            </a:r>
            <a:r>
              <a:rPr lang="ru-RU" sz="2000" b="1" i="1" dirty="0"/>
              <a:t>: </a:t>
            </a:r>
            <a:r>
              <a:rPr lang="ru-RU" sz="2000" dirty="0"/>
              <a:t>Орден Отечественной войны; Юбилейные медали.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i="1" dirty="0" smtClean="0"/>
              <a:t>Материалы</a:t>
            </a:r>
            <a:r>
              <a:rPr lang="ru-RU" sz="2000" b="1" i="1" dirty="0"/>
              <a:t>:</a:t>
            </a:r>
            <a:r>
              <a:rPr lang="ru-RU" sz="2000" dirty="0"/>
              <a:t> Фото 1945г. Ильин Николай Васильевич. 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Материал </a:t>
            </a:r>
            <a:r>
              <a:rPr lang="ru-RU" sz="1600" dirty="0"/>
              <a:t>и фото передала внучка Каплина Ольга Владимировна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84202C5-A925-3745-8C87-9CB66CA20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" r="2" b="29672"/>
          <a:stretch/>
        </p:blipFill>
        <p:spPr>
          <a:xfrm>
            <a:off x="8518419" y="168168"/>
            <a:ext cx="2953897" cy="316815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720B5FB-ADE5-014B-B3BC-226529147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531764"/>
            <a:ext cx="3921853" cy="2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83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084B21-7823-854C-AC01-A68C94C3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6324600" cy="6400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1000" dirty="0" smtClean="0"/>
          </a:p>
          <a:p>
            <a:pPr marL="0" lvl="0" indent="0" algn="ctr">
              <a:buNone/>
            </a:pPr>
            <a:r>
              <a:rPr lang="ru-RU" sz="2300" b="1" i="1" dirty="0">
                <a:solidFill>
                  <a:prstClr val="black"/>
                </a:solidFill>
              </a:rPr>
              <a:t>Самарская область, </a:t>
            </a:r>
            <a:r>
              <a:rPr lang="ru-RU" sz="2300" b="1" i="1" dirty="0" err="1">
                <a:solidFill>
                  <a:prstClr val="black"/>
                </a:solidFill>
              </a:rPr>
              <a:t>Кинельский</a:t>
            </a:r>
            <a:r>
              <a:rPr lang="ru-RU" sz="2300" b="1" i="1" dirty="0">
                <a:solidFill>
                  <a:prstClr val="black"/>
                </a:solidFill>
              </a:rPr>
              <a:t> </a:t>
            </a:r>
            <a:r>
              <a:rPr lang="ru-RU" sz="2300" b="1" i="1" dirty="0" smtClean="0">
                <a:solidFill>
                  <a:prstClr val="black"/>
                </a:solidFill>
              </a:rPr>
              <a:t>район</a:t>
            </a:r>
            <a:endParaRPr lang="ru-RU" sz="2300" dirty="0"/>
          </a:p>
          <a:p>
            <a:pPr marL="0" indent="0">
              <a:buNone/>
            </a:pPr>
            <a:r>
              <a:rPr lang="ru-RU" sz="2100" b="1" i="1" dirty="0" err="1" smtClean="0"/>
              <a:t>Смольков</a:t>
            </a:r>
            <a:r>
              <a:rPr lang="ru-RU" sz="2100" b="1" i="1" dirty="0" smtClean="0"/>
              <a:t> </a:t>
            </a:r>
            <a:r>
              <a:rPr lang="ru-RU" sz="2100" b="1" i="1" dirty="0"/>
              <a:t>Фёдор Михайлович </a:t>
            </a:r>
            <a:r>
              <a:rPr lang="ru-RU" sz="2100" dirty="0"/>
              <a:t>родился 15 марта 1922 года в селе </a:t>
            </a:r>
            <a:r>
              <a:rPr lang="ru-RU" sz="2100" dirty="0" err="1"/>
              <a:t>Бузаевка</a:t>
            </a:r>
            <a:r>
              <a:rPr lang="ru-RU" sz="2100" dirty="0"/>
              <a:t> </a:t>
            </a:r>
            <a:endParaRPr lang="ru-RU" sz="2100" dirty="0" smtClean="0"/>
          </a:p>
          <a:p>
            <a:pPr marL="0" indent="0" algn="ctr">
              <a:buNone/>
            </a:pPr>
            <a:r>
              <a:rPr lang="ru-RU" sz="2200" dirty="0" smtClean="0"/>
              <a:t>В </a:t>
            </a:r>
            <a:r>
              <a:rPr lang="ru-RU" sz="2200" dirty="0"/>
              <a:t>1938 году окончил 7 классов </a:t>
            </a:r>
            <a:r>
              <a:rPr lang="ru-RU" sz="2200" dirty="0" err="1"/>
              <a:t>Бузаевской</a:t>
            </a:r>
            <a:r>
              <a:rPr lang="ru-RU" sz="2200" dirty="0"/>
              <a:t> школы. В 1941 году окончил Куйбышевский Финансово – Экономический техникум. </a:t>
            </a:r>
            <a:r>
              <a:rPr lang="ru-RU" sz="2200" dirty="0" err="1"/>
              <a:t>Смольков</a:t>
            </a:r>
            <a:r>
              <a:rPr lang="ru-RU" sz="2200" dirty="0"/>
              <a:t> Ф. М. прошёл службу в Вооружённых Силах Союза ССР с 1 июля 1941 года по 15 августа 1946 года. С 1 июля 1941 года по 16 декабря 1941 года – курсант. Закончил курсы заместителей командиров батарей при </a:t>
            </a:r>
            <a:r>
              <a:rPr lang="ru-RU" sz="2200" dirty="0" smtClean="0"/>
              <a:t>Тамбовском  </a:t>
            </a:r>
            <a:r>
              <a:rPr lang="ru-RU" sz="2200" dirty="0"/>
              <a:t>Артиллерийско – техническом училище </a:t>
            </a:r>
            <a:r>
              <a:rPr lang="ru-RU" sz="2200" dirty="0" err="1"/>
              <a:t>ПриВО</a:t>
            </a:r>
            <a:r>
              <a:rPr lang="ru-RU" sz="2200" dirty="0"/>
              <a:t>. С 14 марта 1943 года по 21 мая 1943 года – на должности командира огневого взвода 76 мм пушек. В 1943 году </a:t>
            </a:r>
            <a:r>
              <a:rPr lang="ru-RU" sz="2200" dirty="0" err="1"/>
              <a:t>Смолькова</a:t>
            </a:r>
            <a:r>
              <a:rPr lang="ru-RU" sz="2200" dirty="0"/>
              <a:t> Фёдора Михайловича контузило от разрыва снаряда, отбросив на землю. При контузии сильно были повреждены лёгкие. 21 мая 1943 года приказом </a:t>
            </a:r>
            <a:r>
              <a:rPr lang="ru-RU" sz="2200" dirty="0" err="1"/>
              <a:t>ПриВО</a:t>
            </a:r>
            <a:r>
              <a:rPr lang="ru-RU" sz="2200" dirty="0"/>
              <a:t> №0836 </a:t>
            </a:r>
            <a:r>
              <a:rPr lang="ru-RU" sz="2200" dirty="0" err="1"/>
              <a:t>Смолькову</a:t>
            </a:r>
            <a:r>
              <a:rPr lang="ru-RU" sz="2200" dirty="0"/>
              <a:t> Фёдору Михайловичу присвоено воинское звание – лейтенант. С 16 декабря 1941 года по 26 марта 1943 года – помощник командира взвода. С 26 марта 1943 года по 21 мая 1943 года – курсант. С 21 мая 1943 года по 14 января 1944 года – в резерве. С 14 января 1944 года по 4 февраля 1946 года – заместитель командира батареи 76 мм пушек. С 4 февраля 1946 года по 14 июля 1946 года – начальник топографической службы полка. С 14 июля 1946 года по 15 августа 1946 года - в резерве. </a:t>
            </a:r>
            <a:r>
              <a:rPr lang="ru-RU" sz="2200" dirty="0" err="1"/>
              <a:t>Смольков</a:t>
            </a:r>
            <a:r>
              <a:rPr lang="ru-RU" sz="2200" dirty="0"/>
              <a:t> Фёдор Михайлович уволен в запас 15 августа 1946 года приказом </a:t>
            </a:r>
            <a:r>
              <a:rPr lang="ru-RU" sz="2200" dirty="0" err="1"/>
              <a:t>ПриВО</a:t>
            </a:r>
            <a:r>
              <a:rPr lang="ru-RU" sz="2200" dirty="0"/>
              <a:t> № 02382 от 06 августа 1946 года по статье 43 пункт «А».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b="1" dirty="0" err="1" smtClean="0"/>
              <a:t>Смольков</a:t>
            </a:r>
            <a:r>
              <a:rPr lang="ru-RU" sz="2200" b="1" dirty="0" smtClean="0"/>
              <a:t> </a:t>
            </a:r>
            <a:r>
              <a:rPr lang="ru-RU" sz="2200" b="1" dirty="0"/>
              <a:t>Фёдор Михайлович </a:t>
            </a:r>
            <a:r>
              <a:rPr lang="ru-RU" sz="2200" dirty="0"/>
              <a:t>– участник Великой Отечественной войны: Северо – Западный фронт, 650 Артиллерийский полк, 200 стрелковой дивизии, помощник командира взвода с 16 декабря 1941 г. по 26 марта 1943г. </a:t>
            </a:r>
          </a:p>
          <a:p>
            <a:pPr marL="0" indent="0">
              <a:buNone/>
            </a:pPr>
            <a:r>
              <a:rPr lang="ru-RU" sz="2200" dirty="0" err="1" smtClean="0"/>
              <a:t>Смольков</a:t>
            </a:r>
            <a:r>
              <a:rPr lang="ru-RU" sz="2200" dirty="0" smtClean="0"/>
              <a:t> </a:t>
            </a:r>
            <a:r>
              <a:rPr lang="ru-RU" sz="2200" dirty="0"/>
              <a:t>Фёдор Михайлович с 1946 года работал учителем </a:t>
            </a:r>
            <a:r>
              <a:rPr lang="ru-RU" sz="2200" dirty="0" err="1"/>
              <a:t>Бузаевской</a:t>
            </a:r>
            <a:r>
              <a:rPr lang="ru-RU" sz="2200" dirty="0"/>
              <a:t> школы, а затем директором </a:t>
            </a:r>
            <a:r>
              <a:rPr lang="ru-RU" sz="2200" dirty="0" err="1"/>
              <a:t>Бузаевской</a:t>
            </a:r>
            <a:r>
              <a:rPr lang="ru-RU" sz="2200" dirty="0"/>
              <a:t> школы до 1975 года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dirty="0"/>
              <a:t>Умер в 1975 году.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Материалы</a:t>
            </a:r>
            <a:r>
              <a:rPr lang="ru-RU" sz="2200" dirty="0"/>
              <a:t>: Фото 1943г. </a:t>
            </a:r>
            <a:r>
              <a:rPr lang="ru-RU" sz="2200" dirty="0" err="1"/>
              <a:t>Смольков</a:t>
            </a:r>
            <a:r>
              <a:rPr lang="ru-RU" sz="2200" dirty="0"/>
              <a:t> Фёдор Михайлович; </a:t>
            </a:r>
            <a:endParaRPr lang="ru-RU" sz="22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000" dirty="0" smtClean="0"/>
              <a:t>Фото </a:t>
            </a:r>
            <a:r>
              <a:rPr lang="ru-RU" sz="2000" dirty="0"/>
              <a:t>и материалы передала дочь </a:t>
            </a:r>
            <a:r>
              <a:rPr lang="ru-RU" sz="2000" dirty="0" err="1"/>
              <a:t>Смолькова</a:t>
            </a:r>
            <a:r>
              <a:rPr lang="ru-RU" sz="2000" dirty="0"/>
              <a:t> Надежда Федоровна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C463142-C600-6844-B5A0-2D438EC41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87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97501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3E616D-8F81-2C4D-925C-0A80F08C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8875"/>
            <a:ext cx="5791200" cy="55473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900" b="1" i="1" dirty="0"/>
              <a:t>Самарская область, </a:t>
            </a:r>
            <a:r>
              <a:rPr lang="ru-RU" sz="1900" b="1" i="1" dirty="0" err="1"/>
              <a:t>Кинельский</a:t>
            </a:r>
            <a:r>
              <a:rPr lang="ru-RU" sz="1900" b="1" i="1" dirty="0"/>
              <a:t> район, село </a:t>
            </a:r>
            <a:r>
              <a:rPr lang="ru-RU" sz="1900" b="1" i="1" dirty="0" err="1"/>
              <a:t>Бузаевка</a:t>
            </a:r>
            <a:r>
              <a:rPr lang="ru-RU" sz="1900" b="1" i="1" dirty="0"/>
              <a:t>. </a:t>
            </a:r>
            <a:endParaRPr lang="ru-RU" sz="19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900" b="1" i="1" dirty="0" smtClean="0"/>
              <a:t>Акимов </a:t>
            </a:r>
            <a:r>
              <a:rPr lang="ru-RU" sz="1900" b="1" i="1" dirty="0"/>
              <a:t>Николай Григорьевич </a:t>
            </a:r>
            <a:r>
              <a:rPr lang="ru-RU" sz="1900" dirty="0"/>
              <a:t>р</a:t>
            </a:r>
            <a:r>
              <a:rPr lang="ru-RU" sz="1900" dirty="0" smtClean="0"/>
              <a:t>одился </a:t>
            </a:r>
            <a:r>
              <a:rPr lang="ru-RU" sz="1900" dirty="0"/>
              <a:t>29 ноября 1926 года </a:t>
            </a:r>
            <a:endParaRPr lang="ru-RU" sz="19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900" dirty="0" smtClean="0"/>
              <a:t>в </a:t>
            </a:r>
            <a:r>
              <a:rPr lang="ru-RU" sz="1900" dirty="0"/>
              <a:t>селе </a:t>
            </a:r>
            <a:r>
              <a:rPr lang="ru-RU" sz="1900" dirty="0" err="1" smtClean="0"/>
              <a:t>Бузаевка</a:t>
            </a:r>
            <a:r>
              <a:rPr lang="ru-RU" sz="19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900" dirty="0" smtClean="0"/>
              <a:t>После </a:t>
            </a:r>
            <a:r>
              <a:rPr lang="ru-RU" sz="1900" dirty="0"/>
              <a:t>окончания 7- летней </a:t>
            </a:r>
            <a:r>
              <a:rPr lang="ru-RU" sz="1900" dirty="0" err="1"/>
              <a:t>Бузаевской</a:t>
            </a:r>
            <a:r>
              <a:rPr lang="ru-RU" sz="1900" dirty="0"/>
              <a:t> школы работал в местном колхозе. </a:t>
            </a:r>
            <a:endParaRPr lang="ru-RU" sz="19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900" dirty="0" smtClean="0"/>
              <a:t>В </a:t>
            </a:r>
            <a:r>
              <a:rPr lang="ru-RU" sz="1900" dirty="0"/>
              <a:t>1944 году Акимова Николая Григорьевича призвали на службу. Воевал на Дальневосточном крае в звании младшего сержанта. </a:t>
            </a:r>
            <a:endParaRPr lang="ru-RU" sz="19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900" dirty="0" smtClean="0"/>
              <a:t>(Информации </a:t>
            </a:r>
            <a:r>
              <a:rPr lang="ru-RU" sz="1900" dirty="0"/>
              <a:t>больше нет). </a:t>
            </a:r>
            <a:endParaRPr lang="ru-RU" sz="19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900" b="1" dirty="0" smtClean="0"/>
              <a:t>Награды</a:t>
            </a:r>
            <a:r>
              <a:rPr lang="ru-RU" sz="1900" b="1" dirty="0"/>
              <a:t>: </a:t>
            </a:r>
            <a:r>
              <a:rPr lang="ru-RU" sz="1900" dirty="0"/>
              <a:t>1.Орден Отечественной войны 2 степени. 2.Медаль Жукова. </a:t>
            </a:r>
            <a:endParaRPr lang="ru-RU" sz="19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900" b="1" dirty="0" smtClean="0"/>
              <a:t>Материалы</a:t>
            </a:r>
            <a:r>
              <a:rPr lang="ru-RU" sz="1900" b="1" dirty="0"/>
              <a:t>:</a:t>
            </a:r>
            <a:r>
              <a:rPr lang="ru-RU" sz="1900" dirty="0"/>
              <a:t> </a:t>
            </a:r>
            <a:endParaRPr lang="ru-RU" sz="19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900" dirty="0" smtClean="0"/>
              <a:t>Фото </a:t>
            </a:r>
            <a:r>
              <a:rPr lang="ru-RU" sz="1900" dirty="0"/>
              <a:t>1945 год. Акимов Николай Григорьевич (справа) с другом. </a:t>
            </a:r>
            <a:endParaRPr lang="ru-RU" sz="19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900" dirty="0" smtClean="0"/>
              <a:t>Орденская </a:t>
            </a:r>
            <a:r>
              <a:rPr lang="ru-RU" sz="1900" dirty="0"/>
              <a:t>книжка награжденного орденом Отечественной войны Д № 996311. Акимов Николай Григорьевич награжден орденом Отечественной войны 2 степени. № 4150561 ордена. </a:t>
            </a:r>
            <a:endParaRPr lang="ru-RU" sz="19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900" dirty="0" smtClean="0"/>
              <a:t>Удостоверение </a:t>
            </a:r>
            <a:r>
              <a:rPr lang="ru-RU" sz="1900" dirty="0"/>
              <a:t>А № 0736966 к медали Жукова. Указ от 15.04.1996 г.  </a:t>
            </a:r>
            <a:endParaRPr lang="ru-RU" sz="1900" dirty="0" smtClean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F2591FBD-1E1A-2A42-B2E4-01C40B380D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 b="61336"/>
          <a:stretch/>
        </p:blipFill>
        <p:spPr>
          <a:xfrm>
            <a:off x="7924800" y="2873478"/>
            <a:ext cx="4227255" cy="214293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921545A-FA22-BF4E-9A7A-FBD6B7B55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3" b="36002"/>
          <a:stretch/>
        </p:blipFill>
        <p:spPr>
          <a:xfrm>
            <a:off x="5496524" y="152400"/>
            <a:ext cx="6655531" cy="2721078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10312"/>
            <a:ext cx="4800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server2\ARHIVE\Бузаевка - Акимов Н.Г\Акимов Н.Г._Орденская книжка1_стр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24" y="4395101"/>
            <a:ext cx="341907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954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756</Words>
  <Application>Microsoft Office PowerPoint</Application>
  <PresentationFormat>Произвольный</PresentationFormat>
  <Paragraphs>39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12</cp:revision>
  <dcterms:created xsi:type="dcterms:W3CDTF">2021-04-28T07:15:47Z</dcterms:created>
  <dcterms:modified xsi:type="dcterms:W3CDTF">2021-05-06T04:25:28Z</dcterms:modified>
</cp:coreProperties>
</file>