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E61E4-5B0A-8B44-8294-16B713646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876CD6-F37A-8642-A31A-71AD559E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292782-7378-1A4F-A891-DF2F7393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BAAB26-0112-FE49-A485-6009CE89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D7BDA0-B2F9-3545-865B-9736477F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97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A4D096-483C-DE4F-8F01-200DC3DE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9BE7EB-0C4F-524B-941F-7BB752341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DAB3A3-3944-D64C-97DA-30744CBA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2B8FCC-BE76-9D44-B7BC-FA8CD662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B3E95E-A97F-214D-BB3F-C0A20B0A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8437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40253D5-C96C-8A45-B471-CE62C09A6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1811BC-5128-1D4E-9E36-4CBA483AB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D39321-F04A-F64B-962A-DF64D738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0BC814-FB09-E141-A07F-9045EE6D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F1FBBD-9516-7B4E-AF67-87DCACA5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885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57C95-6C8B-4D4D-AB49-867E5EC3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4D46F9-F87A-A146-BA26-6F31DDBE6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A8581A-CC47-7F46-A46C-64D1D62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F3982C-49EE-0248-8FB0-78928A00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FC07FC-6D2A-FA44-8BA6-49BF82D2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937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8BC0CD-C73B-7141-ADE8-A9818CCA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4CC8EC-4A66-B643-802A-96B91406A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693EF0-B99C-C94E-AC7A-8C69300C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B4B7B3-04AF-B14F-A484-BD766253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717D37-3896-774C-8340-EF7E0342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5964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513B2-A3C7-6642-A106-F4E37297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FD97F3-942C-E94A-B8E9-36DBEF5F8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7341E0-4846-BA46-9844-6DA4BEC79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FCCBE8-F057-F849-AF74-3FA62561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CD293B-B5AD-9040-8F74-D4BAED6C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280365-938A-F344-8877-EFE1BE89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943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19546B-AA5E-CB46-9D99-197335F8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20E909-B7A5-8149-AD9E-761C91351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4FC552-D65F-9A48-8676-E95EA1D7E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012A3D5-2FB4-C048-9332-6224125E7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C935814-A500-9147-9951-79F1507D0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FA5A15E-892F-674B-91C2-EC30F00D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D212CC6-291D-CC4F-A2A9-41BB915A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4EE42B-0B73-CB4B-9DBF-23132651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5590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E4331-E1B5-174E-90AB-49B4934B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9B91A0-432C-0347-AB59-FFA93804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2E7FFAC-F00D-4F49-BB72-DB6EF7B8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85DA01B-33A4-BD42-BCBB-718C07B0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253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0B4302-BF8D-5A46-AA8B-936E8C9A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698C6C-F05A-B344-B5FE-AFAE1C18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30CEE59-EF30-6E4C-8E2E-4CCE4B32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837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C7B10-3CF0-1548-ACF8-39EB2874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E9EEF2-1CC5-8949-B672-C129A24F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F404A1-0F3D-0F42-858E-24B2D8CCA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53553E-FE7F-0C49-920D-AA269D09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1B8975-F2A2-A341-B70F-D3E2EE9E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3807B1-7201-CE4E-B58C-E0745EEE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539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70A3D6-AF93-2842-BE1A-AFFF18A0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81DE56D-A016-754B-B035-EC742C11E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504B11-E0F5-794D-AFBC-37D49BA38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28BD88-3E33-F444-99C2-1C15F5E3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1E5797-DAC5-D946-B6FB-72651B49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00FA98-DFF9-B643-9CBB-7DC35032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626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C2CD9C-1979-8D48-8467-BDE296A8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A481A5-6AD5-BA43-A4EB-7F353901D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D7BF8B-5E05-8445-AB9C-1CAB2C614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BE92-EFB9-024D-9235-8154920242F6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EAB2FE-6886-654E-A4F8-EC40C07F4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2FF322-C889-6B4F-B335-9ECC08FFA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213C8-7924-3443-B39D-4FBBE713A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7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5056A4-6060-A040-A979-9846F3274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838199"/>
            <a:ext cx="6248400" cy="506449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i="1" dirty="0" err="1" smtClean="0"/>
              <a:t>Кашенков</a:t>
            </a:r>
            <a:r>
              <a:rPr lang="ru-RU" sz="1800" b="1" i="1" dirty="0" smtClean="0"/>
              <a:t> </a:t>
            </a:r>
            <a:r>
              <a:rPr lang="ru-RU" sz="1800" b="1" i="1" dirty="0"/>
              <a:t>Иван Иванович </a:t>
            </a:r>
            <a:r>
              <a:rPr lang="ru-RU" sz="1600" dirty="0"/>
              <a:t>родился 1 ноября 1923 года в деревне Степино Тверской области. С января 1943 года был призван в ряды Советской Армии. С августа 1943 года по май 1945 года был в составе 2-го Прибалтийского фронта 826 штурмового авиаполка в должности механика, в звании лейтенанта. Во время войны вступил в Коммунистическую партию и был верен ей до конца своей жизни. </a:t>
            </a:r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r>
              <a:rPr lang="ru-RU" sz="1600" dirty="0" smtClean="0"/>
              <a:t>Иван </a:t>
            </a:r>
            <a:r>
              <a:rPr lang="ru-RU" sz="1600" dirty="0"/>
              <a:t>Иванович </a:t>
            </a:r>
            <a:r>
              <a:rPr lang="ru-RU" sz="1600" b="1" i="1" dirty="0"/>
              <a:t>награжден</a:t>
            </a:r>
            <a:r>
              <a:rPr lang="ru-RU" sz="1600" dirty="0"/>
              <a:t>: </a:t>
            </a:r>
            <a:endParaRPr lang="ru-RU" sz="16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Орденом </a:t>
            </a:r>
            <a:r>
              <a:rPr lang="ru-RU" sz="1600" dirty="0"/>
              <a:t>Отечественной войны 2 </a:t>
            </a:r>
            <a:r>
              <a:rPr lang="ru-RU" sz="1600" dirty="0" smtClean="0"/>
              <a:t>степени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Орденом </a:t>
            </a:r>
            <a:r>
              <a:rPr lang="ru-RU" sz="1600" dirty="0"/>
              <a:t>Красной </a:t>
            </a:r>
            <a:r>
              <a:rPr lang="ru-RU" sz="1600" dirty="0" smtClean="0"/>
              <a:t>звезды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Медалью </a:t>
            </a:r>
            <a:r>
              <a:rPr lang="ru-RU" sz="1600" dirty="0"/>
              <a:t>за боевые </a:t>
            </a:r>
            <a:r>
              <a:rPr lang="ru-RU" sz="1600" dirty="0" smtClean="0"/>
              <a:t>заслуги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Медалью </a:t>
            </a:r>
            <a:r>
              <a:rPr lang="ru-RU" sz="1600" dirty="0"/>
              <a:t>за взятие </a:t>
            </a:r>
            <a:r>
              <a:rPr lang="ru-RU" sz="1600" dirty="0" smtClean="0"/>
              <a:t>Кенигсберга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Медалью </a:t>
            </a:r>
            <a:r>
              <a:rPr lang="ru-RU" sz="1600" dirty="0"/>
              <a:t>за победу над Германией и мн. </a:t>
            </a:r>
            <a:r>
              <a:rPr lang="ru-RU" sz="1600" dirty="0" smtClean="0"/>
              <a:t>другими</a:t>
            </a:r>
            <a:endParaRPr lang="ru-RU" sz="16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F8179E1-221B-2D4C-9D32-C2D8FEBE3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r="21411" b="-1"/>
          <a:stretch/>
        </p:blipFill>
        <p:spPr>
          <a:xfrm>
            <a:off x="7068200" y="35293"/>
            <a:ext cx="5101501" cy="58674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"/>
            <a:ext cx="49387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53200"/>
            <a:ext cx="52498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902693"/>
            <a:ext cx="2054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4906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3">
            <a:extLst>
              <a:ext uri="{FF2B5EF4-FFF2-40B4-BE49-F238E27FC236}">
                <a16:creationId xmlns:a16="http://schemas.microsoft.com/office/drawing/2014/main" xmlns="" id="{129F4FEF-3F4E-4042-8E6D-C24E201FB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AED94E5-C973-6349-A66A-3653D9933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7" b="37366"/>
          <a:stretch/>
        </p:blipFill>
        <p:spPr>
          <a:xfrm>
            <a:off x="20" y="10"/>
            <a:ext cx="4952980" cy="340068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22A0D3-3AC5-374F-B365-D854EF1C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12" y="495300"/>
            <a:ext cx="6808788" cy="586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err="1" smtClean="0"/>
              <a:t>Смолякова</a:t>
            </a:r>
            <a:r>
              <a:rPr lang="ru-RU" sz="2000" b="1" i="1" dirty="0" smtClean="0"/>
              <a:t> </a:t>
            </a:r>
            <a:r>
              <a:rPr lang="ru-RU" sz="2000" b="1" i="1" dirty="0"/>
              <a:t>(</a:t>
            </a:r>
            <a:r>
              <a:rPr lang="ru-RU" sz="2000" b="1" i="1" dirty="0" err="1"/>
              <a:t>Зрящева</a:t>
            </a:r>
            <a:r>
              <a:rPr lang="ru-RU" sz="2000" b="1" i="1" dirty="0"/>
              <a:t>) Вера Ивановна </a:t>
            </a:r>
            <a:r>
              <a:rPr lang="ru-RU" sz="1600" dirty="0"/>
              <a:t>р</a:t>
            </a:r>
            <a:r>
              <a:rPr lang="ru-RU" sz="1600" dirty="0" smtClean="0"/>
              <a:t>одилась </a:t>
            </a:r>
            <a:r>
              <a:rPr lang="ru-RU" sz="1600" dirty="0"/>
              <a:t>4 июля 1922 года в селе Моча, </a:t>
            </a:r>
            <a:r>
              <a:rPr lang="ru-RU" sz="1600" dirty="0" err="1"/>
              <a:t>Кинельского</a:t>
            </a:r>
            <a:r>
              <a:rPr lang="ru-RU" sz="1600" dirty="0"/>
              <a:t> района, Куйбышевской области.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30 </a:t>
            </a:r>
            <a:r>
              <a:rPr lang="ru-RU" sz="1600" dirty="0"/>
              <a:t>ноября 1942 года </a:t>
            </a:r>
            <a:r>
              <a:rPr lang="ru-RU" sz="1600" dirty="0" err="1"/>
              <a:t>Зрящева</a:t>
            </a:r>
            <a:r>
              <a:rPr lang="ru-RU" sz="1600" dirty="0"/>
              <a:t> В.И. призвана повесткой из военкомата в действующую армию и воевала по сентябрь 1945 года в составе 1088 зенитного артиллерийского полка в должности разведчицы артиллерии, в звании рядовая. 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Вера </a:t>
            </a:r>
            <a:r>
              <a:rPr lang="ru-RU" sz="1600" dirty="0"/>
              <a:t>Ивановна имеет </a:t>
            </a:r>
            <a:r>
              <a:rPr lang="ru-RU" sz="1600" b="1" i="1" dirty="0"/>
              <a:t>награды</a:t>
            </a:r>
            <a:r>
              <a:rPr lang="ru-RU" sz="1600" dirty="0"/>
              <a:t>: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/>
              <a:t>Орден «Отечественной войны» 2 степени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/>
              <a:t>Медаль «За освобождение Варшавы»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/>
              <a:t>Медалью Жукова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/>
              <a:t>Медаль «За победу над Германией»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/>
              <a:t>Юбилейные медали 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Муж</a:t>
            </a:r>
            <a:r>
              <a:rPr lang="ru-RU" sz="1600" dirty="0"/>
              <a:t>, Смоляков Николай Александрович, тоже был участником войны. Умер в 1980 году.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Они </a:t>
            </a:r>
            <a:r>
              <a:rPr lang="ru-RU" sz="1600" dirty="0"/>
              <a:t>воспитали троих детей – два сына и дочь.  С 1981 года проживала в селе Бобровка, </a:t>
            </a:r>
            <a:r>
              <a:rPr lang="ru-RU" sz="1600" dirty="0" err="1"/>
              <a:t>Кинельского</a:t>
            </a:r>
            <a:r>
              <a:rPr lang="ru-RU" sz="1600" dirty="0"/>
              <a:t> района, Самарской </a:t>
            </a:r>
            <a:r>
              <a:rPr lang="ru-RU" sz="1600" dirty="0" smtClean="0"/>
              <a:t>области. </a:t>
            </a:r>
          </a:p>
          <a:p>
            <a:pPr marL="0" indent="0">
              <a:buNone/>
            </a:pPr>
            <a:r>
              <a:rPr lang="ru-RU" sz="1600" dirty="0" err="1" smtClean="0"/>
              <a:t>Смолякова</a:t>
            </a:r>
            <a:r>
              <a:rPr lang="ru-RU" sz="1600" dirty="0" smtClean="0"/>
              <a:t> </a:t>
            </a:r>
            <a:r>
              <a:rPr lang="ru-RU" sz="1600" dirty="0"/>
              <a:t>Вера Ивановна ушла из жизни 03 октября 2018 года в возрасте 96 лет.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Через </a:t>
            </a:r>
            <a:r>
              <a:rPr lang="ru-RU" sz="1600" dirty="0"/>
              <a:t>всю свою долгую, плодотворную жизнь она пронесла глубокое чувство к людям и к Родине. </a:t>
            </a:r>
            <a:endParaRPr lang="ru-RU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4572000" cy="37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1828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\\server2\ARHIVE\Бобровка - Зрящева В.И\Зрящева В.И._Красноармейская книж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89467"/>
            <a:ext cx="4532376" cy="34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477000"/>
            <a:ext cx="61753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885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7">
            <a:extLst>
              <a:ext uri="{FF2B5EF4-FFF2-40B4-BE49-F238E27FC236}">
                <a16:creationId xmlns:a16="http://schemas.microsoft.com/office/drawing/2014/main" xmlns="" id="{6D22FA1E-E02A-4FC5-BBA6-577D6DA0C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39">
            <a:extLst>
              <a:ext uri="{FF2B5EF4-FFF2-40B4-BE49-F238E27FC236}">
                <a16:creationId xmlns:a16="http://schemas.microsoft.com/office/drawing/2014/main" xmlns="" id="{05D27520-F270-4F3D-A46E-76A337B6E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1F1A76-C010-EB4F-983C-68487BA37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7677"/>
            <a:ext cx="5943600" cy="57834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1400" b="1" i="1" dirty="0" err="1" smtClean="0">
                <a:cs typeface="Aharoni" pitchFamily="2" charset="-79"/>
              </a:rPr>
              <a:t>Полбицын</a:t>
            </a:r>
            <a:r>
              <a:rPr lang="ru-RU" sz="1400" b="1" i="1" dirty="0" smtClean="0">
                <a:cs typeface="Aharoni" pitchFamily="2" charset="-79"/>
              </a:rPr>
              <a:t> </a:t>
            </a:r>
            <a:r>
              <a:rPr lang="ru-RU" sz="1400" b="1" i="1" dirty="0">
                <a:cs typeface="Aharoni" pitchFamily="2" charset="-79"/>
              </a:rPr>
              <a:t>Иван Трофимович </a:t>
            </a:r>
            <a:r>
              <a:rPr lang="ru-RU" sz="1400" dirty="0" smtClean="0">
                <a:cs typeface="Aharoni" pitchFamily="2" charset="-79"/>
              </a:rPr>
              <a:t>родился </a:t>
            </a:r>
            <a:r>
              <a:rPr lang="ru-RU" sz="1400" dirty="0">
                <a:cs typeface="Aharoni" pitchFamily="2" charset="-79"/>
              </a:rPr>
              <a:t>22 августа 1911 года в селе Пачелма, </a:t>
            </a:r>
            <a:r>
              <a:rPr lang="ru-RU" sz="1400" dirty="0" err="1">
                <a:cs typeface="Aharoni" pitchFamily="2" charset="-79"/>
              </a:rPr>
              <a:t>Чембарского</a:t>
            </a:r>
            <a:r>
              <a:rPr lang="ru-RU" sz="1400" dirty="0">
                <a:cs typeface="Aharoni" pitchFamily="2" charset="-79"/>
              </a:rPr>
              <a:t> уезда Пензенской области. </a:t>
            </a:r>
            <a:endParaRPr lang="ru-RU" sz="1400" dirty="0" smtClean="0">
              <a:cs typeface="Aharoni" pitchFamily="2" charset="-79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1400" dirty="0" smtClean="0">
                <a:cs typeface="Aharoni" pitchFamily="2" charset="-79"/>
              </a:rPr>
              <a:t>В </a:t>
            </a:r>
            <a:r>
              <a:rPr lang="ru-RU" sz="1400" dirty="0">
                <a:cs typeface="Aharoni" pitchFamily="2" charset="-79"/>
              </a:rPr>
              <a:t>армию призвался в 1940 году, присягу принял 11 марта 1940 года. Воевал с 1 июля 1941 года по май 1945 года в составе 21 стрелкового полка в автоматной роте в звании сержанта старшины роты. Войну закончил в Чехословакии. </a:t>
            </a:r>
            <a:r>
              <a:rPr lang="ru-RU" sz="1400" dirty="0" err="1">
                <a:cs typeface="Aharoni" pitchFamily="2" charset="-79"/>
              </a:rPr>
              <a:t>Полбицын</a:t>
            </a:r>
            <a:r>
              <a:rPr lang="ru-RU" sz="1400" dirty="0">
                <a:cs typeface="Aharoni" pitchFamily="2" charset="-79"/>
              </a:rPr>
              <a:t> Иван Трофимович скончался 13 апреля 1997 года. Похоронен в </a:t>
            </a:r>
            <a:r>
              <a:rPr lang="ru-RU" sz="1400" dirty="0" err="1" smtClean="0">
                <a:cs typeface="Aharoni" pitchFamily="2" charset="-79"/>
              </a:rPr>
              <a:t>с.Бобровка</a:t>
            </a:r>
            <a:r>
              <a:rPr lang="ru-RU" sz="1400" dirty="0" smtClean="0">
                <a:cs typeface="Aharoni" pitchFamily="2" charset="-79"/>
              </a:rPr>
              <a:t>, </a:t>
            </a:r>
            <a:r>
              <a:rPr lang="ru-RU" sz="1400" dirty="0" err="1">
                <a:cs typeface="Aharoni" pitchFamily="2" charset="-79"/>
              </a:rPr>
              <a:t>Кинельского</a:t>
            </a:r>
            <a:r>
              <a:rPr lang="ru-RU" sz="1400">
                <a:cs typeface="Aharoni" pitchFamily="2" charset="-79"/>
              </a:rPr>
              <a:t> </a:t>
            </a:r>
            <a:r>
              <a:rPr lang="ru-RU" sz="1400" smtClean="0">
                <a:cs typeface="Aharoni" pitchFamily="2" charset="-79"/>
              </a:rPr>
              <a:t>района, </a:t>
            </a:r>
            <a:r>
              <a:rPr lang="ru-RU" sz="1400" dirty="0">
                <a:cs typeface="Aharoni" pitchFamily="2" charset="-79"/>
              </a:rPr>
              <a:t>Самарской области.  </a:t>
            </a:r>
            <a:endParaRPr lang="ru-RU" sz="800" b="1" i="1" dirty="0" smtClean="0"/>
          </a:p>
          <a:p>
            <a:pPr marL="0" indent="0" algn="just">
              <a:buNone/>
            </a:pPr>
            <a:r>
              <a:rPr lang="ru-RU" sz="1400" b="1" i="1" dirty="0" smtClean="0"/>
              <a:t>Награды</a:t>
            </a:r>
            <a:r>
              <a:rPr lang="ru-RU" sz="1400" b="1" i="1" dirty="0"/>
              <a:t>:</a:t>
            </a:r>
            <a:r>
              <a:rPr lang="ru-RU" sz="1400" dirty="0"/>
              <a:t> 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Орден </a:t>
            </a:r>
            <a:r>
              <a:rPr lang="ru-RU" sz="1400" dirty="0"/>
              <a:t>«Славы 2 </a:t>
            </a:r>
            <a:r>
              <a:rPr lang="ru-RU" sz="1400" dirty="0" smtClean="0"/>
              <a:t>степени»</a:t>
            </a:r>
          </a:p>
          <a:p>
            <a:pPr marL="0" indent="0">
              <a:buNone/>
            </a:pPr>
            <a:r>
              <a:rPr lang="ru-RU" sz="1400" dirty="0" smtClean="0"/>
              <a:t>Орден </a:t>
            </a:r>
            <a:r>
              <a:rPr lang="ru-RU" sz="1400" dirty="0"/>
              <a:t>«Славы 3 </a:t>
            </a:r>
            <a:r>
              <a:rPr lang="ru-RU" sz="1400" dirty="0" smtClean="0"/>
              <a:t>степени»</a:t>
            </a:r>
          </a:p>
          <a:p>
            <a:pPr marL="0" indent="0">
              <a:buNone/>
            </a:pPr>
            <a:r>
              <a:rPr lang="ru-RU" sz="1400" dirty="0" smtClean="0"/>
              <a:t>Орден </a:t>
            </a:r>
            <a:r>
              <a:rPr lang="ru-RU" sz="1400" dirty="0"/>
              <a:t>«Отечественной войны 2 </a:t>
            </a:r>
            <a:r>
              <a:rPr lang="ru-RU" sz="1400" dirty="0" smtClean="0"/>
              <a:t>степени»</a:t>
            </a:r>
          </a:p>
          <a:p>
            <a:pPr marL="0" indent="0">
              <a:buNone/>
            </a:pPr>
            <a:r>
              <a:rPr lang="ru-RU" sz="1400" dirty="0" smtClean="0"/>
              <a:t>Медаль </a:t>
            </a:r>
            <a:r>
              <a:rPr lang="ru-RU" sz="1400" dirty="0"/>
              <a:t>«За </a:t>
            </a:r>
            <a:r>
              <a:rPr lang="ru-RU" sz="1400" dirty="0" smtClean="0"/>
              <a:t>отвагу»</a:t>
            </a:r>
          </a:p>
          <a:p>
            <a:pPr marL="0" indent="0">
              <a:buNone/>
            </a:pPr>
            <a:r>
              <a:rPr lang="ru-RU" sz="1400" dirty="0" smtClean="0"/>
              <a:t>Медаль </a:t>
            </a:r>
            <a:r>
              <a:rPr lang="ru-RU" sz="1400" dirty="0"/>
              <a:t>«За победу над </a:t>
            </a:r>
            <a:r>
              <a:rPr lang="ru-RU" sz="1400" dirty="0" smtClean="0"/>
              <a:t>Германией»</a:t>
            </a:r>
          </a:p>
          <a:p>
            <a:pPr marL="0" indent="0">
              <a:buNone/>
            </a:pPr>
            <a:r>
              <a:rPr lang="ru-RU" sz="1400" dirty="0" smtClean="0"/>
              <a:t>Медаль </a:t>
            </a:r>
            <a:r>
              <a:rPr lang="ru-RU" sz="1400" dirty="0"/>
              <a:t>«За взятие Будапешта</a:t>
            </a:r>
            <a:r>
              <a:rPr lang="ru-RU" sz="1400" dirty="0" smtClean="0"/>
              <a:t>»</a:t>
            </a:r>
          </a:p>
          <a:p>
            <a:pPr marL="0" indent="0">
              <a:buNone/>
            </a:pPr>
            <a:r>
              <a:rPr lang="ru-RU" sz="1400" dirty="0" smtClean="0"/>
              <a:t>Медаль </a:t>
            </a:r>
            <a:r>
              <a:rPr lang="ru-RU" sz="1400" dirty="0"/>
              <a:t>«За взятие </a:t>
            </a:r>
            <a:r>
              <a:rPr lang="ru-RU" sz="1400" dirty="0" smtClean="0"/>
              <a:t>Вены»</a:t>
            </a:r>
          </a:p>
          <a:p>
            <a:pPr marL="0" indent="0">
              <a:buNone/>
            </a:pPr>
            <a:r>
              <a:rPr lang="ru-RU" sz="1400" dirty="0" smtClean="0"/>
              <a:t>Медаль </a:t>
            </a:r>
            <a:r>
              <a:rPr lang="ru-RU" sz="1400" dirty="0"/>
              <a:t>«За освобождение </a:t>
            </a:r>
            <a:r>
              <a:rPr lang="ru-RU" sz="1400" dirty="0" smtClean="0"/>
              <a:t>Праги»</a:t>
            </a:r>
          </a:p>
          <a:p>
            <a:pPr marL="0" indent="0">
              <a:buNone/>
            </a:pPr>
            <a:r>
              <a:rPr lang="ru-RU" sz="1400" dirty="0" smtClean="0"/>
              <a:t>Медаль Жукова</a:t>
            </a:r>
          </a:p>
          <a:p>
            <a:pPr marL="0" indent="0">
              <a:buNone/>
            </a:pPr>
            <a:r>
              <a:rPr lang="ru-RU" sz="1400" dirty="0" smtClean="0"/>
              <a:t>Юбилейные </a:t>
            </a:r>
            <a:r>
              <a:rPr lang="ru-RU" sz="1400" dirty="0"/>
              <a:t>медали </a:t>
            </a:r>
            <a:endParaRPr lang="ru-RU" sz="1400" dirty="0" smtClean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EBAE146-287F-094E-BA1C-4DA4D12A3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71" y="1959705"/>
            <a:ext cx="2213091" cy="153809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7E29E98-664F-C941-A1FE-FB5FDBEC4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15" y="227677"/>
            <a:ext cx="2193197" cy="151878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CFA6D99-D0E0-BA46-9D27-E1927E829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044"/>
          <a:stretch/>
        </p:blipFill>
        <p:spPr>
          <a:xfrm flipH="1">
            <a:off x="8915400" y="76200"/>
            <a:ext cx="3110092" cy="333572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35476"/>
            <a:ext cx="4932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\\server2\ARHIVE\Бобровка - Полбицин И.Т\Полбицын И.Т._Удостоверение6_стр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01032"/>
            <a:ext cx="4381380" cy="31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6" y="6553199"/>
            <a:ext cx="6400800" cy="40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422583"/>
            <a:ext cx="23479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62" y="6370637"/>
            <a:ext cx="2432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32" y="1676195"/>
            <a:ext cx="1659814" cy="38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7" y="3431228"/>
            <a:ext cx="1895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29112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391</Words>
  <Application>Microsoft Office PowerPoint</Application>
  <PresentationFormat>Произвольный</PresentationFormat>
  <Paragraphs>33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8</cp:revision>
  <dcterms:created xsi:type="dcterms:W3CDTF">2021-04-28T06:59:46Z</dcterms:created>
  <dcterms:modified xsi:type="dcterms:W3CDTF">2021-05-06T06:27:46Z</dcterms:modified>
</cp:coreProperties>
</file>