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B908AE-597A-9E41-807D-EB23330A3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B435A5-F8A3-1548-B1E9-79A57C948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CB2873-868C-8647-90DA-511E0087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94B17F-8156-D145-8BAC-D3155A62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E15CEE-83A1-F042-8713-B64B3A94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850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28DF51-02CC-4D42-8DFD-074BB0F6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F2676ED-D094-E24D-844B-2D62684BA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6B2151-7FE6-F549-A733-F5C3759E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54989A-C7BA-5E4E-957C-E0A4D0B8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C0D537-2D87-0D48-90E2-405EF30D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988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E915754-2929-FB46-B6E4-428154F4E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BD0B3B-7DD1-A746-98C0-8F6C532D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611792-34F5-2A48-8AB1-DFB23EF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2E2E73-35E4-FB47-B4B8-86D3BEC3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84A28-4AB4-5242-B859-712DC87B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555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B0170-BABE-164B-9ADD-7FAB8F28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EECF6-37D3-2947-9B8E-C43BAB18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BF638B-2009-2B43-85C7-8188E13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F2EDFB-2336-474C-9F08-FAC4F818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337CCD-03BF-5D4F-83F3-837B06B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346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825728-CF5D-1D43-8252-3B5CD504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937B89-117E-DA43-9F36-DBF3C1FB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353C44-503A-8E49-9774-EB6F515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3BABF8-157B-054B-B7FA-D1A97F91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24F64C-D926-D04C-BE62-14F6DD83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282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2FBC5-F0E2-034C-9FB5-5B28B6C2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35C4FC-6E66-494F-84CE-85E02509B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241B52-0FD5-0447-AFE4-8FEF06E8B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6E0D8E-145A-3E4C-AEDD-0899E19A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C500EB-90BF-D343-8EE3-C57B2C62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2A97D9-936F-D940-81AC-D9D9AE97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296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15EB95-7175-D349-A093-7282DC7F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9AFFD3-E341-A241-AD1D-7A74D9A8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8B4CE1-4AA7-8245-85CB-356944369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5F3859-6E5E-A643-B887-37DD5E0D9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4C35B6-9FF6-4A42-8D24-D08B3784B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B4962E9-6F75-DF4A-9467-90F3B150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E7E360-7B27-664E-8BFB-854EC92D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0D3B3A-838F-714F-91F5-3F4910A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472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9C8BD-5B2A-B147-A88D-E3F979EF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5E0826-3E31-144E-9436-86A3CAA0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CFD230-B89D-0D42-A998-ADCC1D1A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E3C1FD-A8A3-BB4D-BF74-80A7AFB8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29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CA2AEA2-2000-DD49-A596-538E913D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E6E6FBF-CDE1-3346-BC7B-04230C28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1F14BF-62C0-5844-A0A6-F4B6A9BE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872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E827F-8A95-7A4B-B628-33DA1C46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7BD153-B3D8-D14A-BA9C-29E1C92A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8AE447-FEE3-F341-9F2C-261C7E0CF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975704-193C-F14E-988D-684C9E00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113331-1AC7-9542-9DDE-B6AF8058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1A120B-BFAF-374F-87D3-E5405BA3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729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45DED5-D145-1D4E-A9DA-1CB083F7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D1AF9C-F308-4048-A589-27058BAEF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2A69BB-E611-D040-870B-585F3B0E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8F43C-F91C-8F49-9D53-09C3786D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78AC15-8185-3E4B-BAC5-DEA8FC14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6FA5C2-2ABD-1B44-A0D7-70C617F3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669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7008FB-BA3D-F44B-92D4-C92DB22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16C8E-F62E-424E-9698-E10C02BB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AD8277-8385-6742-A229-6BF7D6A72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36BE-C285-424B-A2B7-FEE00565506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179F7-F514-CE49-8BF0-7DA62639A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C2818E-C54D-3F43-B59E-E89343BF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746A-5420-1943-B55D-4C4B0156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6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C867835-A917-4A2B-8424-3AFAF7436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D00998-8091-3542-85DB-D97730CF7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6" y="1143000"/>
            <a:ext cx="6322614" cy="3548302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sz="2800" b="1" i="1" dirty="0" smtClean="0">
              <a:solidFill>
                <a:prstClr val="black"/>
              </a:solidFill>
              <a:cs typeface="Aharoni" pitchFamily="2" charset="-79"/>
            </a:endParaRP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cs typeface="Aharoni" pitchFamily="2" charset="-79"/>
              </a:rPr>
              <a:t>Кулагин </a:t>
            </a:r>
            <a:r>
              <a:rPr lang="ru-RU" sz="2800" b="1" i="1" dirty="0">
                <a:solidFill>
                  <a:prstClr val="black"/>
                </a:solidFill>
                <a:cs typeface="Aharoni" pitchFamily="2" charset="-79"/>
              </a:rPr>
              <a:t>Александр Иванович </a:t>
            </a:r>
          </a:p>
          <a:p>
            <a:pPr lvl="0"/>
            <a:r>
              <a:rPr lang="ru-RU" dirty="0">
                <a:solidFill>
                  <a:prstClr val="black"/>
                </a:solidFill>
                <a:cs typeface="Aharoni" pitchFamily="2" charset="-79"/>
              </a:rPr>
              <a:t>родился в селе </a:t>
            </a:r>
            <a:r>
              <a:rPr lang="ru-RU" dirty="0" err="1">
                <a:solidFill>
                  <a:prstClr val="black"/>
                </a:solidFill>
                <a:cs typeface="Aharoni" pitchFamily="2" charset="-79"/>
              </a:rPr>
              <a:t>Чубовка</a:t>
            </a:r>
            <a:r>
              <a:rPr lang="ru-RU" dirty="0">
                <a:solidFill>
                  <a:prstClr val="black"/>
                </a:solidFill>
                <a:cs typeface="Aharoni" pitchFamily="2" charset="-79"/>
              </a:rPr>
              <a:t> в 1925 г. </a:t>
            </a:r>
          </a:p>
          <a:p>
            <a:pPr lvl="0"/>
            <a:r>
              <a:rPr lang="ru-RU" dirty="0">
                <a:solidFill>
                  <a:prstClr val="black"/>
                </a:solidFill>
                <a:cs typeface="Aharoni" pitchFamily="2" charset="-79"/>
              </a:rPr>
              <a:t>Призван на фронт в 1943 году. Был контужен. Победу встретил в Берлине. Имеет награды. Умер в 1993 году. Информации больше нет. </a:t>
            </a:r>
          </a:p>
          <a:p>
            <a:pPr lvl="0"/>
            <a:r>
              <a:rPr lang="ru-RU" dirty="0">
                <a:solidFill>
                  <a:prstClr val="black"/>
                </a:solidFill>
                <a:cs typeface="Aharoni" pitchFamily="2" charset="-79"/>
              </a:rPr>
              <a:t>Материалы: фото (1945г.) Кулагин Александр Иванович.   </a:t>
            </a:r>
          </a:p>
          <a:p>
            <a:pPr lvl="0"/>
            <a:r>
              <a:rPr lang="ru-RU" dirty="0">
                <a:solidFill>
                  <a:prstClr val="black"/>
                </a:solidFill>
                <a:cs typeface="Aharoni" pitchFamily="2" charset="-79"/>
              </a:rPr>
              <a:t>Материал предоставила племянница – Кулагина Алевтина Григорьевна.</a:t>
            </a:r>
            <a:endParaRPr lang="ru-RU" dirty="0">
              <a:solidFill>
                <a:prstClr val="black"/>
              </a:solidFill>
              <a:cs typeface="Aharoni" pitchFamily="2" charset="-7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65CB793-5C26-1F4E-9E75-3EE63D74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0" y="643467"/>
            <a:ext cx="3119796" cy="5571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816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863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2CB962CF-61A3-4EF9-94F6-7C59B0329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05CFC1-3D3D-4A43-8857-B98B356C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6934199" cy="5358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err="1" smtClean="0"/>
              <a:t>Учайкин</a:t>
            </a:r>
            <a:r>
              <a:rPr lang="ru-RU" sz="1800" b="1" i="1" dirty="0" smtClean="0"/>
              <a:t> </a:t>
            </a:r>
            <a:r>
              <a:rPr lang="ru-RU" sz="1800" b="1" i="1" dirty="0"/>
              <a:t>Виталий Григорьевич </a:t>
            </a:r>
            <a:r>
              <a:rPr lang="ru-RU" sz="1700" dirty="0"/>
              <a:t>родился 25 апреля 1926 г. </a:t>
            </a:r>
            <a:endParaRPr lang="ru-RU" sz="17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700" dirty="0" smtClean="0"/>
              <a:t>Призван </a:t>
            </a:r>
            <a:r>
              <a:rPr lang="ru-RU" sz="1700" dirty="0"/>
              <a:t>на действительную военную службу в 1943 году. Воевал на первом Белорусском фронте, был ранен. Дошёл до Берлина. Участвовал во взятии Рейхстага. Победу встретил в Германии, где и продолжил службу в специальных войсках охраны границы до 1951 года.  </a:t>
            </a:r>
            <a:endParaRPr lang="ru-RU" sz="1700" dirty="0" smtClean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За </a:t>
            </a:r>
            <a:r>
              <a:rPr lang="ru-RU" sz="1700" dirty="0"/>
              <a:t>храбрость, стойкость и мужество был </a:t>
            </a:r>
            <a:r>
              <a:rPr lang="ru-RU" sz="1700" b="1" i="1" dirty="0"/>
              <a:t>награждён</a:t>
            </a:r>
            <a:r>
              <a:rPr lang="ru-RU" sz="1700" dirty="0"/>
              <a:t>: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Орденом </a:t>
            </a:r>
            <a:r>
              <a:rPr lang="ru-RU" sz="1700" dirty="0"/>
              <a:t>отечественной войны;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Медалью </a:t>
            </a:r>
            <a:r>
              <a:rPr lang="ru-RU" sz="1700" dirty="0"/>
              <a:t>« За отвагу»;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Медалью </a:t>
            </a:r>
            <a:r>
              <a:rPr lang="ru-RU" sz="1700" dirty="0"/>
              <a:t>« За взятие Берлина»;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Медалью </a:t>
            </a:r>
            <a:r>
              <a:rPr lang="ru-RU" sz="1700" dirty="0"/>
              <a:t>«За освобождение Варшавы»;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Медалью </a:t>
            </a:r>
            <a:r>
              <a:rPr lang="ru-RU" sz="1700" dirty="0"/>
              <a:t>«За Победу над Германией» </a:t>
            </a:r>
            <a:endParaRPr lang="ru-RU" sz="1700" dirty="0" smtClean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47A50D7-5BD5-5A49-AFB4-263BE41F8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12896"/>
          <a:stretch/>
        </p:blipFill>
        <p:spPr>
          <a:xfrm>
            <a:off x="8686800" y="415624"/>
            <a:ext cx="2057400" cy="348171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5173551-53C5-F94F-ABCC-F5C9EB3C2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3994161"/>
            <a:ext cx="3704167" cy="2667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99" y="0"/>
            <a:ext cx="5230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64322"/>
            <a:ext cx="6889365" cy="3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526751"/>
            <a:ext cx="1138237" cy="37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630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6D22FA1E-E02A-4FC5-BBA6-577D6DA0C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05D27520-F270-4F3D-A46E-76A337B6E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979D2D-B1DA-D74B-AB15-B79FC1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4" y="609600"/>
            <a:ext cx="6702426" cy="4364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err="1" smtClean="0"/>
              <a:t>Яргин</a:t>
            </a:r>
            <a:r>
              <a:rPr lang="ru-RU" sz="1800" b="1" i="1" dirty="0" smtClean="0"/>
              <a:t> </a:t>
            </a:r>
            <a:r>
              <a:rPr lang="ru-RU" sz="1800" b="1" i="1" dirty="0"/>
              <a:t>Александр </a:t>
            </a:r>
            <a:r>
              <a:rPr lang="ru-RU" sz="1800" b="1" i="1" dirty="0" smtClean="0"/>
              <a:t>Иванович </a:t>
            </a:r>
            <a:r>
              <a:rPr lang="ru-RU" sz="1600" dirty="0" smtClean="0"/>
              <a:t>( </a:t>
            </a:r>
            <a:r>
              <a:rPr lang="ru-RU" sz="1600" dirty="0"/>
              <a:t>1925 – 2010 </a:t>
            </a:r>
            <a:r>
              <a:rPr lang="ru-RU" sz="1600" dirty="0" smtClean="0"/>
              <a:t>) гг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Яргин</a:t>
            </a:r>
            <a:r>
              <a:rPr lang="ru-RU" sz="1600" dirty="0" smtClean="0"/>
              <a:t> </a:t>
            </a:r>
            <a:r>
              <a:rPr lang="ru-RU" sz="1600" dirty="0"/>
              <a:t>Александр Иванович родился в селе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 25 </a:t>
            </a:r>
            <a:r>
              <a:rPr lang="ru-RU" sz="1600" dirty="0"/>
              <a:t>февраля 1925 года.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1 </a:t>
            </a:r>
            <a:r>
              <a:rPr lang="ru-RU" sz="1600" dirty="0"/>
              <a:t>января 1943 г. его 18-летнего призвали на фронт. После шестимесячного обучения Александра </a:t>
            </a:r>
            <a:r>
              <a:rPr lang="ru-RU" sz="1600" dirty="0" err="1"/>
              <a:t>Яргина</a:t>
            </a:r>
            <a:r>
              <a:rPr lang="ru-RU" sz="1600" dirty="0"/>
              <a:t> направили на Второй Прибалтийский флот, в 600-ый Отдельный Гвардейский полк.  Позже он служил миномётчиком в Смоленской области, где в последствие получил ранение в живот. Александр Иванович пролежал в госпитале 5 месяцев. После выздоровления его признали негодным к строевой службе и направили в школу радистов. Он проучился шесть месяцев и был направлен охранять военные склады в </a:t>
            </a:r>
            <a:r>
              <a:rPr lang="ru-RU" sz="1600" dirty="0" err="1"/>
              <a:t>Кужейкино</a:t>
            </a:r>
            <a:r>
              <a:rPr lang="ru-RU" sz="1600" dirty="0"/>
              <a:t>. До 9 мая 1945 г. </a:t>
            </a:r>
            <a:r>
              <a:rPr lang="ru-RU" sz="1600" dirty="0" err="1"/>
              <a:t>Яргин</a:t>
            </a:r>
            <a:r>
              <a:rPr lang="ru-RU" sz="1600" dirty="0"/>
              <a:t> А.И. демобилизовался. 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За </a:t>
            </a:r>
            <a:r>
              <a:rPr lang="ru-RU" sz="1600" dirty="0"/>
              <a:t>годы военной службы </a:t>
            </a:r>
            <a:r>
              <a:rPr lang="ru-RU" sz="1600" dirty="0" err="1"/>
              <a:t>Яргин</a:t>
            </a:r>
            <a:r>
              <a:rPr lang="ru-RU" sz="1600" dirty="0"/>
              <a:t> А.И. был </a:t>
            </a:r>
            <a:r>
              <a:rPr lang="ru-RU" sz="1600" b="1" i="1" dirty="0"/>
              <a:t>награждён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Орденом </a:t>
            </a:r>
            <a:r>
              <a:rPr lang="ru-RU" sz="1600" dirty="0"/>
              <a:t>«Отечественной войны второй </a:t>
            </a:r>
            <a:r>
              <a:rPr lang="ru-RU" sz="1600" dirty="0" smtClean="0"/>
              <a:t>степени»</a:t>
            </a:r>
          </a:p>
          <a:p>
            <a:r>
              <a:rPr lang="ru-RU" sz="1600" dirty="0" smtClean="0"/>
              <a:t>Медаль </a:t>
            </a:r>
            <a:r>
              <a:rPr lang="ru-RU" sz="1600" dirty="0"/>
              <a:t>«За Победу над Германией в Великой Отечественной войне 1941-1945гг.»  </a:t>
            </a:r>
          </a:p>
          <a:p>
            <a:r>
              <a:rPr lang="ru-RU" sz="1600" dirty="0" smtClean="0"/>
              <a:t>Юбилейные </a:t>
            </a:r>
            <a:r>
              <a:rPr lang="ru-RU" sz="1600" dirty="0"/>
              <a:t>медали. </a:t>
            </a:r>
            <a:endParaRPr lang="ru-RU" sz="1600" dirty="0" smtClean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C123503-9A3D-1F4F-BF78-847774397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69" y="556076"/>
            <a:ext cx="2493433" cy="321733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A699C16-EF0C-D64C-826B-D97310C9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10" y="3858418"/>
            <a:ext cx="3615257" cy="25035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650"/>
            <a:ext cx="5035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681" y="3431381"/>
            <a:ext cx="1511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7" y="6438173"/>
            <a:ext cx="6108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47" y="6361983"/>
            <a:ext cx="1743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466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291</Words>
  <Application>Microsoft Office PowerPoint</Application>
  <PresentationFormat>Произвольный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5</cp:revision>
  <dcterms:created xsi:type="dcterms:W3CDTF">2021-04-28T09:25:07Z</dcterms:created>
  <dcterms:modified xsi:type="dcterms:W3CDTF">2021-05-06T05:46:40Z</dcterms:modified>
</cp:coreProperties>
</file>