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A152-3C78-4366-9EFA-74DF4C5C327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A36EF-DF5B-4652-96A1-83A32ABA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54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6A152-3C78-4366-9EFA-74DF4C5C3278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A36EF-DF5B-4652-96A1-83A32ABA0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99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7200" b="1" smtClean="0">
                <a:solidFill>
                  <a:schemeClr val="tx1"/>
                </a:solidFill>
                <a:latin typeface="Garamond" pitchFamily="18" charset="0"/>
              </a:rPr>
              <a:t>Муниципальный </a:t>
            </a:r>
            <a:br>
              <a:rPr lang="ru-RU" sz="7200" b="1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7200" b="1" smtClean="0">
                <a:solidFill>
                  <a:schemeClr val="tx1"/>
                </a:solidFill>
                <a:latin typeface="Garamond" pitchFamily="18" charset="0"/>
              </a:rPr>
              <a:t>район Кинельский</a:t>
            </a:r>
            <a:endParaRPr lang="ru-RU" sz="7200" b="1" dirty="0" smtClean="0">
              <a:solidFill>
                <a:schemeClr val="tx1"/>
              </a:solidFill>
              <a:latin typeface="Garamond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30440"/>
      </p:ext>
    </p:extLst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106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400" b="1" smtClean="0"/>
              <a:t>Губернаторский проект</a:t>
            </a:r>
            <a:r>
              <a:rPr lang="ru-RU" altLang="ru-RU" sz="2400" b="1" smtClean="0">
                <a:solidFill>
                  <a:srgbClr val="FFFFFF"/>
                </a:solidFill>
              </a:rPr>
              <a:t> 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r>
              <a:rPr lang="ru-RU" altLang="ru-RU" sz="2400" b="1" smtClean="0">
                <a:solidFill>
                  <a:srgbClr val="FFFFFF"/>
                </a:solidFill>
              </a:rPr>
              <a:t>«СОДЕЙСТВИЕ»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31523"/>
      </p:ext>
    </p:extLst>
  </p:cSld>
  <p:clrMapOvr>
    <a:masterClrMapping/>
  </p:clrMapOvr>
  <p:transition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400" b="1" smtClean="0"/>
              <a:t>Губернаторский проект</a:t>
            </a:r>
            <a:r>
              <a:rPr lang="ru-RU" altLang="ru-RU" sz="2400" b="1" smtClean="0">
                <a:solidFill>
                  <a:srgbClr val="FFFFFF"/>
                </a:solidFill>
              </a:rPr>
              <a:t> 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r>
              <a:rPr lang="ru-RU" altLang="ru-RU" sz="2400" b="1" smtClean="0">
                <a:solidFill>
                  <a:srgbClr val="FFFFFF"/>
                </a:solidFill>
              </a:rPr>
              <a:t>«СОДЕЙСТВИЕ»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r>
              <a:rPr lang="ru-RU" altLang="ru-RU" sz="2400" b="1" smtClean="0">
                <a:solidFill>
                  <a:srgbClr val="FFFFFF"/>
                </a:solidFill>
              </a:rPr>
              <a:t/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r>
              <a:rPr lang="ru-RU" altLang="ru-RU" sz="2400" b="1" smtClean="0">
                <a:solidFill>
                  <a:srgbClr val="FFFFFF"/>
                </a:solidFill>
              </a:rPr>
              <a:t>с.п. Георгиевка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76653"/>
      </p:ext>
    </p:extLst>
  </p:cSld>
  <p:clrMapOvr>
    <a:masterClrMapping/>
  </p:clrMapOvr>
  <p:transition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2400" b="1" smtClean="0"/>
              <a:t>Губернаторский проект</a:t>
            </a:r>
            <a:r>
              <a:rPr lang="ru-RU" altLang="ru-RU" sz="2400" b="1" smtClean="0">
                <a:solidFill>
                  <a:srgbClr val="FFFFFF"/>
                </a:solidFill>
              </a:rPr>
              <a:t> 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r>
              <a:rPr lang="ru-RU" altLang="ru-RU" sz="2400" b="1" smtClean="0">
                <a:solidFill>
                  <a:srgbClr val="FFFFFF"/>
                </a:solidFill>
              </a:rPr>
              <a:t>«СОДЕЙСТВИЕ»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r>
              <a:rPr lang="ru-RU" altLang="ru-RU" sz="2400" b="1" smtClean="0">
                <a:solidFill>
                  <a:srgbClr val="FFFFFF"/>
                </a:solidFill>
              </a:rPr>
              <a:t/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r>
              <a:rPr lang="ru-RU" altLang="ru-RU" sz="2400" b="1" smtClean="0">
                <a:solidFill>
                  <a:srgbClr val="FFFFFF"/>
                </a:solidFill>
              </a:rPr>
              <a:t>с.п. Бобровка</a:t>
            </a:r>
            <a:br>
              <a:rPr lang="ru-RU" altLang="ru-RU" sz="2400" b="1" smtClean="0">
                <a:solidFill>
                  <a:srgbClr val="FFFFFF"/>
                </a:solidFill>
              </a:rPr>
            </a:b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10337"/>
      </p:ext>
    </p:extLst>
  </p:cSld>
  <p:clrMapOvr>
    <a:masterClrMapping/>
  </p:clrMapOvr>
  <p:transition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86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7615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126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294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51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/>
              <a:t>Национальный проект </a:t>
            </a:r>
            <a:br>
              <a:rPr lang="ru-RU" sz="2000" b="1" smtClean="0"/>
            </a:br>
            <a:r>
              <a:rPr lang="ru-RU" sz="2000" b="1" smtClean="0">
                <a:solidFill>
                  <a:schemeClr val="tx1"/>
                </a:solidFill>
              </a:rPr>
              <a:t>«БЕЗОПАСНЫЕ КАЧЕСТВЕННЫЕ </a:t>
            </a:r>
            <a:br>
              <a:rPr lang="ru-RU" sz="2000" b="1" smtClean="0">
                <a:solidFill>
                  <a:schemeClr val="tx1"/>
                </a:solidFill>
              </a:rPr>
            </a:br>
            <a:r>
              <a:rPr lang="ru-RU" sz="2000" b="1" smtClean="0">
                <a:solidFill>
                  <a:schemeClr val="tx1"/>
                </a:solidFill>
              </a:rPr>
              <a:t>АВТОМОБИЛЬНЫЕ ДОРОГИ»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2324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800" b="1" smtClean="0"/>
              <a:t>Муниципальный район Кинельский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5676"/>
      </p:ext>
    </p:extLst>
  </p:cSld>
  <p:clrMapOvr>
    <a:masterClrMapping/>
  </p:clrMapOvr>
  <p:transition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Национальный проект </a:t>
            </a:r>
            <a:br>
              <a:rPr lang="ru-RU" sz="2800" b="1" smtClean="0"/>
            </a:br>
            <a:r>
              <a:rPr lang="ru-RU" sz="2800" b="1" smtClean="0">
                <a:solidFill>
                  <a:schemeClr val="tx1"/>
                </a:solidFill>
              </a:rPr>
              <a:t>«ОБРАЗОВАНИЕ»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82"/>
      </p:ext>
    </p:extLst>
  </p:cSld>
  <p:clrMapOvr>
    <a:masterClrMapping/>
  </p:clrMapOvr>
  <p:transition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Национальный проект </a:t>
            </a:r>
            <a:br>
              <a:rPr lang="ru-RU" sz="2800" b="1" smtClean="0"/>
            </a:br>
            <a:r>
              <a:rPr lang="ru-RU" sz="2800" b="1" smtClean="0">
                <a:solidFill>
                  <a:schemeClr val="tx1"/>
                </a:solidFill>
              </a:rPr>
              <a:t>«ЗДРАВООХРАНЕНИЕ»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9197"/>
      </p:ext>
    </p:extLst>
  </p:cSld>
  <p:clrMapOvr>
    <a:masterClrMapping/>
  </p:clrMapOvr>
  <p:transition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Национальный проект</a:t>
            </a:r>
            <a:br>
              <a:rPr lang="ru-RU" sz="2800" b="1" smtClean="0"/>
            </a:br>
            <a:r>
              <a:rPr lang="ru-RU" sz="2800" b="1" smtClean="0"/>
              <a:t> </a:t>
            </a:r>
            <a:r>
              <a:rPr lang="ru-RU" sz="2800" b="1" smtClean="0">
                <a:solidFill>
                  <a:schemeClr val="tx1"/>
                </a:solidFill>
              </a:rPr>
              <a:t>«ДЕМОГРАФИЯ»</a:t>
            </a:r>
            <a:br>
              <a:rPr lang="ru-RU" sz="2800" b="1" smtClean="0">
                <a:solidFill>
                  <a:schemeClr val="tx1"/>
                </a:solidFill>
              </a:rPr>
            </a:br>
            <a:r>
              <a:rPr lang="ru-RU" sz="2400" b="1" smtClean="0">
                <a:solidFill>
                  <a:schemeClr val="tx1">
                    <a:lumMod val="95000"/>
                  </a:schemeClr>
                </a:solidFill>
                <a:sym typeface="Arial"/>
              </a:rPr>
              <a:t>Спорт – норма жизни</a:t>
            </a:r>
            <a:endParaRPr lang="ru-RU" sz="24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3231"/>
      </p:ext>
    </p:extLst>
  </p:cSld>
  <p:clrMapOvr>
    <a:masterClrMapping/>
  </p:clrMapOvr>
  <p:transition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Национальный проект </a:t>
            </a:r>
            <a:br>
              <a:rPr lang="ru-RU" sz="2800" b="1" smtClean="0"/>
            </a:br>
            <a:r>
              <a:rPr lang="ru-RU" sz="2800" b="1" smtClean="0">
                <a:solidFill>
                  <a:schemeClr val="tx1"/>
                </a:solidFill>
              </a:rPr>
              <a:t>«КУЛЬТУРА»</a:t>
            </a:r>
            <a:br>
              <a:rPr lang="ru-RU" sz="2800" b="1" smtClean="0">
                <a:solidFill>
                  <a:schemeClr val="tx1"/>
                </a:solidFill>
              </a:rPr>
            </a:br>
            <a:r>
              <a:rPr lang="ru-RU" sz="2800" b="1" smtClean="0">
                <a:solidFill>
                  <a:schemeClr val="tx1"/>
                </a:solidFill>
              </a:rPr>
              <a:t>Число посещений мероприятий в учреждениях культуры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9051"/>
      </p:ext>
    </p:extLst>
  </p:cSld>
  <p:clrMapOvr>
    <a:masterClrMapping/>
  </p:clrMapOvr>
  <p:transition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Национальный проект </a:t>
            </a:r>
            <a:br>
              <a:rPr lang="ru-RU" sz="2400" b="1" smtClean="0"/>
            </a:br>
            <a:r>
              <a:rPr lang="ru-RU" sz="1800" b="1" smtClean="0">
                <a:solidFill>
                  <a:schemeClr val="tx1"/>
                </a:solidFill>
              </a:rPr>
              <a:t>«</a:t>
            </a:r>
            <a:r>
              <a:rPr lang="ru-RU" altLang="ru-RU" sz="1800" b="1" smtClean="0">
                <a:solidFill>
                  <a:schemeClr val="tx1"/>
                </a:solidFill>
              </a:rPr>
              <a:t>МАЛОЕ И СРЕДНЕЕ ПРЕДПРИНИМАТЕЛЬСТВО </a:t>
            </a:r>
            <a:br>
              <a:rPr lang="ru-RU" altLang="ru-RU" sz="1800" b="1" smtClean="0">
                <a:solidFill>
                  <a:schemeClr val="tx1"/>
                </a:solidFill>
              </a:rPr>
            </a:br>
            <a:r>
              <a:rPr lang="ru-RU" altLang="ru-RU" sz="1800" b="1" smtClean="0">
                <a:solidFill>
                  <a:schemeClr val="tx1"/>
                </a:solidFill>
              </a:rPr>
              <a:t>И ПОДДЕРЖКА ИНДИВИДУАЛЬНОЙ </a:t>
            </a:r>
            <a:br>
              <a:rPr lang="ru-RU" altLang="ru-RU" sz="1800" b="1" smtClean="0">
                <a:solidFill>
                  <a:schemeClr val="tx1"/>
                </a:solidFill>
              </a:rPr>
            </a:br>
            <a:r>
              <a:rPr lang="ru-RU" altLang="ru-RU" sz="1800" b="1" smtClean="0">
                <a:solidFill>
                  <a:schemeClr val="tx1"/>
                </a:solidFill>
              </a:rPr>
              <a:t>ПРЕДПРИНИМАТЕЛЬСКОЙ ИНИЦИАТИВЫ</a:t>
            </a:r>
            <a:r>
              <a:rPr lang="ru-RU" sz="1800" b="1" smtClean="0">
                <a:solidFill>
                  <a:schemeClr val="tx1"/>
                </a:solidFill>
              </a:rPr>
              <a:t>»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41743"/>
      </p:ext>
    </p:extLst>
  </p:cSld>
  <p:clrMapOvr>
    <a:masterClrMapping/>
  </p:clrMapOvr>
  <p:transition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800" kern="1200" cap="none" smtClean="0"/>
              <a:t>Экология</a:t>
            </a:r>
            <a:endParaRPr lang="ru-RU" sz="3200" cap="none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800" kern="1200" cap="none" smtClean="0"/>
              <a:t>Экология</a:t>
            </a:r>
            <a:endParaRPr lang="ru-RU" sz="2800" kern="1200" cap="none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2800" kern="1200" cap="none" smtClean="0"/>
              <a:t>Экология</a:t>
            </a:r>
            <a:endParaRPr lang="ru-RU" sz="2800" kern="1200" cap="none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800" b="1" smtClean="0"/>
              <a:t>Агропромышленный комплекс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12998"/>
      </p:ext>
    </p:extLst>
  </p:cSld>
  <p:clrMapOvr>
    <a:masterClrMapping/>
  </p:clrMapOvr>
  <p:transition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15242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800" b="1" smtClean="0"/>
              <a:t>Муниципальный район Кинельский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10031"/>
      </p:ext>
    </p:extLst>
  </p:cSld>
  <p:clrMapOvr>
    <a:masterClrMapping/>
  </p:clrMapOvr>
  <p:transition advClick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88747"/>
      </p:ext>
    </p:extLst>
  </p:cSld>
  <p:clrMapOvr>
    <a:masterClrMapping/>
  </p:clrMapOvr>
  <p:transition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8135"/>
      </p:ext>
    </p:extLst>
  </p:cSld>
  <p:clrMapOvr>
    <a:masterClrMapping/>
  </p:clrMapOvr>
  <p:transition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4002"/>
      </p:ext>
    </p:extLst>
  </p:cSld>
  <p:clrMapOvr>
    <a:masterClrMapping/>
  </p:clrMapOvr>
  <p:transition advClick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30414"/>
      </p:ext>
    </p:extLst>
  </p:cSld>
  <p:clrMapOvr>
    <a:masterClrMapping/>
  </p:clrMapOvr>
  <p:transition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38473"/>
      </p:ext>
    </p:extLst>
  </p:cSld>
  <p:clrMapOvr>
    <a:masterClrMapping/>
  </p:clrMapOvr>
  <p:transition advClick="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53789"/>
      </p:ext>
    </p:extLst>
  </p:cSld>
  <p:clrMapOvr>
    <a:masterClrMapping/>
  </p:clrMapOvr>
  <p:transition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67386"/>
      </p:ext>
    </p:extLst>
  </p:cSld>
  <p:clrMapOvr>
    <a:masterClrMapping/>
  </p:clrMapOvr>
  <p:transition advClick="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42704"/>
      </p:ext>
    </p:extLst>
  </p:cSld>
  <p:clrMapOvr>
    <a:masterClrMapping/>
  </p:clrMapOvr>
  <p:transition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15842"/>
      </p:ext>
    </p:extLst>
  </p:cSld>
  <p:clrMapOvr>
    <a:masterClrMapping/>
  </p:clrMapOvr>
  <p:transition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1380"/>
      </p:ext>
    </p:extLst>
  </p:cSld>
  <p:clrMapOvr>
    <a:masterClrMapping/>
  </p:clrMapOvr>
  <p:transition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800" b="1" smtClean="0"/>
              <a:t>Муниципальный район Кинельский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1129"/>
      </p:ext>
    </p:extLst>
  </p:cSld>
  <p:clrMapOvr>
    <a:masterClrMapping/>
  </p:clrMapOvr>
  <p:transition advClick="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90678"/>
      </p:ext>
    </p:extLst>
  </p:cSld>
  <p:clrMapOvr>
    <a:masterClrMapping/>
  </p:clrMapOvr>
  <p:transition advClick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48301"/>
      </p:ext>
    </p:extLst>
  </p:cSld>
  <p:clrMapOvr>
    <a:masterClrMapping/>
  </p:clrMapOvr>
  <p:transition advClick="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Рейтинг поселений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68052"/>
      </p:ext>
    </p:extLst>
  </p:cSld>
  <p:clrMapOvr>
    <a:masterClrMapping/>
  </p:clrMapOvr>
  <p:transition advClick="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7200" b="1" smtClean="0">
                <a:solidFill>
                  <a:schemeClr val="tx1"/>
                </a:solidFill>
                <a:latin typeface="Garamond" pitchFamily="18" charset="0"/>
              </a:rPr>
              <a:t>Муниципальный </a:t>
            </a:r>
            <a:br>
              <a:rPr lang="ru-RU" sz="7200" b="1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7200" b="1" smtClean="0">
                <a:solidFill>
                  <a:schemeClr val="tx1"/>
                </a:solidFill>
                <a:latin typeface="Garamond" pitchFamily="18" charset="0"/>
              </a:rPr>
              <a:t>район Кинельский</a:t>
            </a:r>
            <a:endParaRPr lang="ru-RU" sz="7200" b="1" dirty="0" smtClean="0">
              <a:solidFill>
                <a:schemeClr val="tx1"/>
              </a:solidFill>
              <a:latin typeface="Garamond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67202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800" b="1" smtClean="0"/>
              <a:t>Муниципальный район Кинельский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88205"/>
      </p:ext>
    </p:extLst>
  </p:cSld>
  <p:clrMapOvr>
    <a:masterClrMapping/>
  </p:clrMapOvr>
  <p:transition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4145"/>
      </p:ext>
    </p:extLst>
  </p:cSld>
  <p:clrMapOvr>
    <a:masterClrMapping/>
  </p:clrMapOvr>
  <p:transition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smtClean="0">
                <a:solidFill>
                  <a:srgbClr val="FFFFFF"/>
                </a:solidFill>
              </a:rPr>
              <a:t> 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97246"/>
      </p:ext>
    </p:extLst>
  </p:cSld>
  <p:clrMapOvr>
    <a:masterClrMapping/>
  </p:clrMapOvr>
  <p:transition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/>
              <a:t>Национальный проект </a:t>
            </a:r>
            <a:br>
              <a:rPr lang="ru-RU" sz="2400" b="1" smtClean="0"/>
            </a:br>
            <a:r>
              <a:rPr lang="ru-RU" altLang="ru-RU" sz="2400" b="1" smtClean="0">
                <a:solidFill>
                  <a:srgbClr val="FFFFFF"/>
                </a:solidFill>
              </a:rPr>
              <a:t> «ЖИЛЬЕ И ГОРОДСКАЯ СЕДА»</a:t>
            </a:r>
            <a:endParaRPr lang="ru-RU" sz="2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41842"/>
      </p:ext>
    </p:extLst>
  </p:cSld>
  <p:clrMapOvr>
    <a:masterClrMapping/>
  </p:clrMapOvr>
  <p:transition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071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Экран (4:3)</PresentationFormat>
  <Paragraphs>22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Garamond</vt:lpstr>
      <vt:lpstr>Wingdings</vt:lpstr>
      <vt:lpstr>Тема Office</vt:lpstr>
      <vt:lpstr>Муниципальный  район Кинельский</vt:lpstr>
      <vt:lpstr>Муниципальный район Кинельский</vt:lpstr>
      <vt:lpstr>Муниципальный район Кинельский</vt:lpstr>
      <vt:lpstr>Муниципальный район Кинельский</vt:lpstr>
      <vt:lpstr>Муниципальный район Кинельский</vt:lpstr>
      <vt:lpstr>Презентация PowerPoint</vt:lpstr>
      <vt:lpstr> </vt:lpstr>
      <vt:lpstr>Национальный проект   «ЖИЛЬЕ И ГОРОДСКАЯ СЕДА»</vt:lpstr>
      <vt:lpstr>Презентация PowerPoint</vt:lpstr>
      <vt:lpstr>Презентация PowerPoint</vt:lpstr>
      <vt:lpstr> Губернаторский проект  «СОДЕЙСТВИЕ» </vt:lpstr>
      <vt:lpstr> Губернаторский проект  «СОДЕЙСТВИЕ»  с.п. Георгиевка </vt:lpstr>
      <vt:lpstr> Губернаторский проект  «СОДЕЙСТВИЕ»  с.п. Бобровка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 «БЕЗОПАСНЫЕ КАЧЕСТВЕННЫЕ  АВТОМОБИЛЬНЫЕ ДОРОГИ»</vt:lpstr>
      <vt:lpstr>Национальный проект  «ОБРАЗОВАНИЕ»</vt:lpstr>
      <vt:lpstr>Национальный проект  «ЗДРАВООХРАНЕНИЕ»</vt:lpstr>
      <vt:lpstr>Национальный проект  «ДЕМОГРАФИЯ» Спорт – норма жизни</vt:lpstr>
      <vt:lpstr>Национальный проект  «КУЛЬТУРА» Число посещений мероприятий в учреждениях культуры</vt:lpstr>
      <vt:lpstr>Национальный проект  «МАЛОЕ И СРЕДНЕЕ ПРЕДПРИНИМАТЕЛЬСТВО  И ПОДДЕРЖКА ИНДИВИДУАЛЬНОЙ  ПРЕДПРИНИМАТЕЛЬСКОЙ ИНИЦИАТИВЫ»</vt:lpstr>
      <vt:lpstr>Экология</vt:lpstr>
      <vt:lpstr>Экология</vt:lpstr>
      <vt:lpstr>Экология</vt:lpstr>
      <vt:lpstr>Агропромышленный комплекс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Рейтинг поселений</vt:lpstr>
      <vt:lpstr>Муниципальный  район Кинельский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 район Кинельский</dc:title>
  <dc:creator>Зорина Инна Анатольевна</dc:creator>
  <cp:lastModifiedBy>Зорина Инна Анатольевна</cp:lastModifiedBy>
  <cp:revision>1</cp:revision>
  <dcterms:created xsi:type="dcterms:W3CDTF">2025-02-05T07:05:01Z</dcterms:created>
  <dcterms:modified xsi:type="dcterms:W3CDTF">2025-02-05T07:05:02Z</dcterms:modified>
</cp:coreProperties>
</file>