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0C79C5-5DAA-524A-8FFC-EE419FBD7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DBE20D-C278-DC45-A2BF-600D9753C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E91A98-D6D8-D24B-ABDE-03EF42E6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99507C-E4FA-4046-988F-220C24AE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059E7B-A2DE-614D-ABDF-86B8E4DB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844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F7B78-93AB-B44B-91BA-67E2693B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EA85B6-BC95-C14F-881E-510C27E67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F7EF12-70D6-E445-97E7-BA74041E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A5BD00-B8D5-004C-9D6D-D5C1BA5A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725BCB-8948-484D-BDB8-7FB637DA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978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B6DD76-A620-314F-A06E-157AB0917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F1D48D-0126-6949-92A3-B0FFD192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622448-7470-1947-B3F5-113D2771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54AD69-7D2C-9C47-A559-8F63689F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EAB5A4-C825-3842-9345-AF2075DD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922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75D6C-24E8-DE4F-92BC-2C85F832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8674E3-B7E8-FE47-9E08-962FDB30B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134841-8D99-1B4F-A2C8-68D1DDFF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0006D2-F4B8-4C47-8F4A-00ACD02A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366CCE-327A-5442-B5E6-D9724BE5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099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6790EF-D710-BF4E-A065-70669C47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33E384-26CF-6846-B566-68DD9A1D3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C8ECF7-7B9A-3E48-A3EA-BB89B22A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5CB98-3063-A749-9118-31C389A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F575B8-EEED-6D45-8604-EA447C04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82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AB880-287B-C94C-9B24-7F5C664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81EC7-D34F-7342-B6ED-224E473C8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43F824-B125-9648-A816-BDC53072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67512D-5CB7-9242-91B2-660FF022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B0B971-2347-6E4E-9BEE-F2AB2372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15BDD8-8F1E-E244-A630-A1414436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51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3DF30-A70B-0F4E-A424-6C0C5C75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B89A21-1045-AD46-9AA1-ABD5BEDF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738E4E-2B36-CD4B-AB0A-AE55A60E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CB86CD2-89F2-2E4A-9AF7-CA4FE4B19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D8B21E-F73E-9F4A-A12A-A016BD1D8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CD1C3C-D596-DE49-A115-F47CA1AA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284D4B-09DD-0F4E-99F7-A64469A4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DD04F98-7D67-0241-9AC8-9990283F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04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A9EFAD-254D-844E-B186-533914AF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C39F30-E4C7-AE40-9105-99760641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DE6F575-E1A4-C949-AFCC-EAC9FDC5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BF4D1D-4CF7-6440-9BE5-60793549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151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AC1032-EFF2-0A4C-8858-19BE2568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F357E80-8847-AC4F-B1BE-57A34B02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E49146-2336-4843-98B7-F0350326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057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D63647-EBE1-C240-938A-1E0BBDF0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788290-349F-5445-8589-9E507645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C52DDD3-D244-5040-9AF1-ED3C2AFA0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E582A8-14DE-1545-B389-E2CAA5A1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9173FF-84D2-844F-9E63-16A99BB5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DE5C7C-3E54-CE4F-B7D4-9C436AD9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79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14D381-54A8-E942-B7FB-2090963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B05CEE-0A30-6141-9DD9-C7B0AFD7E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0CD330-6268-FD4F-BEE9-70063C50F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8E634D-1E6C-0142-9C17-300D7FE2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341A36-F150-2F4E-9229-F3F9A2CF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10057A-047B-894A-AFAB-8CEA039A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750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A1A19-F325-A94D-ADCC-811E8B3F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2BE1FB-8D37-8641-928B-DBC60D6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EB3512-AE5B-204E-8B46-131AB97C7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7919-74B5-2645-8CCD-25B328AD6254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903F54-D474-7045-A80C-CB08DF177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3BD1E3-A06E-B24C-8FC6-16BE87A39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B0FC-C9E6-D345-B4B2-AB54B766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FFCB61-F7B4-0342-9712-EDB73FAE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5411787" cy="3657600"/>
          </a:xfrm>
        </p:spPr>
        <p:txBody>
          <a:bodyPr>
            <a:noAutofit/>
          </a:bodyPr>
          <a:lstStyle/>
          <a:p>
            <a:r>
              <a:rPr lang="ru-RU" sz="2000" b="1" i="1" dirty="0" err="1" smtClean="0"/>
              <a:t>Балабаева</a:t>
            </a:r>
            <a:r>
              <a:rPr lang="ru-RU" sz="2000" b="1" i="1" dirty="0" smtClean="0"/>
              <a:t> </a:t>
            </a:r>
            <a:r>
              <a:rPr lang="ru-RU" sz="2000" b="1" i="1" dirty="0"/>
              <a:t>Анна </a:t>
            </a:r>
            <a:r>
              <a:rPr lang="ru-RU" sz="2000" b="1" i="1" dirty="0" smtClean="0"/>
              <a:t>Максимовна</a:t>
            </a:r>
            <a:endParaRPr lang="ru-RU" sz="1800" dirty="0" smtClean="0"/>
          </a:p>
          <a:p>
            <a:pPr>
              <a:lnSpc>
                <a:spcPct val="200000"/>
              </a:lnSpc>
            </a:pPr>
            <a:r>
              <a:rPr lang="ru-RU" sz="1800" dirty="0" smtClean="0"/>
              <a:t>Ушла </a:t>
            </a:r>
            <a:r>
              <a:rPr lang="ru-RU" sz="1800" dirty="0"/>
              <a:t>на фронт, окончив курсы медсестер, в августе 1941 года. Прошла всю войну, дошла до Берлина. Воевала на 1-м Украинском и 1-м Белорусском фронтах. Домой вернулась в декабре 1945 года. Имеет Орден Отечественной войны 2 степени (информации больше нет).  </a:t>
            </a:r>
            <a:endParaRPr lang="ru-RU" sz="1800" dirty="0" smtClean="0"/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                    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684E758-3446-234F-A9D1-52FEBCA37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29"/>
          <a:stretch/>
        </p:blipFill>
        <p:spPr>
          <a:xfrm>
            <a:off x="6371338" y="0"/>
            <a:ext cx="5830287" cy="67056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5419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70650"/>
            <a:ext cx="66024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436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068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F35DB090-93B5-4581-8D71-BB3839684B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>
              <a:solidFill>
                <a:prstClr val="black"/>
              </a:solidFill>
              <a:cs typeface="Aharoni" pitchFamily="2" charset="-79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A0DE92DF-4769-4DE9-93FD-EE3127185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4904B5-9816-6A42-86E4-8E99B16B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076" y="469901"/>
            <a:ext cx="5868924" cy="3721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cs typeface="Aharoni" pitchFamily="2" charset="-79"/>
              </a:rPr>
              <a:t>Теленков </a:t>
            </a:r>
            <a:r>
              <a:rPr lang="ru-RU" sz="2000" b="1" i="1" dirty="0">
                <a:cs typeface="Aharoni" pitchFamily="2" charset="-79"/>
              </a:rPr>
              <a:t>Николай Иванович </a:t>
            </a:r>
            <a:r>
              <a:rPr lang="ru-RU" sz="1600" dirty="0">
                <a:cs typeface="Aharoni" pitchFamily="2" charset="-79"/>
              </a:rPr>
              <a:t>родился 7 сентября 1926 года в селе </a:t>
            </a:r>
            <a:r>
              <a:rPr lang="ru-RU" sz="1600" dirty="0" err="1">
                <a:cs typeface="Aharoni" pitchFamily="2" charset="-79"/>
              </a:rPr>
              <a:t>Спиридоновка</a:t>
            </a:r>
            <a:r>
              <a:rPr lang="ru-RU" sz="1600" dirty="0">
                <a:cs typeface="Aharoni" pitchFamily="2" charset="-79"/>
              </a:rPr>
              <a:t> Волжского района, Куйбышевской области.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dirty="0" smtClean="0">
                <a:cs typeface="Aharoni" pitchFamily="2" charset="-79"/>
              </a:rPr>
              <a:t>Окончил </a:t>
            </a:r>
            <a:r>
              <a:rPr lang="ru-RU" sz="1600" dirty="0">
                <a:cs typeface="Aharoni" pitchFamily="2" charset="-79"/>
              </a:rPr>
              <a:t>7 классов </a:t>
            </a:r>
            <a:r>
              <a:rPr lang="ru-RU" sz="1600" dirty="0" err="1">
                <a:cs typeface="Aharoni" pitchFamily="2" charset="-79"/>
              </a:rPr>
              <a:t>Дубовоуметской</a:t>
            </a:r>
            <a:r>
              <a:rPr lang="ru-RU" sz="1600" dirty="0">
                <a:cs typeface="Aharoni" pitchFamily="2" charset="-79"/>
              </a:rPr>
              <a:t> средней школы в 1941 году.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dirty="0" smtClean="0">
                <a:cs typeface="Aharoni" pitchFamily="2" charset="-79"/>
              </a:rPr>
              <a:t>Ушел </a:t>
            </a:r>
            <a:r>
              <a:rPr lang="ru-RU" sz="1600" dirty="0">
                <a:cs typeface="Aharoni" pitchFamily="2" charset="-79"/>
              </a:rPr>
              <a:t>на фронт 7 ноября 1943 года. Воевал на 1-ом Прибалтийском фронте с 7.08 1944 по 7.11.1944 года был командиром минометного расчета. А также воевал на 2- ом Белорусском фронте лейтенант </a:t>
            </a:r>
            <a:endParaRPr lang="ru-RU" sz="1600" dirty="0" smtClean="0">
              <a:cs typeface="Aharoni" pitchFamily="2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dirty="0" smtClean="0">
                <a:cs typeface="Aharoni" pitchFamily="2" charset="-79"/>
              </a:rPr>
              <a:t>(</a:t>
            </a:r>
            <a:r>
              <a:rPr lang="ru-RU" sz="1600" dirty="0">
                <a:cs typeface="Aharoni" pitchFamily="2" charset="-79"/>
              </a:rPr>
              <a:t>информации больше нет). </a:t>
            </a:r>
            <a:endParaRPr lang="ru-RU" sz="1600" dirty="0" smtClean="0">
              <a:cs typeface="Aharoni" pitchFamily="2" charset="-79"/>
            </a:endParaRPr>
          </a:p>
          <a:p>
            <a:pPr marL="0" indent="0">
              <a:buNone/>
            </a:pPr>
            <a:r>
              <a:rPr lang="ru-RU" sz="1600" b="1" i="1" dirty="0" smtClean="0">
                <a:cs typeface="Aharoni" pitchFamily="2" charset="-79"/>
              </a:rPr>
              <a:t>Награды</a:t>
            </a:r>
            <a:r>
              <a:rPr lang="ru-RU" sz="1600" b="1" i="1" dirty="0">
                <a:cs typeface="Aharoni" pitchFamily="2" charset="-79"/>
              </a:rPr>
              <a:t>: - Медаль «За боевые заслуги»; - Юбилейные </a:t>
            </a:r>
            <a:r>
              <a:rPr lang="ru-RU" sz="1600" b="1" i="1" dirty="0" smtClean="0">
                <a:cs typeface="Aharoni" pitchFamily="2" charset="-79"/>
              </a:rPr>
              <a:t>медали</a:t>
            </a:r>
          </a:p>
          <a:p>
            <a:pPr marL="0" indent="0">
              <a:buNone/>
            </a:pPr>
            <a:endParaRPr lang="ru-RU" sz="1600" dirty="0">
              <a:cs typeface="Aharoni" pitchFamily="2" charset="-79"/>
            </a:endParaRPr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2CE3AFA-9D3E-EA4B-A647-98AD2C03E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760"/>
          <a:stretch/>
        </p:blipFill>
        <p:spPr>
          <a:xfrm>
            <a:off x="9032072" y="-25251"/>
            <a:ext cx="3185595" cy="345425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C810332B-D711-024F-A910-BEF352ED6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" y="3582203"/>
            <a:ext cx="3019758" cy="19779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5419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\\server2\ARHIVE\Домашка-Теленков Н.И\МК11_Домашка_Военный билет1_стр5_Теленков Н.И.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88726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2\ARHIVE\Домашка-Теленков Н.И\МК11_Домашка_Фото3_Теленков Н.И.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694547"/>
            <a:ext cx="2101073" cy="31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30" y="3407519"/>
            <a:ext cx="3366402" cy="3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08354"/>
            <a:ext cx="5700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4477352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cs typeface="Aharoni" pitchFamily="2" charset="-79"/>
              </a:rPr>
              <a:t>Фото 1945г. Германия </a:t>
            </a:r>
            <a:endParaRPr lang="ru-RU" sz="1600" b="1" i="1" dirty="0" smtClean="0">
              <a:solidFill>
                <a:prstClr val="black"/>
              </a:solidFill>
              <a:cs typeface="Aharoni" pitchFamily="2" charset="-79"/>
            </a:endParaRPr>
          </a:p>
          <a:p>
            <a:r>
              <a:rPr lang="ru-RU" sz="1600" dirty="0" smtClean="0">
                <a:solidFill>
                  <a:prstClr val="black"/>
                </a:solidFill>
                <a:cs typeface="Aharoni" pitchFamily="2" charset="-79"/>
              </a:rPr>
              <a:t>Теленков </a:t>
            </a:r>
            <a:r>
              <a:rPr lang="ru-RU" sz="1600" dirty="0">
                <a:solidFill>
                  <a:prstClr val="black"/>
                </a:solidFill>
                <a:cs typeface="Aharoni" pitchFamily="2" charset="-79"/>
              </a:rPr>
              <a:t>Николай Иванович (слева 1 ряд) </a:t>
            </a:r>
            <a:endParaRPr lang="ru-RU" sz="1600" dirty="0" smtClean="0">
              <a:solidFill>
                <a:prstClr val="black"/>
              </a:solidFill>
              <a:cs typeface="Aharoni" pitchFamily="2" charset="-79"/>
            </a:endParaRPr>
          </a:p>
          <a:p>
            <a:r>
              <a:rPr lang="ru-RU" sz="1600" dirty="0" smtClean="0">
                <a:solidFill>
                  <a:prstClr val="black"/>
                </a:solidFill>
                <a:cs typeface="Aharoni" pitchFamily="2" charset="-79"/>
              </a:rPr>
              <a:t>На </a:t>
            </a:r>
            <a:r>
              <a:rPr lang="ru-RU" sz="1600" dirty="0">
                <a:solidFill>
                  <a:prstClr val="black"/>
                </a:solidFill>
                <a:cs typeface="Aharoni" pitchFamily="2" charset="-79"/>
              </a:rPr>
              <a:t>фото: Первый ряд: (сидят) капитан (позже) майор </a:t>
            </a:r>
            <a:r>
              <a:rPr lang="ru-RU" sz="1600" dirty="0" err="1">
                <a:solidFill>
                  <a:prstClr val="black"/>
                </a:solidFill>
                <a:cs typeface="Aharoni" pitchFamily="2" charset="-79"/>
              </a:rPr>
              <a:t>мед.службы</a:t>
            </a:r>
            <a:r>
              <a:rPr lang="ru-RU" sz="1600" dirty="0">
                <a:solidFill>
                  <a:prstClr val="black"/>
                </a:solidFill>
                <a:cs typeface="Aharoni" pitchFamily="2" charset="-79"/>
              </a:rPr>
              <a:t> Авдеев и гвардии старшина Теленков Николай Иванович(слева); </a:t>
            </a:r>
            <a:endParaRPr lang="ru-RU" sz="1600" dirty="0" smtClean="0">
              <a:solidFill>
                <a:prstClr val="black"/>
              </a:solidFill>
              <a:cs typeface="Aharoni" pitchFamily="2" charset="-79"/>
            </a:endParaRPr>
          </a:p>
          <a:p>
            <a:r>
              <a:rPr lang="ru-RU" sz="1600" dirty="0" smtClean="0">
                <a:solidFill>
                  <a:prstClr val="black"/>
                </a:solidFill>
                <a:cs typeface="Aharoni" pitchFamily="2" charset="-79"/>
              </a:rPr>
              <a:t>Второй </a:t>
            </a:r>
            <a:r>
              <a:rPr lang="ru-RU" sz="1600" dirty="0">
                <a:solidFill>
                  <a:prstClr val="black"/>
                </a:solidFill>
                <a:cs typeface="Aharoni" pitchFamily="2" charset="-79"/>
              </a:rPr>
              <a:t>ряд: сержант </a:t>
            </a:r>
            <a:r>
              <a:rPr lang="ru-RU" sz="1600" dirty="0" err="1">
                <a:solidFill>
                  <a:prstClr val="black"/>
                </a:solidFill>
                <a:cs typeface="Aharoni" pitchFamily="2" charset="-79"/>
              </a:rPr>
              <a:t>Исулимов</a:t>
            </a:r>
            <a:r>
              <a:rPr lang="ru-RU" sz="1600" dirty="0">
                <a:solidFill>
                  <a:prstClr val="black"/>
                </a:solidFill>
                <a:cs typeface="Aharoni" pitchFamily="2" charset="-79"/>
              </a:rPr>
              <a:t>(в центре), сержант Анохин(слева), гвардии старшина </a:t>
            </a:r>
            <a:r>
              <a:rPr lang="ru-RU" sz="1600" dirty="0" err="1" smtClean="0">
                <a:solidFill>
                  <a:prstClr val="black"/>
                </a:solidFill>
                <a:cs typeface="Aharoni" pitchFamily="2" charset="-79"/>
              </a:rPr>
              <a:t>Долинов</a:t>
            </a:r>
            <a:r>
              <a:rPr lang="ru-RU" sz="1600" dirty="0" smtClean="0">
                <a:solidFill>
                  <a:prstClr val="black"/>
                </a:solidFill>
                <a:cs typeface="Aharoni" pitchFamily="2" charset="-79"/>
              </a:rPr>
              <a:t>.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0" y="2880517"/>
            <a:ext cx="2084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95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="" xmlns:a16="http://schemas.microsoft.com/office/drawing/2014/main" id="{4C3A44BB-E01C-4AA8-B2C8-32FC346D2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DC9FEC9-206A-6D4E-AFD3-45C743A01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r="-1" b="26265"/>
          <a:stretch/>
        </p:blipFill>
        <p:spPr>
          <a:xfrm>
            <a:off x="-69372" y="3891234"/>
            <a:ext cx="3429000" cy="2858383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6E4E63-5699-B143-9B55-F7118B72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1" y="698500"/>
            <a:ext cx="6934199" cy="455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/>
              <a:t>Ткачева </a:t>
            </a:r>
            <a:r>
              <a:rPr lang="ru-RU" sz="2000" b="1" i="1" dirty="0"/>
              <a:t>(</a:t>
            </a:r>
            <a:r>
              <a:rPr lang="ru-RU" sz="2000" b="1" i="1" dirty="0" err="1"/>
              <a:t>Троилова</a:t>
            </a:r>
            <a:r>
              <a:rPr lang="ru-RU" sz="2000" b="1" i="1" dirty="0"/>
              <a:t> по мужу) Анна Павловна </a:t>
            </a:r>
            <a:r>
              <a:rPr lang="ru-RU" sz="1600" dirty="0"/>
              <a:t>родилась в 1926 году. Окончила школу десятилетку в с. Утевка в 1941г. в июне месяце, хотела поступать в медицинский институт. Началась война. Во время войны принимала участие в строительстве оборонительных сооружений г. Самары с октября 1941г. - февраль 1942 г., под городом Сызрань, копали противотанковые траншеи.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После </a:t>
            </a:r>
            <a:r>
              <a:rPr lang="ru-RU" sz="1600" dirty="0"/>
              <a:t>этих работ по призыву комсомола была призвана в апреле 1942 г. в 40 прожекторный зенитный полк (П.З.П.) в школу №16. В г. Куйбышеве прослужила год. В марте 1943 г. батальон (3 роты) был отправлен в г. Ростов – на – Дону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 Ростове пробыли один год и в сентябре 1944 г., 41 – е отделение отправили в Румынию, где вели такую же работу, как и в Ростове; обороняли, охраняли нефтеперерабатывающие заводы.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Войну </a:t>
            </a:r>
            <a:r>
              <a:rPr lang="ru-RU" sz="1600" dirty="0"/>
              <a:t>окончили в Румынии в мае 1945 г. Демобилизовалась в августе. Поступила в индустриальный институт, окончила в </a:t>
            </a:r>
            <a:r>
              <a:rPr lang="ru-RU" sz="1600" dirty="0" smtClean="0"/>
              <a:t>1950 г</a:t>
            </a:r>
            <a:r>
              <a:rPr lang="ru-RU" sz="1600" dirty="0"/>
              <a:t>. по специальности инженер - механик. Получила направление в Германию, на шахты по добычи Урана для атомной бомбы, которая была изобретена в 1949 г. Проработала 6 лет, в 1956 году вернулась домой. Устроилась в институт «</a:t>
            </a:r>
            <a:r>
              <a:rPr lang="ru-RU" sz="1600" dirty="0" err="1"/>
              <a:t>Аргэнергострой</a:t>
            </a:r>
            <a:r>
              <a:rPr lang="ru-RU" sz="1600" dirty="0"/>
              <a:t>». Проработала 23 года и ушла на пенсию.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Умерла </a:t>
            </a:r>
            <a:r>
              <a:rPr lang="ru-RU" sz="1600" dirty="0"/>
              <a:t>20 сентября 2009 года.  </a:t>
            </a:r>
            <a:endParaRPr lang="ru-RU" sz="1600" dirty="0" smtClean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F8DCA01-FE41-5145-9AEA-5B0457107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939"/>
          <a:stretch/>
        </p:blipFill>
        <p:spPr>
          <a:xfrm>
            <a:off x="0" y="43208"/>
            <a:ext cx="2819400" cy="3682365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7B9E23A-D6C4-1646-AA43-400158A2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27384" b="2"/>
          <a:stretch/>
        </p:blipFill>
        <p:spPr>
          <a:xfrm>
            <a:off x="9869226" y="3984377"/>
            <a:ext cx="2319726" cy="2812166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6" y="228600"/>
            <a:ext cx="55419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30963"/>
            <a:ext cx="68278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2" y="3636019"/>
            <a:ext cx="3269772" cy="39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948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414</Words>
  <Application>Microsoft Office PowerPoint</Application>
  <PresentationFormat>Произвольный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6</cp:revision>
  <dcterms:created xsi:type="dcterms:W3CDTF">2021-04-28T07:45:43Z</dcterms:created>
  <dcterms:modified xsi:type="dcterms:W3CDTF">2021-05-06T04:24:01Z</dcterms:modified>
</cp:coreProperties>
</file>