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C05267-155C-434E-AE57-BF3A9772D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CA983E3-D7E5-5D49-B257-DBCF8F0BA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FBB073-5F5F-114B-AD55-64D3A3A5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41D6BE-C9EA-4947-ADD7-027D67EBF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EDE378-5B42-5747-98B0-D09F49B7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2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CC63AD-99AC-7E40-BF4E-CFF86AAA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C8436C1-F626-DB40-B96B-6FBB4324A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D65CAF2-F3A5-4D4B-B427-4E7B5F1F4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83E137-E039-3F42-9D6C-49D85082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10F32F-652A-B742-BD3B-1C31C1C3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5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F51E30F-9D09-0D47-84AF-354A74E55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10E9C55-9F0C-0948-81D2-CF1AD8687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B565190-D39F-224D-AAC0-705B1CE00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D3CB4C-D458-094F-ADEA-1FB45532B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117B9A3-C2CA-4F4E-A6B9-BBD3060A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49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FA698A-00E2-C54E-A6CD-B687EC67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BF3851-E8B2-B341-94A7-AB8061758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12324E-52E7-5D48-B92A-9ED20F7D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F0E14C-ED33-9F4C-A0BE-C1A671CF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D8B000-4EA9-3747-A6FD-44EB0D2E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6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B67CCF-81A3-C646-BB9D-C8B68E0F9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3662D32-1680-5540-9954-5194FD797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1B79A0-8FD4-4947-9E40-EF4F3C74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A232AE-A36B-0542-8B24-15E10E0F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06BE3D-AE47-884F-8AF9-8A3E0585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4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78DD9-9CB6-F04B-A782-E5B8601C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B3A3D2-0FB3-3247-B189-638B25C87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93F508D-60FD-614A-8DFF-EFADC2DFD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29C2F1B-FDD5-DB40-921D-DEE21EF3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D5D1C9E-78B4-2649-86D1-38553A28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33EDEE-09F3-0143-A8F4-0F046838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52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546BEA-48F9-934F-A0C0-F169C664E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3EEC85C-4395-584E-BC5F-E0438DE11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3266214-613D-934F-A8C4-203749CAF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40CBB33-C1BB-7342-937D-37773A350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8F75234-0F27-3A49-BF4D-E1EAED7EC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01DC8E8-3C7B-F44E-8BFE-1B64C07B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BF4A461-8564-D044-BE77-5EDCDC81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B5B6FB6-636F-BE45-A74D-0F14EF98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4D049C-B143-9247-9615-3A6E20E6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5793E29-95F3-C64E-83C2-D3E0C79F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BEEA1E3-52A1-1749-9014-62CDFC28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3775E25-25DF-0B4D-900C-DB2BB817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28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E64C204-A056-294E-96FA-3157C63C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000BB3B-F413-E846-A975-64C6B279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D0D53FC-FACA-874C-B71C-E8973248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1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B8DB90-EEC6-F849-8542-EE0E0C71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87B45D-DD6D-A243-8C6F-07BF80A8B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DF2A0AE-5E01-0646-A01C-B2E7959AF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11B2E-1094-BB48-8781-B94EEF94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CF4667-E1D9-CB4F-8B31-F41C62E0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349CBDD-7B72-E043-AB62-5A27E35F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6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A86DC9-95CF-2244-AA56-DB79CB53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8A4EFA-4C18-FA49-8167-250D3EE6A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83F4304-9792-C341-A6B9-80FBAE4DE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E2EB891-50F7-5141-8F16-3C56BDFD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31CEBD2-A36D-AA43-A180-DFECC152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2C7F42E-7625-A540-8F2F-E273388F4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0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ECBFD4-A321-1848-9DFC-95626AF1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FC3CB11-38AB-0847-BD38-C90ACD820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DBA2DA4-9DD6-3A46-A561-40AD52000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81D8-4BFF-4D41-BD8C-5DFAAEF0631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2A320E-49BE-9D4D-B9F0-B462B9F72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7B1B3D-6267-FA47-A6B7-D967DF717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B9FDA-D8F5-AD4C-AFEB-F1949A14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6DA9DF9-31F7-4056-B42E-878CC92417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4BFD96F-7CCB-A14D-B731-FBEA829A0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5637276" cy="3733800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Казаков </a:t>
            </a:r>
            <a:r>
              <a:rPr lang="ru-RU" sz="2000" b="1" i="1" dirty="0"/>
              <a:t>Николай Петрович </a:t>
            </a:r>
            <a:r>
              <a:rPr lang="ru-RU" sz="1800" dirty="0"/>
              <a:t>1918 г.р. родился 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селе </a:t>
            </a:r>
            <a:r>
              <a:rPr lang="ru-RU" sz="1800" dirty="0" smtClean="0"/>
              <a:t>Грачевка. </a:t>
            </a:r>
          </a:p>
          <a:p>
            <a:pPr>
              <a:lnSpc>
                <a:spcPct val="150000"/>
              </a:lnSpc>
            </a:pPr>
            <a:r>
              <a:rPr lang="ru-RU" sz="1800" dirty="0" smtClean="0"/>
              <a:t>Ушел </a:t>
            </a:r>
            <a:r>
              <a:rPr lang="ru-RU" sz="1800" dirty="0"/>
              <a:t>в армию в 1938 году, в Чите сразу остался на войне. Погиб 23 марта 1944 года, сгорел в танке. Похоронен в с. Буда-Кошелево Гомельской области (информации больше нет</a:t>
            </a:r>
            <a:r>
              <a:rPr lang="ru-RU" sz="1800"/>
              <a:t>). </a:t>
            </a:r>
            <a:endParaRPr lang="ru-RU" sz="1800" dirty="0" smtClean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1322C2DC-2118-F944-848C-1436C9C987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6841"/>
          <a:stretch/>
        </p:blipFill>
        <p:spPr>
          <a:xfrm>
            <a:off x="6477000" y="1"/>
            <a:ext cx="5715000" cy="6573004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56515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24400"/>
            <a:ext cx="48339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77001"/>
            <a:ext cx="10896600" cy="49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258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 Нагаев</dc:creator>
  <cp:lastModifiedBy>Наталья Анатольевна Есипова</cp:lastModifiedBy>
  <cp:revision>2</cp:revision>
  <dcterms:created xsi:type="dcterms:W3CDTF">2021-04-28T07:39:09Z</dcterms:created>
  <dcterms:modified xsi:type="dcterms:W3CDTF">2021-04-29T12:27:34Z</dcterms:modified>
</cp:coreProperties>
</file>