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4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6DA8E7-9A0F-014F-872F-79480D82D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32777E-379A-0F4D-8400-5CD5216C9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3C6D6A-C470-3747-9B99-F1687E5D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C89F-B038-3643-9F74-F24AB57BA3C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F56C14-2F31-D343-B045-A6C14F6E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9746D0-B340-1049-9B1E-95435E46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403F-CE4A-384E-A50A-472014CC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28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340817-46AC-9745-8D71-F1EDE488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F484EDB-1BD0-5E42-81B1-1512D8EFE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9EDE8F-28E3-A541-9085-D0C0CB44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C89F-B038-3643-9F74-F24AB57BA3C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0615D2-B98E-C441-B7F7-E96CD7CA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37A81C-58B7-AF4F-81B1-B0C4B931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403F-CE4A-384E-A50A-472014CC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58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3EE275C-077C-5345-BB56-C19E0D504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2D1EFAD-7367-F24E-B4D3-B9E35414B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EB351D-7A69-B544-B0F3-F29FD5E3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C89F-B038-3643-9F74-F24AB57BA3C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DFD866-BDD0-364E-97A7-B8D8A32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412169-940B-8945-B087-5ADE5686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403F-CE4A-384E-A50A-472014CC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17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E40BD0-169F-5546-BFA2-9A26B4C9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319F56-9AD8-8346-9488-45947BAB2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78993-7DD5-C941-A22F-F3D3A628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C89F-B038-3643-9F74-F24AB57BA3C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6F90ED-6DD2-864A-A132-DCA3280D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C8B83C-F4BE-0343-BA1F-F21ADE25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403F-CE4A-384E-A50A-472014CC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65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FBD1B0-DEE4-8542-8144-0E9CED73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6118E7-8CE1-0444-99AD-A321046E3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D2D3AE-7155-7446-95C4-0034860F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C89F-B038-3643-9F74-F24AB57BA3C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D4DDD1-1AA9-D845-88D9-6EEE8694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A21BB4-4D7A-BA46-8C2A-591FDFA6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403F-CE4A-384E-A50A-472014CC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8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FF4361-8DAE-1540-9888-46D8667F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72BF96-CA89-0B4F-8F1F-D1653AF33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8D7383-A9EB-9A45-84DA-D3014B12C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B600109-5DF1-3A43-9675-E1FC57D3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C89F-B038-3643-9F74-F24AB57BA3C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8D886D-0D6E-6F47-9FBC-6EDF7F8E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621904-AEC0-864D-B5D0-C03CFAFA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403F-CE4A-384E-A50A-472014CC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7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B3E394-3C64-7145-BE62-844BBF9C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3A1D47-8163-0B4E-8F9E-FC20953F5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AEC7741-F321-024B-929B-319714626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2A2042B-5B02-E244-B935-5BECA11E2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DC152D4-84F8-3345-B974-7C7CCD6CE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17A6232-D621-264B-911A-100D5A90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C89F-B038-3643-9F74-F24AB57BA3C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547101F-EEFC-0F4F-A381-E1452A38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2DBA4FD-970C-824E-AAE8-23792E8C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403F-CE4A-384E-A50A-472014CC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35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F639F9-D9B3-EF47-81C5-7F3B88E0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B602025-33E8-E84D-8EDB-BEF893A0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C89F-B038-3643-9F74-F24AB57BA3C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CEFAE3F-471E-5F4C-AC37-E909AEA5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EA3549-2001-ED44-A437-5C10344C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403F-CE4A-384E-A50A-472014CC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0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EAE04E3-F55F-D44C-AD11-301BF0219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C89F-B038-3643-9F74-F24AB57BA3C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16D3878-661E-2F4A-86B0-00ADE105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4A78B67-5861-964C-AF8D-668BCB8E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403F-CE4A-384E-A50A-472014CC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05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6E015E-4618-4640-97DF-7A0D2F5F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47B20D-0842-624C-AAF9-B85AD4294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0251F6-65B5-0C41-810A-FC240DE07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3AF2204-85FC-4C48-B9FC-4F12FA313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C89F-B038-3643-9F74-F24AB57BA3C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AACA28-607B-B64C-85A5-23EFFC33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7AAB76-FC71-EC4A-B12C-DBD46756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403F-CE4A-384E-A50A-472014CC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4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6712C2-2009-5B4C-83CE-141533BB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C18734B-664D-8947-A841-42F8D3534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7DB572-2C3E-F54B-BFBE-6727D9BF2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E177DCD-1C2E-E84D-A676-8BD23D15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C89F-B038-3643-9F74-F24AB57BA3C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A7AF00-765A-E84D-BD11-35FED04D7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A072C0E-A682-224C-A894-31893A1D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403F-CE4A-384E-A50A-472014CC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4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8B7E6B-84F0-B048-B578-8D82DD8E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17E302-CA22-2645-B22C-B8E7863F0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8F6DF5-2562-1044-A40D-616A3BEE5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FC89F-B038-3643-9F74-F24AB57BA3C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936566-5073-FC42-AC67-88015D2BB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282CA9-8906-C542-8857-52C4748DA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403F-CE4A-384E-A50A-472014CC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7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9">
            <a:extLst>
              <a:ext uri="{FF2B5EF4-FFF2-40B4-BE49-F238E27FC236}">
                <a16:creationId xmlns:a16="http://schemas.microsoft.com/office/drawing/2014/main" xmlns="" id="{72018E1B-E0B9-4440-AFF3-4112E50A27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9D09EC8-7CAF-904E-A8D8-4C174695E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614" y="4889750"/>
            <a:ext cx="11898188" cy="18032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До </a:t>
            </a:r>
            <a:r>
              <a:rPr lang="ru-RU" sz="1400" dirty="0"/>
              <a:t>войны Михаил </a:t>
            </a:r>
            <a:r>
              <a:rPr lang="ru-RU" sz="1400" dirty="0" err="1"/>
              <a:t>Ксенофонтович</a:t>
            </a:r>
            <a:r>
              <a:rPr lang="ru-RU" sz="1400" dirty="0"/>
              <a:t> работал на военном заводе в г. Самара на </a:t>
            </a:r>
            <a:r>
              <a:rPr lang="ru-RU" sz="1400" dirty="0" err="1"/>
              <a:t>Безымянке</a:t>
            </a:r>
            <a:r>
              <a:rPr lang="ru-RU" sz="1400" dirty="0"/>
              <a:t>. Закончил шестимесячные курсы водителей на Кряже. В 1942 г. прибавив себе год старше ушел на фронт, воевал в бригаде ракетно-зенитных установок 500 единиц Катюш. С января 1944г. по май 1945г. служил в 16 </a:t>
            </a:r>
            <a:r>
              <a:rPr lang="ru-RU" sz="1400" dirty="0" err="1"/>
              <a:t>гв</a:t>
            </a:r>
            <a:r>
              <a:rPr lang="ru-RU" sz="1400" dirty="0"/>
              <a:t>. минометной бригаде. Был контужен, дошел до Берлина. Умер 28 ноября 1987г. в 62 года (фото военных лет нет, информации больше нет). </a:t>
            </a:r>
            <a:endParaRPr lang="ru-RU" sz="1400" dirty="0" smtClean="0"/>
          </a:p>
          <a:p>
            <a:r>
              <a:rPr lang="ru-RU" sz="1600" b="1" i="1" dirty="0" smtClean="0"/>
              <a:t>Награжден</a:t>
            </a:r>
            <a:r>
              <a:rPr lang="ru-RU" sz="1600" b="1" i="1" dirty="0"/>
              <a:t>:</a:t>
            </a:r>
            <a:r>
              <a:rPr lang="ru-RU" sz="1400" dirty="0"/>
              <a:t> 1. Орден Отечественной войны 2 степени; 2. Медаль «За Победу над Германией»; 3. Медаль «За Освобождение Варшавы»; 4. Медаль «За взятие Берлина»; 5. Медаль «За Отвагу»; 6. Гвардейский знак.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D54ECE7-5591-0941-8DB2-54FFE28838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926"/>
          <a:stretch/>
        </p:blipFill>
        <p:spPr>
          <a:xfrm>
            <a:off x="68179" y="-1"/>
            <a:ext cx="2255462" cy="3155238"/>
          </a:xfrm>
          <a:prstGeom prst="rect">
            <a:avLst/>
          </a:prstGeom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B55DFD6E-6C0E-804F-A8C2-9BE7B9F680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4" r="-3" b="14180"/>
          <a:stretch/>
        </p:blipFill>
        <p:spPr>
          <a:xfrm>
            <a:off x="2556329" y="599975"/>
            <a:ext cx="1897741" cy="26548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399"/>
            <a:ext cx="4648200" cy="38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\\server2\ARHIVE\Кинельский - Задворнов М.К\МК781B~1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79608"/>
            <a:ext cx="1377803" cy="247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2\ARHIVE\Кинельский - Задворнов М.К\МКAC54~1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88" y="565484"/>
            <a:ext cx="1225157" cy="241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erver2\ARHIVE\Кинельский - Задворнов М.К\МКF3E5~1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10" y="1371600"/>
            <a:ext cx="1374164" cy="27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server2\ARHIVE\Кинельский - Задворнов М.К\МК11_Кинельский_Благодарность1_Задворнов М.К.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-1"/>
            <a:ext cx="2670666" cy="41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server2\ARHIVE\Кинельский - Задворнов М.К\МК11_Кинельский_Удостоверение2_стр2_Задворнов М.К 001.b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" y="3155237"/>
            <a:ext cx="2566049" cy="179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54808"/>
            <a:ext cx="9541087" cy="41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26" y="6492875"/>
            <a:ext cx="41449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500" y="4166374"/>
            <a:ext cx="1322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182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131</Words>
  <Application>Microsoft Office PowerPoint</Application>
  <PresentationFormat>Произвольный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Нагаев</dc:creator>
  <cp:lastModifiedBy>Наталья Анатольевна Есипова</cp:lastModifiedBy>
  <cp:revision>3</cp:revision>
  <dcterms:created xsi:type="dcterms:W3CDTF">2021-04-28T09:36:42Z</dcterms:created>
  <dcterms:modified xsi:type="dcterms:W3CDTF">2021-05-06T06:54:55Z</dcterms:modified>
</cp:coreProperties>
</file>