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4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1445B7-A577-B84E-991C-CDBDC4007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246FA65-1F66-5242-B0BA-3BE7FFC86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57FF69-6DD9-A94F-AD1E-AFF05585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3CE7-FFFF-8B42-8D2A-72ADA37AA7BF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410F06-9D29-DD46-A957-170F7796F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48E281-8985-2943-9293-F99376B0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A8-0892-3643-8036-23E538C51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27635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9F1C70-8B65-9749-8C28-22E771B60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5157280-01A5-4C44-AE9E-9EFFDA3BE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C2D5CA-11EF-F34C-82EB-0DCE522E5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3CE7-FFFF-8B42-8D2A-72ADA37AA7BF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A862D6-9C4E-944C-BD02-C65E46C2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4B373E-B1BA-BD4E-BA21-B20DDA17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A8-0892-3643-8036-23E538C51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93660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48F1572-4F2F-F747-A763-E9D3FA0EE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DFBB83F-6FA5-304F-87DF-B128C7EB6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76E97E-D89C-4C44-96A3-B758674E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3CE7-FFFF-8B42-8D2A-72ADA37AA7BF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63E813-A575-B54C-89CF-496A5F81B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5B06D3-39F0-7F4A-BFD4-D3096EB2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A8-0892-3643-8036-23E538C51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0433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80BFBB-CE04-3B40-9D13-CBEAEC86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76B97B-4B6A-E549-90E0-786206963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420E32-2DCD-6E46-9906-3FAFB8A8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3CE7-FFFF-8B42-8D2A-72ADA37AA7BF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71C3DB-F039-0B4C-A944-078C941E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09F03C-743F-F242-B34B-DF3032C56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A8-0892-3643-8036-23E538C51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775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0444F8-66D4-BC49-9DE3-CDBEABDE4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997227-58F9-3847-A08B-249ECFC8A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70219C-D9EC-AE42-B7D8-B8D3463B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3CE7-FFFF-8B42-8D2A-72ADA37AA7BF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6F158E-2580-7142-A7EE-C5019CFD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BA056A-52A6-B14F-BCD8-6D330F51E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A8-0892-3643-8036-23E538C51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2794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11CC66-115D-E84D-8330-1B29E1A0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FCCA44-67A8-064D-88CB-3481D743F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3427004-7478-3149-99DB-2C9010CC9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10E840-27F9-5747-A50D-9B68E830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3CE7-FFFF-8B42-8D2A-72ADA37AA7BF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7E0B3A-32DE-0843-BECE-7E8C5979A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C5243C-0258-0C4A-A785-50F34718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A8-0892-3643-8036-23E538C51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2011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019B36-5C60-6343-A287-8B404C47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FCF249F-9AAC-D84E-8E68-CD95F469D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E6E62B0-FC46-704F-BDE0-4AD2A885D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09365F1-941A-D94B-B521-702D49EB4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192CFDB-7BC9-9E42-A11D-3F8A98760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39F108D-4E05-154A-B3C7-A0197CFD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3CE7-FFFF-8B42-8D2A-72ADA37AA7BF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79903BF-661B-984F-A879-B0671352B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EBEA25D-ECA3-5449-AC26-AD8EC7DC6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A8-0892-3643-8036-23E538C51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291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9B431A-E080-2E40-926B-2FFAF71F1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7507497-D819-9940-AFBF-A4D319C25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3CE7-FFFF-8B42-8D2A-72ADA37AA7BF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FAE8E77-165C-964A-8BE2-60BBC464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3887644-A01E-4340-9D2E-E08D1837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A8-0892-3643-8036-23E538C51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6447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C79FF33-7B0F-554E-98FC-7AA15482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3CE7-FFFF-8B42-8D2A-72ADA37AA7BF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EF86D34-9CBD-854B-9AEF-649E182F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197E078-317A-AA40-8BCF-1A76F2C0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A8-0892-3643-8036-23E538C51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03358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9DBE1E-300E-0447-B514-6535959C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36D1FD-7475-154C-8B99-CC2CE5964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921D9A-DA84-C74A-A21F-7269477CC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7F8387-15C7-D348-AC1C-6898D91A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3CE7-FFFF-8B42-8D2A-72ADA37AA7BF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40000E8-6B5E-CD45-B3AB-92F92B48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61409B-FFFB-404B-A7F4-0144AEA4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A8-0892-3643-8036-23E538C51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877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31CD27-3455-4444-ADEF-EC0DE727D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EA9F8A1-B033-6440-89C2-03C3ED25B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432B3A-2F09-4241-AA3F-69E654594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8DB34C7-C7BF-9B46-A3C1-0D1100EF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3CE7-FFFF-8B42-8D2A-72ADA37AA7BF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A4F9A0C-4B54-7E41-989A-96BAFE56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891CB48-44F1-C84B-BAC0-195554DF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A8-0892-3643-8036-23E538C51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12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CE9112-9A56-A141-B1FE-FC9C36535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2762F5-9A17-C84B-BF9D-F8A4D6978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3B7E0B-8633-AF4F-9FBA-8B1A8D1C8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03CE7-FFFF-8B42-8D2A-72ADA37AA7BF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E689D2-E55D-0446-8829-59AEB176A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C1DEEA-8EE2-3C42-8FEA-CF5A2D502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A1CA8-0892-3643-8036-23E538C51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0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2F8E36-68E3-A14B-93BD-7D3304CA3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858446"/>
            <a:ext cx="11506200" cy="2389954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Боев </a:t>
            </a:r>
            <a:r>
              <a:rPr lang="ru-RU" sz="2000" b="1" i="1" dirty="0"/>
              <a:t>Илья Кириллович</a:t>
            </a:r>
            <a:r>
              <a:rPr lang="ru-RU" sz="1600" dirty="0"/>
              <a:t>, родился 6 августа 1926 года в деревне </a:t>
            </a:r>
            <a:r>
              <a:rPr lang="ru-RU" sz="1600" dirty="0" err="1"/>
              <a:t>Курташки</a:t>
            </a:r>
            <a:r>
              <a:rPr lang="ru-RU" sz="1600" dirty="0"/>
              <a:t>, </a:t>
            </a:r>
            <a:r>
              <a:rPr lang="ru-RU" sz="1600" dirty="0" err="1"/>
              <a:t>Атюрьевского</a:t>
            </a:r>
            <a:r>
              <a:rPr lang="ru-RU" sz="1600" dirty="0"/>
              <a:t> района, Мордовской АССР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Был призван на фронт в конце 1943 года и был направлен на курсы водителей в Куйбышевскую область на 6 </a:t>
            </a:r>
            <a:r>
              <a:rPr lang="ru-RU" sz="1600" dirty="0" smtClean="0"/>
              <a:t>месяцев. </a:t>
            </a:r>
            <a:r>
              <a:rPr lang="ru-RU" sz="1600" dirty="0"/>
              <a:t>П</a:t>
            </a:r>
            <a:r>
              <a:rPr lang="ru-RU" sz="1600" dirty="0" smtClean="0"/>
              <a:t>о </a:t>
            </a:r>
            <a:r>
              <a:rPr lang="ru-RU" sz="1600" dirty="0"/>
              <a:t>окончании курсов направлен на фронт водителем. Участвовал в боевых действиях за освобождение Болгарии, Венгрии, Польши, дошел до Берлина, принимал участие в штурме и взятие Вены. После окончания войны служил в Советской армии ещё 5 лет в Крыму. После демобилизации в 1950 году вернулся к себе на Родину. В 1961 году весной приехал с семьей в совхоз «Комсомолец», в совхозе работал сварщиком до ухода на пенсию. Умер 4 декабря 1990 года. Похоронен на местном кладбище в пос. Комсомолец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Награды: - Орден Отечественной войны; - Медаль «За взятие Вены»; - Медаль «За боевые заслуги»; - Медаль « За Победу над Германией». </a:t>
            </a:r>
            <a:endParaRPr lang="ru-RU" sz="1600" dirty="0" smtClean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D0D20124-F9AA-0B48-9CFE-14603C209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83" y="390140"/>
            <a:ext cx="4233033" cy="306894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D83F26F-C55B-4A92-9AFF-4894D14E27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253414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E2E912A9-4671-BB4F-B864-33F92FB907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6" r="1" b="13986"/>
          <a:stretch/>
        </p:blipFill>
        <p:spPr>
          <a:xfrm>
            <a:off x="8382000" y="305366"/>
            <a:ext cx="2748629" cy="31629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53165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374314"/>
            <a:ext cx="31210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672"/>
            <a:ext cx="18653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6462864"/>
            <a:ext cx="6016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477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xmlns="" id="{84DF55BE-B4AB-4BA1-BDE1-E9F7FB3F11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568D3E-D1D9-3143-ABAB-A2CEC6C4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33400"/>
            <a:ext cx="8001000" cy="55667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b="1" i="1" dirty="0" smtClean="0"/>
              <a:t>Молчанов </a:t>
            </a:r>
            <a:r>
              <a:rPr lang="ru-RU" sz="1600" b="1" i="1" dirty="0"/>
              <a:t>Николай Сергеевич </a:t>
            </a:r>
            <a:r>
              <a:rPr lang="ru-RU" sz="1600" dirty="0"/>
              <a:t>родился в 1921 году в </a:t>
            </a:r>
            <a:r>
              <a:rPr lang="ru-RU" sz="1600" dirty="0" err="1"/>
              <a:t>Кинель</a:t>
            </a:r>
            <a:r>
              <a:rPr lang="ru-RU" sz="1600" dirty="0"/>
              <a:t> - Черкассах, Куйбышевской области. </a:t>
            </a:r>
            <a:endParaRPr lang="ru-RU" sz="1600" dirty="0" smtClean="0"/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1600" dirty="0" smtClean="0"/>
              <a:t>Закончил </a:t>
            </a:r>
            <a:r>
              <a:rPr lang="ru-RU" sz="1600" dirty="0" err="1"/>
              <a:t>Бугурусланский</a:t>
            </a:r>
            <a:r>
              <a:rPr lang="ru-RU" sz="1600" dirty="0"/>
              <a:t> техникум по специальности «Агроном-полевод». В 1941 году был призван в армию в стрелковую </a:t>
            </a:r>
            <a:r>
              <a:rPr lang="ru-RU" sz="1600" dirty="0" smtClean="0"/>
              <a:t>часть. </a:t>
            </a:r>
            <a:r>
              <a:rPr lang="ru-RU" sz="1600" dirty="0"/>
              <a:t>С</a:t>
            </a:r>
            <a:r>
              <a:rPr lang="ru-RU" sz="1600" dirty="0" smtClean="0"/>
              <a:t> </a:t>
            </a:r>
            <a:r>
              <a:rPr lang="ru-RU" sz="1600" dirty="0"/>
              <a:t>первых дней принял участие в боевых действиях. 9 февраля 1942 года был ранен. Находился на лечении ЭГ 3323 и после госпиталя направлен в военное училище, по окончании которого вновь продолжил участие в боевых действиях на фронтах </a:t>
            </a:r>
            <a:r>
              <a:rPr lang="ru-RU" sz="1600" dirty="0" smtClean="0"/>
              <a:t>войны, </a:t>
            </a:r>
            <a:r>
              <a:rPr lang="ru-RU" sz="1600" dirty="0"/>
              <a:t>в должности командира взвода. 6 апреля 1944 года был ранен </a:t>
            </a:r>
            <a:r>
              <a:rPr lang="ru-RU" sz="1600" dirty="0" smtClean="0"/>
              <a:t>вторично, </a:t>
            </a:r>
            <a:r>
              <a:rPr lang="ru-RU" sz="1600" dirty="0"/>
              <a:t>находился на излечении ЭГ 3276, 15 августа 1944 г. </a:t>
            </a:r>
            <a:endParaRPr lang="ru-RU" sz="1600" dirty="0" smtClean="0"/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1600" dirty="0" smtClean="0"/>
              <a:t>После </a:t>
            </a:r>
            <a:r>
              <a:rPr lang="ru-RU" sz="1600" dirty="0"/>
              <a:t>излечения был направлен на службу в управление лагерем военнопленных, которое находилось на территории совхоза Комсомолец </a:t>
            </a:r>
            <a:r>
              <a:rPr lang="ru-RU" sz="1600" dirty="0" err="1"/>
              <a:t>Кинельского</a:t>
            </a:r>
            <a:r>
              <a:rPr lang="ru-RU" sz="1600" dirty="0"/>
              <a:t> района, Куйбышевской области, прослужил в лагере до 1947 года в должности заместителя начальника лагеря по сельскому хозяйству. С 1960 года продолжил свою трудовую деятельность в совхозе Комсомолец. Умер Николай Сергеевич от ран и болезней в 1975 году, похоронен в пос. Комсомольский, </a:t>
            </a:r>
            <a:r>
              <a:rPr lang="ru-RU" sz="1600" dirty="0" err="1"/>
              <a:t>Кинельского</a:t>
            </a:r>
            <a:r>
              <a:rPr lang="ru-RU" sz="1600" dirty="0"/>
              <a:t> района, Самарской области. </a:t>
            </a:r>
            <a:endParaRPr lang="ru-RU" sz="1600" b="1" i="1" dirty="0" smtClean="0"/>
          </a:p>
          <a:p>
            <a:pPr marL="0" indent="0" algn="just">
              <a:buNone/>
            </a:pPr>
            <a:r>
              <a:rPr lang="ru-RU" sz="1600" b="1" i="1" dirty="0" smtClean="0"/>
              <a:t>Награды</a:t>
            </a:r>
            <a:r>
              <a:rPr lang="ru-RU" sz="1600" dirty="0"/>
              <a:t>: - Юбилейные </a:t>
            </a:r>
            <a:r>
              <a:rPr lang="ru-RU" sz="1600" dirty="0" smtClean="0"/>
              <a:t>медали</a:t>
            </a:r>
            <a:endParaRPr lang="ru-RU" sz="1600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E061A496-9B99-8048-80DF-F8D0F1B23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93575"/>
            <a:ext cx="3866140" cy="2677301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192733D-4D1C-1046-89A3-6CE1DC4B83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106"/>
          <a:stretch/>
        </p:blipFill>
        <p:spPr>
          <a:xfrm>
            <a:off x="9568091" y="3352800"/>
            <a:ext cx="2131460" cy="313861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386"/>
            <a:ext cx="5753221" cy="42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60815"/>
            <a:ext cx="5334000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289" y="6516687"/>
            <a:ext cx="12747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821" y="2970876"/>
            <a:ext cx="17557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31110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340</Words>
  <Application>Microsoft Office PowerPoint</Application>
  <PresentationFormat>Произвольный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Нагаев</dc:creator>
  <cp:lastModifiedBy>Наталья Анатольевна Есипова</cp:lastModifiedBy>
  <cp:revision>3</cp:revision>
  <dcterms:created xsi:type="dcterms:W3CDTF">2021-04-28T09:31:49Z</dcterms:created>
  <dcterms:modified xsi:type="dcterms:W3CDTF">2021-05-06T06:42:43Z</dcterms:modified>
</cp:coreProperties>
</file>