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4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59A63A-8FB7-544F-AC1D-5A214A5C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FA5B18-9867-E24A-ADE4-2C78E0743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6EC619-AD23-E84E-92B6-0AB10F95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FED43AB-BBD2-3B4E-B5B4-C78CE3285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1840CE5-3E89-E142-8DF8-6EDBC25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7172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75FC51-AB9A-8241-AF5E-14EF69A63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F4AFBBA-78EE-AA4D-AFD5-DB2DAC1C0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6747BC-968B-3642-AC5B-CC5977F84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E67485-9EDA-6349-95ED-7AE4AE0C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17C1116-23A3-C147-8B7E-FD4AF054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78121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521F36E-16C0-FC4B-BB8A-1B0A2A4A9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E008FD5-9CBD-1D40-B3C4-6807BB7DF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64B7C5-F946-EC47-BDA5-E30797C1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F2A2620-79D8-244E-AC1F-13193049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BFF7B0-CA78-4B45-B311-9C90073E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28783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B7F391-1902-FE4B-90FC-52A5895F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49C58FD-B7FD-E946-AFBB-E5B208DD0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687894-30E1-7A44-83F0-5406A76F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C290FFB-107A-F546-8BCB-BE8EBFAB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4442E7-E5FF-124F-A1E9-F981E426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9100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E5AA66-1913-A541-BC52-98C72903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990FEA-F02B-664F-9CB2-0A746573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6EC329-F19A-3D4B-9F10-5CCFB3F3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BEF3AB2-EF25-354F-95AD-76B47E23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BCC368-5D4E-C840-A33F-2971E9F7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6775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73D107-E915-FF43-BD15-29E50FC5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3DBBFBC-E0ED-164E-962B-CEEEDDA18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B222D38-D9F3-3248-B248-862D2A267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F3A3F08-50FF-6F45-ADF7-2B0248C1E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6FB86A7-E357-B04C-A531-3578FA848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11D6AB1-7097-EB41-A9DA-61B259F2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62580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190DB7-B746-0143-9927-94BB3DAD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B248FF-9C6B-E647-ACA2-6F11CB3C5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76636B8-7BC4-4F45-B1F3-19D53FB04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47A11FB-154C-BE45-A59A-12F398CE7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E6C8ABB-532B-D940-95D5-6902AB199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2A7E5EB-A846-B84A-967D-FBAF4795B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63274A7-2111-0B44-AA93-81A00E662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3E144B9-F2A4-6B4E-A37E-269985F8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4289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27BCE1-1684-7842-8D94-183053017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AE2F88B-F716-BA43-A297-01A9F6D2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1D8EFCC-7DD8-234B-89FA-33C14A9F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1B9C0E1-46BB-5543-9754-5F3B2724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75737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599C5F9-10DA-0A41-84B1-3BEAA55F6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51591DE-B3A7-454A-A7AE-EB83E284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57DB1CF-4879-274B-9AB5-A4ABC797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0226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FE73B6-5982-304A-BE0C-091DB8DA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AA599B-6BE3-7D49-A881-E26B69369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7B0601-1F1A-4041-88B2-60B0F0A5C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3280175-54DB-B646-89BC-87718289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170E12C-0913-1842-8E86-47A70277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CAACAE-16B9-B241-9A26-DEB614AD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395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497BF0-431C-4D4A-9B63-37B01DA21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2A6CBA4-9D43-1B4D-9105-993324182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845D42F-44D1-544D-BAD1-7B873C0E6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ABFF8-5712-CE49-B480-BAF546C2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9521BE6-3989-564A-B7C6-1BC452929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0281DF-A49D-E74B-9128-1C45CEAB0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7099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DF9CA6-0818-A548-9FD4-E56AE4268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4D301D-9B2C-B247-847E-93E8C18CA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B65427A-144A-3840-8202-A40185BD5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7A10-C76C-C24A-A151-CF1A817148B0}" type="datetimeFigureOut">
              <a:rPr lang="ru-RU" smtClean="0"/>
              <a:t>27.04.2022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AFB7FC-F079-CA41-9ED8-AD8E494FC4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70949C-2594-424D-ABCE-B0F5582A8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89594-5DAC-0740-B327-C41688960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0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="" xmlns:a16="http://schemas.microsoft.com/office/drawing/2014/main" id="{32E62931-8EB4-42BB-BAAB-D8757BE66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E9BCB92-7DB2-8B44-A53A-172DD1638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1600" y="396081"/>
            <a:ext cx="6781800" cy="5852319"/>
          </a:xfrm>
          <a:noFill/>
        </p:spPr>
        <p:txBody>
          <a:bodyPr>
            <a:noAutofit/>
          </a:bodyPr>
          <a:lstStyle/>
          <a:p>
            <a:r>
              <a:rPr lang="ru-RU" sz="1800" b="1" i="1" dirty="0" err="1" smtClean="0"/>
              <a:t>Гаркин</a:t>
            </a:r>
            <a:r>
              <a:rPr lang="ru-RU" sz="1800" b="1" i="1" dirty="0" smtClean="0"/>
              <a:t> </a:t>
            </a:r>
            <a:r>
              <a:rPr lang="ru-RU" sz="1800" b="1" i="1" dirty="0"/>
              <a:t>Иван Васильевич </a:t>
            </a:r>
            <a:r>
              <a:rPr lang="ru-RU" sz="1600" dirty="0"/>
              <a:t>1926 года рождения. </a:t>
            </a:r>
            <a:endParaRPr lang="ru-RU" sz="1600" dirty="0" smtClean="0"/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Ему </a:t>
            </a:r>
            <a:r>
              <a:rPr lang="ru-RU" sz="1600" dirty="0"/>
              <a:t>было 15 лет, когда в 1941 году началась ВОВ. В 17 лет 1943 года забрали в Армию, после 10 месяцев учения в снайперской школе в Инзе, Иван Васильевич попадает на </a:t>
            </a:r>
            <a:r>
              <a:rPr lang="en-US" sz="1600" dirty="0"/>
              <a:t>I </a:t>
            </a:r>
            <a:r>
              <a:rPr lang="ru-RU" sz="1600" dirty="0"/>
              <a:t>Прибалтийский фронт. Был дважды тяжело ранен, оба ранения в грудь. Пришлось одному выходить из окружения. О победе узнал в госпитале. Затем направлен в Ленинградский военный округ авиационно-технический батальон, работал шофером. Прослужил 7 лет, в 1950 году демобилизовался.  Вернувшись домой, устроился работать на железную дорогу, проработал на ней 42 года от кочегара до начальника станции «Грачевка». В 1955 году женился. Жена – Антонина Сергеевна вот уже 60 лет рядом с ним. Вырастили и воспитали двух дочерей, дождались правнуков.  </a:t>
            </a:r>
            <a:endParaRPr lang="ru-RU" sz="1600" dirty="0" smtClean="0"/>
          </a:p>
          <a:p>
            <a:pPr algn="l"/>
            <a:r>
              <a:rPr lang="ru-RU" sz="1600" b="1" i="1" dirty="0" smtClean="0"/>
              <a:t>Награды</a:t>
            </a:r>
            <a:r>
              <a:rPr lang="ru-RU" sz="1600" b="1" i="1" dirty="0"/>
              <a:t>:  </a:t>
            </a:r>
          </a:p>
          <a:p>
            <a:pPr algn="l"/>
            <a:r>
              <a:rPr lang="ru-RU" sz="1600" dirty="0" smtClean="0"/>
              <a:t>Орден </a:t>
            </a:r>
            <a:r>
              <a:rPr lang="ru-RU" sz="1600" dirty="0"/>
              <a:t>«Отечественной войны </a:t>
            </a:r>
            <a:r>
              <a:rPr lang="en-US" sz="1600" dirty="0"/>
              <a:t>II </a:t>
            </a:r>
            <a:r>
              <a:rPr lang="ru-RU" sz="1600" dirty="0" smtClean="0"/>
              <a:t>степени»</a:t>
            </a:r>
          </a:p>
          <a:p>
            <a:pPr algn="l"/>
            <a:r>
              <a:rPr lang="ru-RU" sz="1600" dirty="0" smtClean="0"/>
              <a:t>Медаль </a:t>
            </a:r>
            <a:r>
              <a:rPr lang="ru-RU" sz="1600" dirty="0"/>
              <a:t>«За победу над </a:t>
            </a:r>
            <a:r>
              <a:rPr lang="ru-RU" sz="1600" dirty="0" smtClean="0"/>
              <a:t>Германией»</a:t>
            </a:r>
          </a:p>
          <a:p>
            <a:pPr algn="l"/>
            <a:r>
              <a:rPr lang="ru-RU" sz="1600" dirty="0" smtClean="0"/>
              <a:t>Юбилейные </a:t>
            </a:r>
            <a:r>
              <a:rPr lang="ru-RU" sz="1600" dirty="0"/>
              <a:t>медали.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BEDEABA9-E6FC-DC43-9B88-0E970429E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5212"/>
          <a:stretch/>
        </p:blipFill>
        <p:spPr>
          <a:xfrm>
            <a:off x="95451" y="396081"/>
            <a:ext cx="4933749" cy="56340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750" y="76200"/>
            <a:ext cx="55054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41" y="6492081"/>
            <a:ext cx="6248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92081"/>
            <a:ext cx="15176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38442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="" xmlns:a16="http://schemas.microsoft.com/office/drawing/2014/main" id="{2CB962CF-61A3-4EF9-94F6-7C59B03295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C5D020-B6F5-4244-A3AC-3F119E90B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520" y="281929"/>
            <a:ext cx="9139280" cy="62666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 smtClean="0"/>
              <a:t>Литвинов </a:t>
            </a:r>
            <a:r>
              <a:rPr lang="ru-RU" sz="1800" b="1" i="1" dirty="0"/>
              <a:t>Николай Васильевич </a:t>
            </a:r>
            <a:r>
              <a:rPr lang="ru-RU" sz="1600" dirty="0"/>
              <a:t>родился в 1923 году.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Закончил </a:t>
            </a:r>
            <a:r>
              <a:rPr lang="ru-RU" sz="1600" dirty="0"/>
              <a:t>7 классов </a:t>
            </a:r>
            <a:r>
              <a:rPr lang="ru-RU" sz="1600" dirty="0" err="1"/>
              <a:t>Маломалышевской</a:t>
            </a:r>
            <a:r>
              <a:rPr lang="ru-RU" sz="1600" dirty="0"/>
              <a:t> школы. В 1939 году поступил в школу ФЗО, на токаря, в Куйбышеве. После окончания ФЗО работал токарем в МТС. В это время, в 1940 году, шел набор рабочих на авиационный завод, который ещё строился. Рабочих направляли на стажировку в Воронеж. Николай прибыл в город 22 июня 1941 года, люди уже стояли у репродукторов на улице и слушали сообщение о начале войны. Пробыл там 2 месяца, а когда начали бомбить Воронеж, всех эвакуировали опять в Куйбышев, на завод, ещё </a:t>
            </a:r>
            <a:r>
              <a:rPr lang="ru-RU" sz="1600" dirty="0" smtClean="0"/>
              <a:t>недостроенный</a:t>
            </a:r>
            <a:r>
              <a:rPr lang="ru-RU" sz="1600" dirty="0"/>
              <a:t>. Работали под открытым небом, на станки падал снег, лил дождь. Работал на заводе в цехах № 18 и № 24, где собирали самолеты. В апреле призвали в Армию, шел ему тогда девятнадцатый год. Часть формировали в Куйбышеве. Послали учиться в училище младшего командного состава. После училища – сборы в </a:t>
            </a:r>
            <a:r>
              <a:rPr lang="ru-RU" sz="1600" dirty="0" err="1"/>
              <a:t>Тащевских</a:t>
            </a:r>
            <a:r>
              <a:rPr lang="ru-RU" sz="1600" dirty="0"/>
              <a:t> лагерях Саратовской области. Затем в Тамбовские учебные лагеря, там формировался 181 артиллерийский полк. В июне 1943 года полк направили на Курско-Орловскую дугу. Не доезжая Курска – бомбежка, при которой был разбит полк, ранение и госпиталь под Москвой. После госпиталя опять фронт - в 148 артиллерийской бригаде. Освобождал Белоруссию - города Барановичи, Брест затем Варшаву, Гданьск, немецкий город </a:t>
            </a:r>
            <a:r>
              <a:rPr lang="ru-RU" sz="1600" dirty="0" err="1"/>
              <a:t>Штетин</a:t>
            </a:r>
            <a:r>
              <a:rPr lang="ru-RU" sz="1600" dirty="0"/>
              <a:t>. Закончил войну в немецком городе Потсдаме, не дошли да Берлина 25 км. До 1947 года служил в Германии в группе советских оккупационных войск, до нового пополнения. Домой вернулся в марте 1947 года (информации больше нет).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b="1" i="1" dirty="0" smtClean="0"/>
              <a:t>Награды</a:t>
            </a:r>
            <a:r>
              <a:rPr lang="ru-RU" sz="1600" b="1" i="1" dirty="0"/>
              <a:t>: </a:t>
            </a:r>
            <a:endParaRPr lang="ru-RU" sz="1600" dirty="0"/>
          </a:p>
          <a:p>
            <a:pPr algn="just"/>
            <a:r>
              <a:rPr lang="ru-RU" sz="1600" dirty="0" smtClean="0"/>
              <a:t>Орден </a:t>
            </a:r>
            <a:r>
              <a:rPr lang="ru-RU" sz="1600" dirty="0"/>
              <a:t>«Красной </a:t>
            </a:r>
            <a:r>
              <a:rPr lang="ru-RU" sz="1600" dirty="0" smtClean="0"/>
              <a:t>Звезды»</a:t>
            </a:r>
          </a:p>
          <a:p>
            <a:pPr algn="just"/>
            <a:r>
              <a:rPr lang="ru-RU" sz="1600" dirty="0" smtClean="0"/>
              <a:t>Орден </a:t>
            </a:r>
            <a:r>
              <a:rPr lang="ru-RU" sz="1600" dirty="0"/>
              <a:t>«Отечественной войны </a:t>
            </a:r>
            <a:r>
              <a:rPr lang="en-US" sz="1600" dirty="0"/>
              <a:t>II c</a:t>
            </a:r>
            <a:r>
              <a:rPr lang="ru-RU" sz="1600" dirty="0" err="1" smtClean="0"/>
              <a:t>тепени</a:t>
            </a:r>
            <a:r>
              <a:rPr lang="ru-RU" sz="1600" dirty="0" smtClean="0"/>
              <a:t>»</a:t>
            </a:r>
          </a:p>
          <a:p>
            <a:pPr algn="just"/>
            <a:r>
              <a:rPr lang="ru-RU" sz="1600" dirty="0" smtClean="0"/>
              <a:t>Медаль </a:t>
            </a:r>
            <a:r>
              <a:rPr lang="ru-RU" sz="1600" dirty="0"/>
              <a:t>«За освобождение </a:t>
            </a:r>
            <a:r>
              <a:rPr lang="ru-RU" sz="1600" dirty="0" smtClean="0"/>
              <a:t>Германии»</a:t>
            </a:r>
          </a:p>
          <a:p>
            <a:pPr algn="just"/>
            <a:r>
              <a:rPr lang="ru-RU" sz="1600" dirty="0" smtClean="0"/>
              <a:t>Медаль </a:t>
            </a:r>
            <a:r>
              <a:rPr lang="ru-RU" sz="1600" dirty="0"/>
              <a:t>«За освобождение </a:t>
            </a:r>
            <a:r>
              <a:rPr lang="ru-RU" sz="1600" dirty="0" smtClean="0"/>
              <a:t>Варшавы»</a:t>
            </a:r>
          </a:p>
          <a:p>
            <a:pPr algn="just"/>
            <a:r>
              <a:rPr lang="ru-RU" sz="1600" dirty="0" smtClean="0"/>
              <a:t>Юбилейные медали</a:t>
            </a:r>
            <a:endParaRPr lang="ru-RU" sz="1600" dirty="0"/>
          </a:p>
        </p:txBody>
      </p:sp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5A771FF8-BD9B-504F-9234-D1BFF982C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3" r="-1" b="38246"/>
          <a:stretch/>
        </p:blipFill>
        <p:spPr>
          <a:xfrm>
            <a:off x="22616" y="44485"/>
            <a:ext cx="2953903" cy="316815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D03A6FB-35E6-7D4E-883B-1918B7A5B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29000"/>
            <a:ext cx="2113866" cy="306357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76200"/>
            <a:ext cx="61819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2" y="6539259"/>
            <a:ext cx="7450138" cy="38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5" y="6548541"/>
            <a:ext cx="3903846" cy="37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64" y="3124200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67988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6432" y="1066800"/>
            <a:ext cx="6934200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Окончила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7 классов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Маломалышевской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школы и в 1940 году поступила в Куйбышевский финансово-экономический техникум, но закончить его не пришлось началась ВОВ. Настя вернулась домой и работала в колхозе. В 1943 году получила повестку на фронт. Закончила курсы телеграфистов и была направлена в 253 отдельный истребительный противотанковый дивизион, телеграфисткой, на </a:t>
            </a:r>
            <a:r>
              <a:rPr lang="en-US" dirty="0">
                <a:latin typeface="Times New Roman"/>
                <a:ea typeface="Times New Roman"/>
                <a:cs typeface="Times New Roman"/>
              </a:rPr>
              <a:t>III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Белорусский фронт  в составе 31 Армии 331 дивизии. Освобождала Минск, Северную Силезию, Чехословакию. О Победе узнала в Праге. После войны была направлена во Львовский военный округ, где оформляла документы демобилизованным солдатам, потому что у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неё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был красивый почерк. Домой приехала в сентябре 1945 года.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информации больше нет).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4611" y="4876800"/>
            <a:ext cx="5410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Награды: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Орден «Великой Отечественной войны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степени»;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Медаль «За отвагу»;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Медаль «За освобождение Праги»;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Юбилейные медали.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28800" y="6469789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Информацию предоставила дочь Кузьмина Валентина Александровна.</a:t>
            </a:r>
          </a:p>
        </p:txBody>
      </p:sp>
      <p:pic>
        <p:nvPicPr>
          <p:cNvPr id="1026" name="Picture 2" descr="\\SERVER2\Home\esipova\Рабочий стол\участники ВОВ\Малышевка - Глухова А.А\Фото2_Глухова А.А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7" y="304800"/>
            <a:ext cx="2729630" cy="398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91000" y="567786"/>
            <a:ext cx="7717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Глухова (Москвитина по мужу) Анастасия </a:t>
            </a:r>
            <a:r>
              <a:rPr lang="ru-RU" b="1" dirty="0" smtClean="0"/>
              <a:t>Андреевна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1926 года рождения.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7" name="Picture 3" descr="\\SERVER2\Home\esipova\Рабочий стол\участники ВОВ\Малышевка - Глухова А.А\Глухова А.А._Удостоверени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85" y="4426982"/>
            <a:ext cx="2968804" cy="202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57312" y="120134"/>
            <a:ext cx="658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Самарская область Кинельский район с. Малая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Малышевка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8458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632</Words>
  <Application>Microsoft Office PowerPoint</Application>
  <PresentationFormat>Произвольный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Нагаев</dc:creator>
  <cp:lastModifiedBy>Наталья Анатольевна Есипова</cp:lastModifiedBy>
  <cp:revision>6</cp:revision>
  <dcterms:created xsi:type="dcterms:W3CDTF">2021-04-28T09:41:31Z</dcterms:created>
  <dcterms:modified xsi:type="dcterms:W3CDTF">2022-04-27T05:33:51Z</dcterms:modified>
</cp:coreProperties>
</file>