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716F2B-DCDA-E349-A4D0-6432087BF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F335C2-0222-8847-A190-A5E4CC68B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D28B5E-6070-9E4B-8C89-6ABA7B31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3612B8-E15F-C84C-8701-CB8FDECF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B25F60-02CE-8A4E-9EA8-381D6AAD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3976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AB50CF-67F6-B647-BFB0-7FE3CBBA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55892A-1EC9-CF40-8F78-1A444A415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6B8F15-FE7C-A543-9DA5-13D6895C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CCD22B-9607-CB43-A9EE-3AA37ADB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4C2868-BD96-E042-9B41-C017DA71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9639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4EBE97C-CB09-F944-ABED-36F8DECAB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F77CEF-0C72-2E40-AFDE-A8D00B3A4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4E84FD-6F73-A748-94D4-DDAE3F19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4AFD23-95F3-DB47-B05D-969470E4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06CB7D-35B4-A045-B020-2DD14865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5232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650FE5-FF44-904A-B758-55767B46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902B93-49B7-914D-8080-CE9B1FE07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A25C77-5FD1-0744-B061-8C8EADAE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220278-8C05-D641-BCEE-581A0DFE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9F61E4-F1FA-324B-9817-C4971CDC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267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58CD8F-948F-A443-97A4-9A701609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875A61-418B-9049-AE40-611CF9078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6043AA-F347-B04A-AD65-11C04FAB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3B6FD3-9D4D-A04E-A2DD-C5B9C2E8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E50CE7-98F1-424D-BB3C-679EF749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1545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1A6863-937F-0F42-B23B-207D77D0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EF3310-D6ED-D04B-BEC6-763A94184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33D68F-4E4A-6F41-83CE-1A69EA5F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C6430F-9F9E-0346-84C3-FC572FB5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F31FB6-87B7-464E-B863-592CE323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4A01A5-0532-B747-82EA-B9F3B2DF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879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3EB24-B6BE-C445-8EFB-2A3C1DB9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C5C293-9F84-D145-B90B-0B570B0AF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00CD122-E3D3-9F48-8B77-A5DFA474F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8213E9-FE6C-B84D-8FCF-8D3410AAA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9D1ACAC-98A2-E04B-A878-67E107D3E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42694D-AACD-4740-9EC1-2DAD314C7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EFF16C-003F-E14F-ADBB-37546D99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DBB35AB-EE4F-DC41-9D23-D308A120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3341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FDE3E-409B-A746-B759-6874F5DD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C6CAECC-D295-6143-9859-6401C17C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1CFBD1C-B08A-CB47-8B75-C86077B8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3A6B23-E9EA-0A43-AFD5-4F4DCAEE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357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D617AC5-E86B-5B4F-A9A1-16C035C0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FA48E7A-3E68-CE41-9DCC-DD8D7BA4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34FAE4-E3AF-3043-BAF3-22D03ACB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5411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ED993-B36D-6444-86C7-6003A75A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A79F6A-F11F-2C4F-8CC7-8DC399CAC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6D5C57-DCE0-1A45-A163-41AC797D3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CD8BDD-0B16-7F44-896D-AD2DC7F8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0A6AFA-15CF-1749-91C7-5B90A164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DEF010-0BBF-F544-ABB9-82138AD0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6247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C2420-9883-DB47-AF3D-759F75C8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78898C-67D4-1040-8929-705DADB38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F90592-BD19-CE4C-B7A5-B838FBD3B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D9091D-3565-AE4C-872C-B57B32E9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799A6D-D5A1-E841-8968-032C2975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35B764-251A-8D40-9E11-F104FD34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910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B29DB0-867F-0047-9AE0-AAABD45D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3420E0-BEBD-D94B-888F-5F5378F19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77DECF-2574-6C49-B304-54BDE7557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5AB4-0CC4-3040-88D7-6A41FAEBA3AB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502204-7020-3441-94E1-1A331487E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FF84E8-5501-7343-B8A6-33D8B082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BC65-D925-EB42-9663-64ACF3798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5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CA4BD6EE-7B51-447C-AAB3-028B7A3E5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242E07-CF3A-6C48-8B24-B1102EFD8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730" y="4191000"/>
            <a:ext cx="11100249" cy="2167703"/>
          </a:xfrm>
        </p:spPr>
        <p:txBody>
          <a:bodyPr>
            <a:normAutofit/>
          </a:bodyPr>
          <a:lstStyle/>
          <a:p>
            <a:r>
              <a:rPr lang="ru-RU" sz="2000" b="1" i="1" dirty="0" err="1" smtClean="0"/>
              <a:t>Шанин</a:t>
            </a:r>
            <a:r>
              <a:rPr lang="ru-RU" sz="2000" b="1" i="1" dirty="0" smtClean="0"/>
              <a:t> </a:t>
            </a:r>
            <a:r>
              <a:rPr lang="ru-RU" sz="2000" b="1" i="1" dirty="0"/>
              <a:t>Иван Тимофеевич</a:t>
            </a:r>
            <a:r>
              <a:rPr lang="ru-RU" sz="1600" dirty="0"/>
              <a:t>, родился 1916 году в </a:t>
            </a:r>
            <a:r>
              <a:rPr lang="ru-RU" sz="1600" dirty="0" err="1"/>
              <a:t>Парфеновке</a:t>
            </a:r>
            <a:r>
              <a:rPr lang="ru-RU" sz="1600" dirty="0"/>
              <a:t> </a:t>
            </a:r>
            <a:r>
              <a:rPr lang="ru-RU" sz="1600" dirty="0" err="1"/>
              <a:t>Утевского</a:t>
            </a:r>
            <a:r>
              <a:rPr lang="ru-RU" sz="1600" dirty="0"/>
              <a:t> района, Куйбышевской области. </a:t>
            </a:r>
            <a:endParaRPr lang="ru-RU" sz="1600" dirty="0" smtClean="0"/>
          </a:p>
          <a:p>
            <a:pPr algn="l"/>
            <a:r>
              <a:rPr lang="ru-RU" sz="1600" dirty="0" smtClean="0"/>
              <a:t>Перед </a:t>
            </a:r>
            <a:r>
              <a:rPr lang="ru-RU" sz="1600" dirty="0"/>
              <a:t>войной был призван в Тоцкие лагеря приблизительно в 1939 году. Оттуда был отправлен на фронт служил в </a:t>
            </a:r>
            <a:r>
              <a:rPr lang="ru-RU" sz="1600" dirty="0" err="1"/>
              <a:t>минроте</a:t>
            </a:r>
            <a:r>
              <a:rPr lang="ru-RU" sz="1600" dirty="0"/>
              <a:t>. В 1941 году попал в плен. С войны вернулся в 1947 году. </a:t>
            </a:r>
            <a:endParaRPr lang="ru-RU" sz="1600" dirty="0" smtClean="0"/>
          </a:p>
          <a:p>
            <a:pPr algn="l"/>
            <a:endParaRPr lang="ru-RU" sz="1600" b="1" dirty="0" smtClean="0"/>
          </a:p>
          <a:p>
            <a:pPr algn="l"/>
            <a:r>
              <a:rPr lang="ru-RU" sz="1600" b="1" dirty="0" smtClean="0"/>
              <a:t>Награды</a:t>
            </a:r>
            <a:r>
              <a:rPr lang="ru-RU" sz="1600" b="1" dirty="0"/>
              <a:t>: - Орден Отечественной войны; - Юбилейные медали. </a:t>
            </a:r>
            <a:endParaRPr lang="ru-RU" sz="1600" b="1" dirty="0" smtClean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CE29E8F-48EA-EA41-9AA6-7BE2C7AAC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5342333" cy="3512584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xmlns="" id="{6B5FF7CD-712E-4187-BFF5-B192FFB33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4E9CD1CF-5BD3-8842-AA1C-8CBAFA04B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2652025" cy="205532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FFD1E0D8-201B-6B4B-88C6-0D75D3AAF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18" y="1510028"/>
            <a:ext cx="2683879" cy="19189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33" y="0"/>
            <a:ext cx="5249467" cy="4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96" y="3578374"/>
            <a:ext cx="8055495" cy="36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476999"/>
            <a:ext cx="5151438" cy="36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6680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xmlns="" id="{959C6B72-F8E6-4281-8F3E-93FC0DC98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4794C4F-E5CA-5140-9DE3-FB2726EFF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 r="2" b="34705"/>
          <a:stretch/>
        </p:blipFill>
        <p:spPr>
          <a:xfrm>
            <a:off x="609600" y="434055"/>
            <a:ext cx="2540538" cy="205667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24766D7-8F80-0549-98EB-CC416F72C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r="-4" b="-4"/>
          <a:stretch/>
        </p:blipFill>
        <p:spPr>
          <a:xfrm>
            <a:off x="3962400" y="485034"/>
            <a:ext cx="2388138" cy="1933324"/>
          </a:xfrm>
          <a:prstGeom prst="rect">
            <a:avLst/>
          </a:prstGeom>
        </p:spPr>
      </p:pic>
      <p:sp>
        <p:nvSpPr>
          <p:cNvPr id="31" name="sketch line">
            <a:extLst>
              <a:ext uri="{FF2B5EF4-FFF2-40B4-BE49-F238E27FC236}">
                <a16:creationId xmlns:a16="http://schemas.microsoft.com/office/drawing/2014/main" xmlns="" id="{490234EE-E0D8-4805-9227-CCEAC6016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919942-68D9-204D-A4C1-539E9FB8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19400"/>
            <a:ext cx="7010400" cy="35084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Козлов </a:t>
            </a:r>
            <a:r>
              <a:rPr lang="ru-RU" sz="2000" b="1" i="1" dirty="0"/>
              <a:t>Василий Петрович</a:t>
            </a:r>
            <a:r>
              <a:rPr lang="ru-RU" sz="1600" dirty="0"/>
              <a:t>, родился 6 января 1922г. </a:t>
            </a:r>
            <a:r>
              <a:rPr lang="ru-RU" sz="1600" dirty="0" smtClean="0"/>
              <a:t>в </a:t>
            </a:r>
          </a:p>
          <a:p>
            <a:pPr marL="0" indent="0" algn="ctr">
              <a:buNone/>
            </a:pPr>
            <a:r>
              <a:rPr lang="ru-RU" sz="1600" dirty="0" smtClean="0"/>
              <a:t>с. </a:t>
            </a:r>
            <a:r>
              <a:rPr lang="ru-RU" sz="1600" dirty="0" err="1" smtClean="0"/>
              <a:t>Парфеновка</a:t>
            </a:r>
            <a:r>
              <a:rPr lang="ru-RU" sz="1600" dirty="0" smtClean="0"/>
              <a:t> </a:t>
            </a:r>
            <a:r>
              <a:rPr lang="ru-RU" sz="1600" dirty="0" err="1"/>
              <a:t>Утевского</a:t>
            </a:r>
            <a:r>
              <a:rPr lang="ru-RU" sz="1600" dirty="0"/>
              <a:t> района, Куйбышевской области.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войну попал с первых дней. Был связистом. Воевал на Карельском фронте (информации больше нет). </a:t>
            </a:r>
            <a:endParaRPr lang="ru-RU" sz="1600" dirty="0" smtClean="0"/>
          </a:p>
          <a:p>
            <a:pPr marL="0" indent="0">
              <a:buNone/>
            </a:pPr>
            <a:r>
              <a:rPr lang="ru-RU" sz="2000" b="1" i="1" dirty="0" smtClean="0"/>
              <a:t>Награды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Орден </a:t>
            </a:r>
            <a:r>
              <a:rPr lang="ru-RU" sz="1600" dirty="0"/>
              <a:t>Славы 3 </a:t>
            </a:r>
            <a:r>
              <a:rPr lang="ru-RU" sz="1600" dirty="0" smtClean="0"/>
              <a:t>степени</a:t>
            </a:r>
          </a:p>
          <a:p>
            <a:r>
              <a:rPr lang="ru-RU" sz="1600" dirty="0" smtClean="0"/>
              <a:t>Орден </a:t>
            </a:r>
            <a:r>
              <a:rPr lang="ru-RU" sz="1600" dirty="0"/>
              <a:t>Славы 2 </a:t>
            </a:r>
            <a:r>
              <a:rPr lang="ru-RU" sz="1600" dirty="0" smtClean="0"/>
              <a:t>степени </a:t>
            </a:r>
          </a:p>
          <a:p>
            <a:r>
              <a:rPr lang="ru-RU" sz="1600" dirty="0" smtClean="0"/>
              <a:t>Орден </a:t>
            </a:r>
            <a:r>
              <a:rPr lang="ru-RU" sz="1600" dirty="0"/>
              <a:t>Отечественной войны 2 </a:t>
            </a:r>
            <a:r>
              <a:rPr lang="ru-RU" sz="1600" dirty="0" smtClean="0"/>
              <a:t>степени </a:t>
            </a:r>
          </a:p>
          <a:p>
            <a:r>
              <a:rPr lang="ru-RU" sz="1600" dirty="0"/>
              <a:t>М</a:t>
            </a:r>
            <a:r>
              <a:rPr lang="ru-RU" sz="1600" dirty="0" smtClean="0"/>
              <a:t>едаль </a:t>
            </a:r>
            <a:r>
              <a:rPr lang="ru-RU" sz="1600" dirty="0"/>
              <a:t>«ЗА ПОБЕДУ НАД ГЕРМАНИЕЙ</a:t>
            </a:r>
            <a:r>
              <a:rPr lang="ru-RU" sz="1600" dirty="0" smtClean="0"/>
              <a:t>»</a:t>
            </a:r>
          </a:p>
          <a:p>
            <a:r>
              <a:rPr lang="ru-RU" sz="1600" dirty="0"/>
              <a:t>М</a:t>
            </a:r>
            <a:r>
              <a:rPr lang="ru-RU" sz="1600" dirty="0" smtClean="0"/>
              <a:t>едаль </a:t>
            </a:r>
            <a:r>
              <a:rPr lang="ru-RU" sz="1600" dirty="0"/>
              <a:t>«ЗА ПОБЕДУ НАД ЯПОНИЕЙ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Юбилейные медали 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729F1BE-2B86-7A48-9491-BDF3256D4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4554"/>
            <a:ext cx="4429323" cy="31337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029"/>
            <a:ext cx="505936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server2\ARHIVE\Парфеновка - Козлов В.П\МК11_Парфеновка_Полевая почта_Козлов В.П.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16704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6538911"/>
            <a:ext cx="51879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31" y="2295467"/>
            <a:ext cx="19637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429000"/>
            <a:ext cx="16525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194541"/>
            <a:ext cx="16224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55504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130</Words>
  <Application>Microsoft Office PowerPoint</Application>
  <PresentationFormat>Произвольный</PresentationFormat>
  <Paragraphs>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3</cp:revision>
  <dcterms:created xsi:type="dcterms:W3CDTF">2021-04-28T07:54:56Z</dcterms:created>
  <dcterms:modified xsi:type="dcterms:W3CDTF">2021-05-06T04:38:18Z</dcterms:modified>
</cp:coreProperties>
</file>