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209A5-ECB2-D248-868A-9CBC3852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7CF525-AFA6-DF45-BD33-70A1EDD07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DE9F1C-42E8-904D-857E-82E43D4E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386FFC-3CEE-2949-B22C-F4D4DA3D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7CB43-2EE6-E44F-A76A-9CE39681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097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5E502-A620-1E4E-9638-6947CA2D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38EDAD-3FD3-9446-BEE9-11DD06C92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3483B1-EB4C-A643-97E3-7205E991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7434F7-6552-FF48-98C4-4F91A42B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6BDB7B-C53A-824A-B973-C1DBA192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13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8AC097-B4A5-3B47-92DF-0FB49EF14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947EF9-CF7B-3449-9B17-81D7B66A9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886CF0-60A9-1B47-8EDE-C7CA786F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2DA6AE-8330-E544-BC40-5CB2082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6E23EF-AA5A-A74C-8B51-0C62ED0E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499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FD89F-C6F1-3347-AEA5-E89A7CBF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AD4B91-3653-2F41-80D5-478AA8D4C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28A92-C5E2-6640-B3DC-CE20721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69E2B7-8DA9-F449-9BB7-138CCBBB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75F76B-944B-4643-9D73-F75BF2A6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2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26F67-77DF-1A4D-B3EB-5215F592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E70F0F-81E0-1147-88FB-4735C3AA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F5D13C-5A4A-CF43-BC6C-FE73D364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616D49-F066-4848-AC95-82F08EEA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1CB54-9925-B94E-9414-1C039E31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484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FD3F7-C4B3-2D4E-A3BB-1E60A7D4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9262D0-2B46-7945-86EC-9A2E9C3CC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36D57-3FD2-114F-9408-4DCDB2BA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1ABB61-8990-A04D-9FD0-044E4BA5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2BD874-C18C-294D-AED1-94F54FFF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9D3087-671F-F440-B4E8-DCD71BB8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428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5EDF6-A1C2-DD43-A9FA-5B7C1D06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793792-26B4-824C-A61D-FFAC1DED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A576D5-C609-A847-B74F-FFA219B3F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FDBDCB-C16B-4742-A44D-51130B09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4D5ECA-49EA-434B-8D58-CF1392BD6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536590D-4717-244A-BABB-A8926B6B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F874DEA-B8E6-B24F-B591-62F56BEA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008C4A-F46B-A942-B5CE-4629687F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112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7BC17-8D4E-ED4E-B465-CB5C3E95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8850985-AF38-964E-828A-43170B7F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34A8FE-D9B7-A444-84A3-EE523E9D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DB87A4-398B-804C-B930-FB8FDB58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692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A77F46E-FE29-B948-A618-4F316FA5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F98888-5382-9346-81DD-F022E90F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A1B4E1-D562-AB4D-B73B-755C08EC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410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512700-40CC-1542-AF84-84D5CEA4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554518-F595-8B41-BD56-CAA41F977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602F41-8BF6-2345-9AC7-D3EE2DCC8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70993A-7174-4B4B-86D4-2DAEEBC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204B81-C7F8-E04D-9D3D-51822FBC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731C57-F8EC-C440-BE00-4D119165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789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F9EBC-63AC-4346-A538-953CDFB5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B0FB01-3996-6C41-9CD8-7DFAB52D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814FE4-DF6C-8E4C-B45D-430D1024F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198433-D978-8F4A-B478-0004B16B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6FD24C-357B-D749-ADC3-6E9D00E3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1C68BE-D99A-E141-9BBC-3BCD452C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907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63A45-CA1A-274F-8DCF-BEFB68D3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6B1412-B8B5-854C-A9B1-3DBF272F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D34978-7542-F04E-9488-0C149DF1A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CBF62-CBDA-4447-9192-4926A90C5D0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396A0D-10CD-044B-83B5-D009056F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2972C1-23CD-094C-9A92-784A59342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6C18-424D-2D4A-A4F0-59DE2AE0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0">
            <a:extLst>
              <a:ext uri="{FF2B5EF4-FFF2-40B4-BE49-F238E27FC236}">
                <a16:creationId xmlns:a16="http://schemas.microsoft.com/office/drawing/2014/main" xmlns="" id="{7B4F6806-5898-4FE8-B610-A058C8B84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BE9906-9C7D-0D45-AD5E-4A2F1AC54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105577"/>
            <a:ext cx="9224586" cy="246867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Призвался </a:t>
            </a:r>
            <a:r>
              <a:rPr lang="ru-RU" sz="1600" dirty="0"/>
              <a:t>в армию в сентябре 1941г. 20 сентября 1943г. был тяжело ранен в плечо. Воинское звание – рядовой. Служил: 121-й стрелковый полк, особая мотострелковая дивизия (сентябрь1941г.-октябрь 1941г.); 277-й стрелковый полк (сентябрь 1942г.- сентябрь 1943г.); Эвакогоспиталь (сентябрь 1943г.); 205-й заградительный отряд (ноябрь 1943г.); Резерв Главного Политического управления Советской Армии (июнь1945г.) </a:t>
            </a:r>
            <a:endParaRPr lang="ru-RU" sz="1600" dirty="0" smtClean="0"/>
          </a:p>
          <a:p>
            <a:pPr algn="just"/>
            <a:r>
              <a:rPr lang="ru-RU" sz="1600" dirty="0" smtClean="0"/>
              <a:t>Принимал </a:t>
            </a:r>
            <a:r>
              <a:rPr lang="ru-RU" sz="1600" dirty="0"/>
              <a:t>участие в Освобождении немецких городов: </a:t>
            </a:r>
            <a:r>
              <a:rPr lang="ru-RU" sz="1600" dirty="0" err="1"/>
              <a:t>Шлохау</a:t>
            </a:r>
            <a:r>
              <a:rPr lang="ru-RU" sz="1600" dirty="0"/>
              <a:t>, </a:t>
            </a:r>
            <a:r>
              <a:rPr lang="ru-RU" sz="1600" dirty="0" err="1"/>
              <a:t>Штегерс</a:t>
            </a:r>
            <a:r>
              <a:rPr lang="ru-RU" sz="1600" dirty="0"/>
              <a:t>, </a:t>
            </a:r>
            <a:r>
              <a:rPr lang="ru-RU" sz="1600" dirty="0" err="1"/>
              <a:t>Хаммерштайн</a:t>
            </a:r>
            <a:r>
              <a:rPr lang="ru-RU" sz="1600" dirty="0"/>
              <a:t>, </a:t>
            </a:r>
            <a:r>
              <a:rPr lang="ru-RU" sz="1600" dirty="0" err="1"/>
              <a:t>Бальденберг</a:t>
            </a:r>
            <a:r>
              <a:rPr lang="ru-RU" sz="1600" dirty="0"/>
              <a:t>, </a:t>
            </a:r>
            <a:r>
              <a:rPr lang="ru-RU" sz="1600" dirty="0" err="1"/>
              <a:t>Штраль</a:t>
            </a:r>
            <a:r>
              <a:rPr lang="ru-RU" sz="1600" dirty="0"/>
              <a:t>-Зунд, </a:t>
            </a:r>
            <a:r>
              <a:rPr lang="ru-RU" sz="1600" dirty="0" err="1"/>
              <a:t>Гриммен,Деммин</a:t>
            </a:r>
            <a:r>
              <a:rPr lang="ru-RU" sz="1600" dirty="0"/>
              <a:t>, </a:t>
            </a:r>
            <a:r>
              <a:rPr lang="ru-RU" sz="1600" dirty="0" err="1"/>
              <a:t>Мальхин,Варен,Везенберг</a:t>
            </a:r>
            <a:r>
              <a:rPr lang="ru-RU" sz="1600" dirty="0"/>
              <a:t>. </a:t>
            </a:r>
            <a:r>
              <a:rPr lang="ru-RU" sz="1600" dirty="0" err="1"/>
              <a:t>Бублиц</a:t>
            </a:r>
            <a:r>
              <a:rPr lang="ru-RU" sz="1600" dirty="0"/>
              <a:t>, </a:t>
            </a:r>
            <a:r>
              <a:rPr lang="ru-RU" sz="1600" dirty="0" err="1"/>
              <a:t>Барт,Бат</a:t>
            </a:r>
            <a:r>
              <a:rPr lang="ru-RU" sz="1600" dirty="0"/>
              <a:t> Доберман, </a:t>
            </a:r>
            <a:r>
              <a:rPr lang="ru-RU" sz="1600" dirty="0" err="1"/>
              <a:t>Нойбуков</a:t>
            </a:r>
            <a:r>
              <a:rPr lang="ru-RU" sz="1600" dirty="0"/>
              <a:t>, Варин, Виттенберге и соединение с союзными английскими войсками на линии </a:t>
            </a:r>
            <a:r>
              <a:rPr lang="ru-RU" sz="1600" dirty="0" err="1"/>
              <a:t>Висмар</a:t>
            </a:r>
            <a:r>
              <a:rPr lang="ru-RU" sz="1600" dirty="0"/>
              <a:t> - Виттенберге. </a:t>
            </a:r>
            <a:endParaRPr lang="ru-RU" sz="1600" dirty="0" smtClean="0"/>
          </a:p>
          <a:p>
            <a:r>
              <a:rPr lang="ru-RU" sz="1600" b="1" i="1" dirty="0" smtClean="0"/>
              <a:t>Награжден </a:t>
            </a:r>
            <a:r>
              <a:rPr lang="ru-RU" sz="1600" b="1" i="1" dirty="0"/>
              <a:t>правительственными наградами</a:t>
            </a:r>
            <a:r>
              <a:rPr lang="ru-RU" sz="1600" dirty="0"/>
              <a:t>: - Орден Славы 3 степени; - Медали: За взятие </a:t>
            </a:r>
            <a:r>
              <a:rPr lang="ru-RU" sz="1600" dirty="0" smtClean="0"/>
              <a:t>Варшавы, За </a:t>
            </a:r>
            <a:r>
              <a:rPr lang="ru-RU" sz="1600" dirty="0"/>
              <a:t>Победу над </a:t>
            </a:r>
            <a:r>
              <a:rPr lang="ru-RU" sz="1600" dirty="0" smtClean="0"/>
              <a:t>Германией, Юбилейными </a:t>
            </a:r>
            <a:r>
              <a:rPr lang="ru-RU" sz="1600" dirty="0"/>
              <a:t>медалями.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8E11AB9-30F6-B844-AFFD-B79D45DC3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1" b="4"/>
          <a:stretch/>
        </p:blipFill>
        <p:spPr>
          <a:xfrm>
            <a:off x="4043832" y="287899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64A6A0C-CDFB-B242-8ADC-3433AB7F7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93"/>
          <a:stretch/>
        </p:blipFill>
        <p:spPr>
          <a:xfrm>
            <a:off x="0" y="8652"/>
            <a:ext cx="3902322" cy="509674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D9EDD8C-8892-1E4A-BDC5-700E9E1FF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25104" b="-3"/>
          <a:stretch/>
        </p:blipFill>
        <p:spPr>
          <a:xfrm>
            <a:off x="8915400" y="-10427"/>
            <a:ext cx="3273552" cy="3968473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52"/>
            <a:ext cx="49133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4" y="3706696"/>
            <a:ext cx="46878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2985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6" y="6553200"/>
            <a:ext cx="6346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561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xmlns="" id="{84DF55BE-B4AB-4BA1-BDE1-E9F7FB3F1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2CC8B5-DEEC-DA43-8F31-DB986147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638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Захаров </a:t>
            </a:r>
            <a:r>
              <a:rPr lang="ru-RU" sz="2000" b="1" i="1" dirty="0"/>
              <a:t>Василий Михайлович </a:t>
            </a:r>
            <a:r>
              <a:rPr lang="ru-RU" sz="1600" dirty="0"/>
              <a:t>родился в 1926 году.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Маленького </a:t>
            </a:r>
            <a:r>
              <a:rPr lang="ru-RU" sz="1600" dirty="0"/>
              <a:t>Васю вместе со всем большим семейством его отец, к слову, отличнейший плотник, перевёз из Пензенской области в 1936 году.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Василий </a:t>
            </a:r>
            <a:r>
              <a:rPr lang="ru-RU" sz="1600" dirty="0"/>
              <a:t>учился в </a:t>
            </a:r>
            <a:r>
              <a:rPr lang="ru-RU" sz="1600" dirty="0" err="1"/>
              <a:t>Сколковской</a:t>
            </a:r>
            <a:r>
              <a:rPr lang="ru-RU" sz="1600" dirty="0"/>
              <a:t> школе, демонстрировал хорошие знания. Начал работать в местном колхозе, а потом началась Великая Отечественная война. Всё мужское население из села </a:t>
            </a:r>
            <a:r>
              <a:rPr lang="ru-RU" sz="1600" dirty="0" err="1"/>
              <a:t>Сколково</a:t>
            </a:r>
            <a:r>
              <a:rPr lang="ru-RU" sz="1600" dirty="0"/>
              <a:t> почти исчезло, остались женщины и дети, которым приходилось работать за троих. Воинские части надо же кормить. Колхозники и сеяли, и пахали, и собирали урожай.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фронт Захарова Василия Михайловича призвали в 1943 году. Попал он на Дальний Восток. Служил в </a:t>
            </a:r>
            <a:r>
              <a:rPr lang="ru-RU" sz="1600" dirty="0" err="1" smtClean="0"/>
              <a:t>разведовательной</a:t>
            </a:r>
            <a:r>
              <a:rPr lang="ru-RU" sz="1600" dirty="0" smtClean="0"/>
              <a:t> </a:t>
            </a:r>
            <a:r>
              <a:rPr lang="ru-RU" sz="1600" dirty="0"/>
              <a:t>части при артиллерийских войсках в городе Ворошилов, сейчас, это город Уссурийск. На передовой побывать не пришлось. С военнослужащими вели серьезную боевую подготовку, знакомили с боевым вооружением и тактикой действий японских войск, чтобы советские солдаты были готовы отразить нападение.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К </a:t>
            </a:r>
            <a:r>
              <a:rPr lang="ru-RU" sz="1600" dirty="0"/>
              <a:t>окончанию войны на дальнем Востоке были собраны колоссальные силы. В задачу военнослужащих на Дальнем Востоке входила полная боеготовность в случае наступления Японии, и разведка строго за этим следила. Захаров Василий Михайлович возглавил отделение в звании сержанта. Рядом базировались американские войска. 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По </a:t>
            </a:r>
            <a:r>
              <a:rPr lang="ru-RU" sz="1600" dirty="0"/>
              <a:t>окончании сверхсрочной службы Захаров Василий Михайлович вернулся в село </a:t>
            </a:r>
            <a:r>
              <a:rPr lang="ru-RU" sz="1600" dirty="0" err="1"/>
              <a:t>Сколково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(</a:t>
            </a:r>
            <a:r>
              <a:rPr lang="ru-RU" sz="1600" dirty="0"/>
              <a:t>Информации больше нет).  </a:t>
            </a:r>
            <a:endParaRPr lang="ru-RU" sz="1600" dirty="0" smtClean="0"/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Награды</a:t>
            </a:r>
            <a:r>
              <a:rPr lang="ru-RU" sz="1600" b="1" i="1" dirty="0"/>
              <a:t>: </a:t>
            </a:r>
            <a:r>
              <a:rPr lang="ru-RU" sz="1600" dirty="0"/>
              <a:t>- Медаль Жукова.  </a:t>
            </a:r>
            <a:endParaRPr lang="ru-RU" sz="1600" dirty="0" smtClean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D0EC1DE-6E73-2043-8A04-89B1D5ACC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11" y="3573410"/>
            <a:ext cx="3447097" cy="236126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EA1A9DA-C066-CC45-B630-50FC580A6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807"/>
          <a:stretch/>
        </p:blipFill>
        <p:spPr>
          <a:xfrm>
            <a:off x="9262622" y="45438"/>
            <a:ext cx="2926329" cy="31386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53" y="0"/>
            <a:ext cx="460216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412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60" y="3146790"/>
            <a:ext cx="16335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65" y="6553200"/>
            <a:ext cx="4986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584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xmlns="" id="{5EF17487-C386-4F99-B5EB-4FD3DF423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C3CDDC-003D-F445-9FB7-8B3F8A97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5546"/>
            <a:ext cx="65532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Патрикеев </a:t>
            </a:r>
            <a:r>
              <a:rPr lang="ru-RU" sz="2000" b="1" i="1" dirty="0"/>
              <a:t>Фёдор Петрович </a:t>
            </a:r>
            <a:r>
              <a:rPr lang="ru-RU" sz="1600" dirty="0"/>
              <a:t>родился в 1912 году в селе </a:t>
            </a:r>
            <a:r>
              <a:rPr lang="ru-RU" sz="1600" dirty="0" err="1"/>
              <a:t>Сколково</a:t>
            </a:r>
            <a:r>
              <a:rPr lang="ru-RU" sz="1600" dirty="0"/>
              <a:t>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 Куйбышевской области.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Работал </a:t>
            </a:r>
            <a:r>
              <a:rPr lang="ru-RU" sz="1600" dirty="0"/>
              <a:t>трактористом в местном колхозе села </a:t>
            </a:r>
            <a:r>
              <a:rPr lang="ru-RU" sz="1600" dirty="0" err="1"/>
              <a:t>Сколково</a:t>
            </a:r>
            <a:r>
              <a:rPr lang="ru-RU" sz="1600" dirty="0"/>
              <a:t>. Служил в Красной Армии в городе Куйбышеве. Военнослужащих призывали на сборы в Тоцкий лагерь Оренбургской области.  В 1935 году Фёдор Петрович женился на Елене Осиповне. Воспитывали двух сыновей: Владимира (1938 года рождения) и Валентина (1940 года рождения).  Патрикеев Фёдор Петрович воевал на советско-финской войне.  В 1941 году началась Великая Отечественная война. Патрикеев Фёдор Петрович - участник Великой Отечественной войны с 1941 года. Был рядовым. 03 сентября 1943 года его наградили медалью «За Отвагу». 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Патрикеев </a:t>
            </a:r>
            <a:r>
              <a:rPr lang="ru-RU" sz="1600" dirty="0"/>
              <a:t>Фёдор Петрович погиб 01 ноября 1943 года и похоронен в городе </a:t>
            </a:r>
            <a:r>
              <a:rPr lang="ru-RU" sz="1600" dirty="0" err="1"/>
              <a:t>Шостка</a:t>
            </a:r>
            <a:r>
              <a:rPr lang="ru-RU" sz="1600" dirty="0"/>
              <a:t> Сумской области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(</a:t>
            </a:r>
            <a:r>
              <a:rPr lang="ru-RU" sz="1600" dirty="0"/>
              <a:t>информации больше нет).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i="1" dirty="0" smtClean="0"/>
              <a:t>Награда</a:t>
            </a:r>
            <a:r>
              <a:rPr lang="ru-RU" sz="1600" b="1" i="1" dirty="0"/>
              <a:t>:</a:t>
            </a:r>
            <a:r>
              <a:rPr lang="ru-RU" sz="1600" dirty="0"/>
              <a:t> 1.Медаль «За Отвагу». 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986482C-3EFA-324C-B1C3-CAEB7A379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800"/>
            <a:ext cx="2806028" cy="199228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0CA1203-D693-914C-A8B8-0293E37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r="16653" b="2"/>
          <a:stretch/>
        </p:blipFill>
        <p:spPr>
          <a:xfrm>
            <a:off x="7315200" y="685800"/>
            <a:ext cx="4300419" cy="46123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5133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65572"/>
            <a:ext cx="4895870" cy="3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07080"/>
            <a:ext cx="5231158" cy="3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35" y="5638800"/>
            <a:ext cx="6293565" cy="30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292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498</Words>
  <Application>Microsoft Office PowerPoint</Application>
  <PresentationFormat>Произвольный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5</cp:revision>
  <dcterms:created xsi:type="dcterms:W3CDTF">2021-04-28T09:12:13Z</dcterms:created>
  <dcterms:modified xsi:type="dcterms:W3CDTF">2021-05-06T05:02:49Z</dcterms:modified>
</cp:coreProperties>
</file>