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B576D8-8EA2-4C4A-85C6-83248699B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5E63EA-7347-8B4E-91FD-C62801BD3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91737A-E232-B143-A107-0CE4047F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72CCD5-5DA2-0044-9B24-59188493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CF330B-F268-0B47-90FF-DA578FAD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1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DEE11-FEB9-8147-A6A1-16140E40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3784B2-687F-924A-AF71-86F773BB8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5B9D35-5C36-3C4C-BF2A-E7347C49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80F32-73C4-D14E-8251-39CE0F9E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DB16C3-7D78-7C42-8344-17021B68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371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C87A7DD-D9E0-8249-96A1-66AD15F67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67A0E5-00C8-F74F-9BEA-FC604DFCB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5CBF11-719B-A142-8C0A-CBA969F0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04E968-3768-454B-826F-27BE2ED0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A6827C-DA27-F647-9DD9-90F02831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41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B1D092-144E-4F4C-A67E-4C643543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539936-683C-2849-88F5-91D1466D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B2A6D9-F469-D149-84CE-B22DCBB6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2B301B-6F47-0B4F-BC07-4A991B8A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DD8B7A-B70B-B843-BBBB-E1C47FCE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3322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02A30-5D84-D640-B692-D2B49CEE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C9E95-8871-C449-832A-6FF8C60FA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64123A-381E-FD4C-8308-ECEC55E8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774793-C3F4-B840-9226-69481791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C24368-8ABC-5C4F-A620-E56CA3AD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11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E1E03F-6613-CF48-91A3-B860571B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08885A-DFAD-FD48-8B3A-17E0B9F90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499435-9C41-9F47-AA4D-DB62BF26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9D599E-B593-8D41-B5D7-92CFD501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7469A8-75BC-E74A-8898-F799604F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EAFF77-5E22-614A-9ACF-FF2DEDF8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9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63C15-AF7D-374E-B174-631D0100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CC2337-9930-AC4C-A0DF-AC9CE2438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DABAA1-4DAD-224C-9995-A4EB55D9D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1F1B95-7977-0046-9888-55D2B5BE5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D81209-C31A-E14C-95EB-663172B70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3DC96B-4DDC-5545-8E12-D31EEB22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1FF8FF7-A681-6445-9CAD-7B063863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F7EE5E-86FE-6F4F-A274-B4E91677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429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F99FAD-D745-C049-A8E6-8BEEF0C0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67B2A7-F948-BB40-819F-C319FF75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10B015-3905-3A45-8296-5BFBE0DB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526B11E-920C-9347-8BD2-F798733B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0677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10C92BF-5DE2-5C4F-9C3B-9AB4CFE2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F1214C3-2A97-6948-B1C2-0FCB3372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4AA8DD-E006-C147-837B-AD35AA83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281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9B535-5446-AC4B-AA9E-52C12F7F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454ADA-6566-1641-9487-8CD50B7D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3614C3-78CA-2746-8E0B-DCA37D9D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2D8181-93EA-2A48-A68D-C678F57F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9DA4CE-6EB5-E44C-979A-786C1C53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4851D2-0DA9-C84F-9D01-A3DD806D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8988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6AA3A-2D67-084A-A826-63F36900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D845EB1-4994-A54B-A842-0B2EE11C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4B3A1C-D3C8-DE4A-95ED-66703F92B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7A8610-D0C9-354A-B453-00FCBB75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678921-DE4A-F14D-AE77-51187237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ABE9E0-8326-994E-A1C9-425A9766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780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4A16D2-0F3A-7C47-B8E0-C132A4B4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725756-B3FA-AE45-80F1-290AD98F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BB4C4A-DC92-8348-9352-819002AC6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5404-4D56-B14B-8197-30F5F6A86BE9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C28C3F-B357-C048-A5AC-E433BBB63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FDFEF2-3DD1-AA4A-A70B-84EA6182B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7667-2319-1344-9668-30C03ED14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584584-0F4A-7241-8B09-C53C0BE7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1295400"/>
            <a:ext cx="5334000" cy="434340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Василий </a:t>
            </a:r>
            <a:r>
              <a:rPr lang="ru-RU" sz="2000" b="1" i="1" dirty="0"/>
              <a:t>Андреевич Малыгин </a:t>
            </a:r>
            <a:r>
              <a:rPr lang="ru-RU" sz="1600" dirty="0"/>
              <a:t>родился в 1926 году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/>
              <a:t>1943 году его забрали в армию, служил на </a:t>
            </a:r>
            <a:r>
              <a:rPr lang="ru-RU" sz="1600" dirty="0" err="1"/>
              <a:t>Дальном</a:t>
            </a:r>
            <a:r>
              <a:rPr lang="ru-RU" sz="1600" dirty="0"/>
              <a:t> Востоке артиллеристом тяжелой минометной бригады. Василий Андреевич воевал в войсках 1-го Дальневосточного фронта. Демобилизовался в 1950 году в должности командира отделения связи.  </a:t>
            </a:r>
            <a:endParaRPr lang="ru-RU" sz="1600" dirty="0" smtClean="0"/>
          </a:p>
          <a:p>
            <a:pPr algn="l"/>
            <a:r>
              <a:rPr lang="ru-RU" sz="1600" b="1" i="1" dirty="0" smtClean="0"/>
              <a:t>Награды</a:t>
            </a:r>
            <a:r>
              <a:rPr lang="ru-RU" sz="1600" dirty="0"/>
              <a:t>: </a:t>
            </a:r>
            <a:endParaRPr lang="ru-RU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Орден </a:t>
            </a:r>
            <a:r>
              <a:rPr lang="ru-RU" sz="1600" dirty="0"/>
              <a:t>Отечественной войны 2 </a:t>
            </a:r>
            <a:r>
              <a:rPr lang="ru-RU" sz="1600" dirty="0" smtClean="0"/>
              <a:t>степени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Медаль </a:t>
            </a:r>
            <a:r>
              <a:rPr lang="ru-RU" sz="1600" dirty="0"/>
              <a:t>«За боевые заслуги</a:t>
            </a:r>
            <a:r>
              <a:rPr lang="ru-RU" sz="1600" dirty="0" smtClean="0"/>
              <a:t>»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Медаль </a:t>
            </a:r>
            <a:r>
              <a:rPr lang="ru-RU" sz="1600" dirty="0"/>
              <a:t>«За победу над Японией</a:t>
            </a:r>
            <a:r>
              <a:rPr lang="ru-RU" sz="1600" dirty="0" smtClean="0"/>
              <a:t>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/>
              <a:t>Юбилейные медали 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AC48D02-89D6-1347-AAF3-A8FABE49B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342"/>
          <a:stretch/>
        </p:blipFill>
        <p:spPr>
          <a:xfrm>
            <a:off x="6875001" y="76200"/>
            <a:ext cx="5316999" cy="6115251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8656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01" y="6191452"/>
            <a:ext cx="5369278" cy="31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32" y="6532102"/>
            <a:ext cx="6542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0345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xmlns="" id="{84DF55BE-B4AB-4BA1-BDE1-E9F7FB3F1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0D8734-CA34-2943-BBB4-7B976701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"/>
            <a:ext cx="7618896" cy="5476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err="1" smtClean="0"/>
              <a:t>Стюхин</a:t>
            </a:r>
            <a:r>
              <a:rPr lang="ru-RU" sz="2000" b="1" i="1" dirty="0" smtClean="0"/>
              <a:t> </a:t>
            </a:r>
            <a:r>
              <a:rPr lang="ru-RU" sz="2000" b="1" i="1" dirty="0"/>
              <a:t>Григорий Васильевич </a:t>
            </a:r>
            <a:r>
              <a:rPr lang="ru-RU" sz="1600" dirty="0"/>
              <a:t>родился 11 октября 1926 года в селе </a:t>
            </a:r>
            <a:r>
              <a:rPr lang="ru-RU" sz="1600" dirty="0" err="1"/>
              <a:t>Саперкино</a:t>
            </a:r>
            <a:r>
              <a:rPr lang="ru-RU" sz="1600" dirty="0"/>
              <a:t> </a:t>
            </a:r>
            <a:r>
              <a:rPr lang="ru-RU" sz="1600" dirty="0" err="1"/>
              <a:t>Исаклинского</a:t>
            </a:r>
            <a:r>
              <a:rPr lang="ru-RU" sz="1600" dirty="0"/>
              <a:t> района Куйбышевской </a:t>
            </a:r>
            <a:r>
              <a:rPr lang="ru-RU" sz="1600" dirty="0" smtClean="0"/>
              <a:t>области.</a:t>
            </a:r>
          </a:p>
          <a:p>
            <a:pPr marL="0" indent="0" algn="just">
              <a:buNone/>
            </a:pPr>
            <a:r>
              <a:rPr lang="ru-RU" sz="1600" dirty="0"/>
              <a:t>Е</a:t>
            </a:r>
            <a:r>
              <a:rPr lang="ru-RU" sz="1600" dirty="0" smtClean="0"/>
              <a:t>му </a:t>
            </a:r>
            <a:r>
              <a:rPr lang="ru-RU" sz="1600" dirty="0"/>
              <a:t>не было 18 лет, как 26 ноября 1943 года его забрали на фронт, военную присягу принял 9 января 1944 года. Григорий родился в многодетной семье, отца </a:t>
            </a:r>
            <a:r>
              <a:rPr lang="ru-RU" sz="1600" dirty="0" err="1"/>
              <a:t>Стюхина</a:t>
            </a:r>
            <a:r>
              <a:rPr lang="ru-RU" sz="1600" dirty="0"/>
              <a:t> Василия Федоровича, 1904 года рождения, сразу, как началась война призвали на фронт, в 1942 году был ранен, лежал в госпитале, демобилизовали и отправили работать (</a:t>
            </a:r>
            <a:r>
              <a:rPr lang="ru-RU" sz="1600" dirty="0" err="1"/>
              <a:t>трудармия</a:t>
            </a:r>
            <a:r>
              <a:rPr lang="ru-RU" sz="1600" dirty="0"/>
              <a:t>) в город Чапаевск на военный завод. В 1942 году призвали на фронт старшего брата Петра 1924 года рождения, ранен в плечо, вернулся домой.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Григорий </a:t>
            </a:r>
            <a:r>
              <a:rPr lang="ru-RU" sz="1600" dirty="0"/>
              <a:t>воевал на Белорусском фронте по специальности радиоспециалист радиостанций средней и большой мощности.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В </a:t>
            </a:r>
            <a:r>
              <a:rPr lang="ru-RU" sz="1600" dirty="0"/>
              <a:t>1944 году был радистом, в 1945 – начальник радиостанции, 1946 – старший радиотелеграфист, 1947-1949 годы – помощник командира ст. взвода, 1949-1951 годы – помощник командира взвода. Вернулся с войны в марте 1951 года в звании старший сержант.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Имеет </a:t>
            </a:r>
            <a:r>
              <a:rPr lang="ru-RU" sz="1600" b="1" i="1" dirty="0"/>
              <a:t>награды</a:t>
            </a:r>
            <a:r>
              <a:rPr lang="ru-RU" sz="1600" dirty="0"/>
              <a:t>: </a:t>
            </a:r>
            <a:endParaRPr lang="ru-RU" sz="1600" dirty="0" smtClean="0"/>
          </a:p>
          <a:p>
            <a:r>
              <a:rPr lang="ru-RU" sz="1600" dirty="0" smtClean="0"/>
              <a:t>Орден </a:t>
            </a:r>
            <a:r>
              <a:rPr lang="ru-RU" sz="1600" dirty="0"/>
              <a:t>Отечественной войны </a:t>
            </a:r>
            <a:r>
              <a:rPr lang="ru-RU" sz="1600" dirty="0" smtClean="0"/>
              <a:t>1степени </a:t>
            </a:r>
          </a:p>
          <a:p>
            <a:r>
              <a:rPr lang="ru-RU" sz="1600" dirty="0" smtClean="0"/>
              <a:t>Орден </a:t>
            </a:r>
            <a:r>
              <a:rPr lang="ru-RU" sz="1600" dirty="0"/>
              <a:t>Красной Звезды, медали «За победу над </a:t>
            </a:r>
            <a:r>
              <a:rPr lang="ru-RU" sz="1600" dirty="0" smtClean="0"/>
              <a:t>Германией»</a:t>
            </a:r>
          </a:p>
          <a:p>
            <a:r>
              <a:rPr lang="ru-RU" sz="1600" dirty="0" smtClean="0"/>
              <a:t>Орден </a:t>
            </a:r>
            <a:r>
              <a:rPr lang="ru-RU" sz="1600" dirty="0"/>
              <a:t>«За отвагу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 Юбилейные медали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3FD46466-C168-BA4E-B206-F71BF3B40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8875"/>
            <a:ext cx="3478691" cy="242638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A03357E6-AABC-2742-9488-CF789DEF6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20421" b="-2"/>
          <a:stretch/>
        </p:blipFill>
        <p:spPr>
          <a:xfrm>
            <a:off x="8686799" y="2504686"/>
            <a:ext cx="3048001" cy="35056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84" y="-44643"/>
            <a:ext cx="50784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545715"/>
            <a:ext cx="7065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78" y="6010288"/>
            <a:ext cx="6162675" cy="29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1817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258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4</cp:revision>
  <dcterms:created xsi:type="dcterms:W3CDTF">2021-04-28T09:19:26Z</dcterms:created>
  <dcterms:modified xsi:type="dcterms:W3CDTF">2021-05-06T05:17:25Z</dcterms:modified>
</cp:coreProperties>
</file>