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276" y="-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5111" y="1916832"/>
            <a:ext cx="5544616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Николай Васильевич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Вдовин был самым первым учителем в селе. Учительствовать начал после демобилизации из армии.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Был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заведующим четырехлетней школы. Николай Васильевич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проводил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занятия в школе колхозной молодежи в тридцатые годы.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Советской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стране были нужны грамотные люди, и поэтому начальная школа и школа колхозной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молодежи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объединились в одну семилетнею школу.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Вдовин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Н. В. был назначен директором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Богдановской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семилетки.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Через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год в школу прислали нового директора школы,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Николай Васильевич стал работать учителем русского языка и литературы и одновременно завучем.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годы войны Николаю Васильевичу было около пятидесяти лет.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фронте служил в частях НКВД, род войск: автомобильная мастерская.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После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войны вернулся работать снова учителем русского  языка  в Богдановку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информации больше нет).</a:t>
            </a:r>
          </a:p>
        </p:txBody>
      </p:sp>
      <p:pic>
        <p:nvPicPr>
          <p:cNvPr id="1026" name="Picture 2" descr="\\SERVER2\Home\esipova\Рабочий стол\участники ВОВ\Аул Казахский - Вдовин Н.В\Фото1_Вдовин Н.В.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17409"/>
            <a:ext cx="3304009" cy="4365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494499" y="1018867"/>
            <a:ext cx="54058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Николай Васильевич Вдовин родился в 1893 году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селе Богдановка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Кинельского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района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86322"/>
            <a:ext cx="5316538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049" y="86321"/>
            <a:ext cx="5316537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1529" y="205581"/>
            <a:ext cx="45395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Самарская область Кинельский район, с. Богдановка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1600" y="6414280"/>
            <a:ext cx="69897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Фото и материал взят из архива школы, директор школы Екимов Андрей Александрович</a:t>
            </a:r>
          </a:p>
        </p:txBody>
      </p:sp>
    </p:spTree>
    <p:extLst>
      <p:ext uri="{BB962C8B-B14F-4D97-AF65-F5344CB8AC3E}">
        <p14:creationId xmlns:p14="http://schemas.microsoft.com/office/powerpoint/2010/main" val="1277351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51920" y="1340768"/>
            <a:ext cx="50405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Курилко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Егор Матвеевич воевал на Ленинградском  фронте, в части гвардейской минометной дивизии, артиллеристом.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Егор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Матвеевич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Курилко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воевал в 1920-х. годах с басурманами, прошел всю Великую Отечественную войну, вернулся домой в 1945г. Умер Егор Матвеевич в июле 1992г.</a:t>
            </a:r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059832" y="4127717"/>
            <a:ext cx="56166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Фотографии Егора Матвеевича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Курилко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:  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Фото 1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фото Егор Матвеевич с друзьями с друзьями стоит слева 4, май 1942 год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Фото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 фото Егор Матвеевич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Курилко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«письмо из дома», апрель 1943 год.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835696" y="6372622"/>
            <a:ext cx="55081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Сведения передал сын Владимир Егорович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Курилко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\\SERVER2\Home\esipova\Рабочий стол\участники ВОВ\Аул Казахский - Курилко Е.М\фото2_КурилкоЕ.М.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31" y="506982"/>
            <a:ext cx="3756381" cy="2712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\\SERVER2\Home\esipova\Рабочий стол\участники ВОВ\Аул Казахский - Курилко Е.М\фото4_Курилко Е.М. письмо из дом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346" y="3356992"/>
            <a:ext cx="2158699" cy="2864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37420" y="116632"/>
            <a:ext cx="5904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Самарская область, Кинельский район, аул Казахский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09624" y="692696"/>
            <a:ext cx="4320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Курилко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Егор Матвеевич 1908 г.р.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545905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264</Words>
  <Application>Microsoft Office PowerPoint</Application>
  <PresentationFormat>Экран (4:3)</PresentationFormat>
  <Paragraphs>23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 Анатольевна Есипова</dc:creator>
  <cp:lastModifiedBy>Наталья Анатольевна Есипова</cp:lastModifiedBy>
  <cp:revision>6</cp:revision>
  <dcterms:created xsi:type="dcterms:W3CDTF">2022-04-26T05:12:23Z</dcterms:created>
  <dcterms:modified xsi:type="dcterms:W3CDTF">2022-04-26T06:23:26Z</dcterms:modified>
</cp:coreProperties>
</file>