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5816" y="332656"/>
            <a:ext cx="61206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Ушел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на фронт в 1941 году, Федор Васильевич прошагал по дорогам войны через три иностранных государства: Польшу, Германию, закончил войну в Чехословакии. Был Петин орудийным номером в 244 артиллерийском полку. Мужественным, смекалистым воином. Дивизия и артиллерийский полк, в котором служил Федор Васильевич в годы войны, прославлял себя в боях с немецкими захватчиками. С фронтовой семьей Федор Васильевич Петин освобождал Смоленщину, Белоруссию, Калужскую землю, Украину. Он участник боевых крупных операций: на Зайцевой горе, западнее Москвы, на варшавском шоссе, под Оршей, участник Корсунь-Шевченковской операции, на Львовско-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Сандомирском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направлении, форсировал крупные реки Вислу, и Одер, освобождал Берлин и Чехословацкую столицу город Прагу. В воспоминаниях Ф.В. Петина есть один случай из его фронтовой жизни. В конце 1943 года после боев за Оршу, дивизию перебросили на Украину. Киев был освобожден до нашего прихода, а на Правобережье Украины шли ожесточенные бои за изгнание фашистской нечисти. После освобождения Василькова, Фастова и Белой Церкви командование дивизии получило приказ: сосредоточиться в районе Корсунь-Шевченковского выступа. От Белой Церкви до нового пункта сосредоточения более ста километров. Марши совершались при полной боевой выкладке. Шли только в ночное время, по строго определенным маршрутам, жесткому графику. Днем скрытно располагались в населенных пунктах, в лесах, использовали крутые овраги. Это были тяжелые переходы. Наступило потепление, начал таять снег, пошли дожди с мокрым снегом. От всех участников перехода требовались преодоление нечеловеческих трудностей, физической выносливости, солдатского пота и нервов. В момент переправы через реку Россь впадающую в Днепр, машина груженая артиллерийскими снарядами провалилась под лед, оставлять ее было нельзя, нужно было любым способом вытянуть на берег. А как? Много было вариантов, но один из них предложенный товарищем Петиным был принят. А как, подцепить трос к затонувшей машине? Тогда Петин смеясь сказал: «Не давай умных советов- сам будешь выполнять» -разделся и нырнул в ледяную воду. Трос зацепить за крюк машины не удалось Федор Васильевич нырнул второй раз и только третий раз закрепил трос и машину вытянули на берег. Отважного воина одели в сухую теплую одежду, немедленно доставили в полковую санитарную часть, где была оказана необходимая помощь. Федор Васильевич остался в строю до Победы. Это был если не подвиг, то мужество и отвага воина в выполнении долга перед Родиной.</a:t>
            </a:r>
          </a:p>
        </p:txBody>
      </p:sp>
      <p:pic>
        <p:nvPicPr>
          <p:cNvPr id="1026" name="Picture 2" descr="\\SERVER2\Home\esipova\Рабочий стол\участники ВОВ\Б.Малышевка - Петин Ф.В\Петин Ф.В._Удостоверение1_стр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32" y="307777"/>
            <a:ext cx="2767584" cy="372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SERVER2\Home\esipova\Рабочий стол\участники ВОВ\Б.Малышевка - Петин Ф.В\Петин Ф.В._Удостоверение1_стр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45" y="4293096"/>
            <a:ext cx="2539893" cy="168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6518965"/>
            <a:ext cx="70567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Материалы предоставила дочь Беззубова Анастасия Федоровна.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15816" y="0"/>
            <a:ext cx="6048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Самарская область Кинельский район Большая </a:t>
            </a:r>
            <a:r>
              <a:rPr lang="ru-RU" sz="1400" b="1" dirty="0" err="1" smtClean="0"/>
              <a:t>Малышевка</a:t>
            </a:r>
            <a:endParaRPr lang="ru-RU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935428" y="332656"/>
            <a:ext cx="61010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Петин Федор Васильевич родился в 1906 году в с. Б.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Малышевка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4692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444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Анатольевна Есипова</dc:creator>
  <cp:lastModifiedBy>Наталья Анатольевна Есипова</cp:lastModifiedBy>
  <cp:revision>4</cp:revision>
  <dcterms:created xsi:type="dcterms:W3CDTF">2022-04-26T06:25:38Z</dcterms:created>
  <dcterms:modified xsi:type="dcterms:W3CDTF">2022-04-26T06:53:02Z</dcterms:modified>
</cp:coreProperties>
</file>