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97" r:id="rId5"/>
    <p:sldId id="259" r:id="rId6"/>
    <p:sldId id="293" r:id="rId7"/>
    <p:sldId id="294" r:id="rId8"/>
    <p:sldId id="295" r:id="rId9"/>
    <p:sldId id="296" r:id="rId10"/>
    <p:sldId id="288" r:id="rId11"/>
    <p:sldId id="263" r:id="rId12"/>
    <p:sldId id="307" r:id="rId13"/>
    <p:sldId id="264" r:id="rId14"/>
    <p:sldId id="271" r:id="rId15"/>
    <p:sldId id="312" r:id="rId16"/>
    <p:sldId id="313" r:id="rId17"/>
    <p:sldId id="267" r:id="rId18"/>
    <p:sldId id="315" r:id="rId19"/>
    <p:sldId id="269" r:id="rId20"/>
    <p:sldId id="270" r:id="rId21"/>
    <p:sldId id="302" r:id="rId22"/>
    <p:sldId id="272" r:id="rId23"/>
    <p:sldId id="273" r:id="rId24"/>
    <p:sldId id="274" r:id="rId25"/>
    <p:sldId id="275" r:id="rId26"/>
    <p:sldId id="278" r:id="rId27"/>
    <p:sldId id="279" r:id="rId28"/>
    <p:sldId id="325" r:id="rId29"/>
    <p:sldId id="326" r:id="rId30"/>
    <p:sldId id="287" r:id="rId31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5292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>
        <p:scale>
          <a:sx n="71" d="100"/>
          <a:sy n="71" d="100"/>
        </p:scale>
        <p:origin x="-2058" y="-10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Трудовые ресурсы</c:v>
                </c:pt>
              </c:strCache>
            </c:strRef>
          </c:tx>
          <c:spPr>
            <a:solidFill>
              <a:srgbClr val="185292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18308</c:v>
                </c:pt>
                <c:pt idx="1">
                  <c:v>18304</c:v>
                </c:pt>
                <c:pt idx="2">
                  <c:v>18268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Занятые в экономике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2079232283464569E-4"/>
                  <c:y val="8.1585629921259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0832923228346462E-3"/>
                  <c:y val="8.2032234251968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6042076771653558E-3"/>
                  <c:y val="9.4138533464566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5416666666666673E-2"/>
                  <c:y val="-3.0612696850393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12794</c:v>
                </c:pt>
                <c:pt idx="1">
                  <c:v>12948</c:v>
                </c:pt>
                <c:pt idx="2">
                  <c:v>12840</c:v>
                </c:pt>
              </c:numCache>
            </c:numRef>
          </c:val>
          <c:extLst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1481216"/>
        <c:axId val="37947072"/>
        <c:axId val="0"/>
      </c:bar3DChart>
      <c:catAx>
        <c:axId val="8148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947072"/>
        <c:crosses val="autoZero"/>
        <c:auto val="1"/>
        <c:lblAlgn val="ctr"/>
        <c:lblOffset val="100"/>
        <c:noMultiLvlLbl val="0"/>
      </c:catAx>
      <c:valAx>
        <c:axId val="37947072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48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876086889712695E-2"/>
          <c:y val="0"/>
          <c:w val="0.91198290953298278"/>
          <c:h val="0.697817929483899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1327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964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9908864"/>
        <c:axId val="118533504"/>
      </c:barChart>
      <c:catAx>
        <c:axId val="119908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18533504"/>
        <c:crosses val="autoZero"/>
        <c:auto val="1"/>
        <c:lblAlgn val="ctr"/>
        <c:lblOffset val="100"/>
        <c:noMultiLvlLbl val="0"/>
      </c:catAx>
      <c:valAx>
        <c:axId val="11853350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9908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0809216"/>
        <c:axId val="118535232"/>
      </c:barChart>
      <c:catAx>
        <c:axId val="1008092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18535232"/>
        <c:crosses val="autoZero"/>
        <c:auto val="1"/>
        <c:lblAlgn val="ctr"/>
        <c:lblOffset val="100"/>
        <c:noMultiLvlLbl val="0"/>
      </c:catAx>
      <c:valAx>
        <c:axId val="11853523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0809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143748511155968"/>
          <c:y val="4.3984543329423406E-2"/>
          <c:w val="0.84166122389892828"/>
          <c:h val="0.771488164397895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665-4242-B83F-A53B4A65555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665-4242-B83F-A53B4A65555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665-4242-B83F-A53B4A655551}"/>
              </c:ext>
            </c:extLst>
          </c:dPt>
          <c:dLbls>
            <c:dLbl>
              <c:idx val="0"/>
              <c:layout>
                <c:manualLayout>
                  <c:x val="2.003115870395249E-2"/>
                  <c:y val="-5.7619668527023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665-4242-B83F-A53B4A65555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2002536228598111E-2"/>
                  <c:y val="-4.0193628953019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665-4242-B83F-A53B4A65555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8691878587519435E-2"/>
                  <c:y val="-2.02300450130439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665-4242-B83F-A53B4A65555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5038751222866782E-2"/>
                  <c:y val="-4.9505577660900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665-4242-B83F-A53B4A65555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1600" kern="1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1 полугодие 2023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1635.8</c:v>
                </c:pt>
                <c:pt idx="1">
                  <c:v>2338.6999999999998</c:v>
                </c:pt>
                <c:pt idx="2" formatCode="0.0">
                  <c:v>3845.7</c:v>
                </c:pt>
                <c:pt idx="3">
                  <c:v>2113.8000000000002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665-4242-B83F-A53B4A6555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1088512"/>
        <c:axId val="101009664"/>
        <c:axId val="0"/>
      </c:bar3DChart>
      <c:catAx>
        <c:axId val="121088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1009664"/>
        <c:crosses val="autoZero"/>
        <c:auto val="1"/>
        <c:lblAlgn val="ctr"/>
        <c:lblOffset val="100"/>
        <c:noMultiLvlLbl val="0"/>
      </c:catAx>
      <c:valAx>
        <c:axId val="101009664"/>
        <c:scaling>
          <c:orientation val="minMax"/>
          <c:min val="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21088512"/>
        <c:crosses val="autoZero"/>
        <c:crossBetween val="between"/>
      </c:valAx>
    </c:plotArea>
    <c:plotVisOnly val="1"/>
    <c:dispBlanksAs val="gap"/>
    <c:showDLblsOverMax val="0"/>
  </c:chart>
  <c:spPr>
    <a:effectLst>
      <a:outerShdw blurRad="50800" dist="50800" dir="5400000" algn="ctr" rotWithShape="0">
        <a:schemeClr val="accent4">
          <a:lumMod val="10000"/>
        </a:scheme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731865991342266"/>
          <c:y val="3.3509129321826314E-2"/>
          <c:w val="0.78349374906028313"/>
          <c:h val="0.822944052795471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ED7D31">
                <a:lumMod val="50000"/>
              </a:srgb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ED7D31">
                  <a:lumMod val="50000"/>
                </a:srgbClr>
              </a:solidFill>
              <a:ln w="25400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90C-4344-BCD7-6BDA1231B982}"/>
              </c:ext>
            </c:extLst>
          </c:dPt>
          <c:dPt>
            <c:idx val="1"/>
            <c:invertIfNegative val="0"/>
            <c:bubble3D val="0"/>
            <c:spPr>
              <a:solidFill>
                <a:srgbClr val="ED7D31">
                  <a:lumMod val="50000"/>
                </a:srgbClr>
              </a:solidFill>
              <a:ln w="25400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90C-4344-BCD7-6BDA1231B982}"/>
              </c:ext>
            </c:extLst>
          </c:dPt>
          <c:dPt>
            <c:idx val="2"/>
            <c:invertIfNegative val="0"/>
            <c:bubble3D val="0"/>
            <c:spPr>
              <a:solidFill>
                <a:srgbClr val="ED7D31">
                  <a:lumMod val="50000"/>
                </a:srgbClr>
              </a:solidFill>
              <a:ln w="25400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90C-4344-BCD7-6BDA1231B982}"/>
              </c:ext>
            </c:extLst>
          </c:dPt>
          <c:dLbls>
            <c:dLbl>
              <c:idx val="0"/>
              <c:layout>
                <c:manualLayout>
                  <c:x val="2.2945495784720358E-2"/>
                  <c:y val="-2.977278109276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90C-4344-BCD7-6BDA1231B98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800142184510336E-2"/>
                  <c:y val="-2.606449173461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90C-4344-BCD7-6BDA1231B98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6582950066984606E-2"/>
                  <c:y val="-2.0009803663607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90C-4344-BCD7-6BDA1231B982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4937633192271574E-2"/>
                  <c:y val="-1.4024695611650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1050" b="1" kern="1200" baseline="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74.900000000000006</c:v>
                </c:pt>
                <c:pt idx="1">
                  <c:v>75.2</c:v>
                </c:pt>
                <c:pt idx="2">
                  <c:v>79.7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90C-4344-BCD7-6BDA1231B9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0975104"/>
        <c:axId val="38112640"/>
        <c:axId val="0"/>
      </c:bar3DChart>
      <c:catAx>
        <c:axId val="100975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 baseline="0">
                <a:solidFill>
                  <a:schemeClr val="tx1"/>
                </a:solidFill>
              </a:defRPr>
            </a:pPr>
            <a:endParaRPr lang="ru-RU"/>
          </a:p>
        </c:txPr>
        <c:crossAx val="38112640"/>
        <c:crosses val="autoZero"/>
        <c:auto val="1"/>
        <c:lblAlgn val="ctr"/>
        <c:lblOffset val="100"/>
        <c:noMultiLvlLbl val="0"/>
      </c:catAx>
      <c:valAx>
        <c:axId val="38112640"/>
        <c:scaling>
          <c:orientation val="minMax"/>
        </c:scaling>
        <c:delete val="0"/>
        <c:axPos val="l"/>
        <c:majorGridlines>
          <c:spPr>
            <a:ln>
              <a:solidFill>
                <a:sysClr val="windowText" lastClr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050" baseline="0">
                <a:solidFill>
                  <a:schemeClr val="tx1"/>
                </a:solidFill>
              </a:defRPr>
            </a:pPr>
            <a:endParaRPr lang="ru-RU"/>
          </a:p>
        </c:txPr>
        <c:crossAx val="100975104"/>
        <c:crosses val="autoZero"/>
        <c:crossBetween val="between"/>
      </c:valAx>
      <c:spPr>
        <a:solidFill>
          <a:srgbClr val="5B9BD5">
            <a:lumMod val="75000"/>
          </a:srgbClr>
        </a:solidFill>
      </c:spPr>
    </c:plotArea>
    <c:plotVisOnly val="1"/>
    <c:dispBlanksAs val="gap"/>
    <c:showDLblsOverMax val="0"/>
  </c:chart>
  <c:spPr>
    <a:effectLst>
      <a:outerShdw blurRad="50800" dist="50800" dir="5400000" algn="ctr" rotWithShape="0">
        <a:schemeClr val="accent4">
          <a:lumMod val="10000"/>
        </a:schemeClr>
      </a:outerShdw>
    </a:effectLst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731865991342266"/>
          <c:y val="3.3509129321826314E-2"/>
          <c:w val="0.78349374906028313"/>
          <c:h val="0.822944052795471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 w="25400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90C-4344-BCD7-6BDA1231B982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 w="25400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90C-4344-BCD7-6BDA1231B982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 w="25400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90C-4344-BCD7-6BDA1231B982}"/>
              </c:ext>
            </c:extLst>
          </c:dPt>
          <c:dLbls>
            <c:dLbl>
              <c:idx val="0"/>
              <c:layout>
                <c:manualLayout>
                  <c:x val="2.2945495784720358E-2"/>
                  <c:y val="-2.977278109276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90C-4344-BCD7-6BDA1231B98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800142184510336E-2"/>
                  <c:y val="-2.606449173461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90C-4344-BCD7-6BDA1231B98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6582950066984606E-2"/>
                  <c:y val="-2.0009803663607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90C-4344-BCD7-6BDA1231B982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4937633192271574E-2"/>
                  <c:y val="-1.4024695611650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1050" b="1" kern="1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</c:v>
                </c:pt>
                <c:pt idx="1">
                  <c:v>36.1</c:v>
                </c:pt>
                <c:pt idx="2">
                  <c:v>38.5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90C-4344-BCD7-6BDA1231B9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0975616"/>
        <c:axId val="38114368"/>
        <c:axId val="0"/>
      </c:bar3DChart>
      <c:catAx>
        <c:axId val="100975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/>
            </a:pPr>
            <a:endParaRPr lang="ru-RU"/>
          </a:p>
        </c:txPr>
        <c:crossAx val="38114368"/>
        <c:crosses val="autoZero"/>
        <c:auto val="1"/>
        <c:lblAlgn val="ctr"/>
        <c:lblOffset val="100"/>
        <c:noMultiLvlLbl val="0"/>
      </c:catAx>
      <c:valAx>
        <c:axId val="38114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050"/>
            </a:pPr>
            <a:endParaRPr lang="ru-RU"/>
          </a:p>
        </c:txPr>
        <c:crossAx val="100975616"/>
        <c:crosses val="autoZero"/>
        <c:crossBetween val="between"/>
      </c:valAx>
      <c:spPr>
        <a:solidFill>
          <a:srgbClr val="5B9BD5">
            <a:lumMod val="75000"/>
          </a:srgbClr>
        </a:solidFill>
        <a:ln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effectLst>
      <a:outerShdw blurRad="50800" dist="50800" dir="5400000" algn="ctr" rotWithShape="0">
        <a:schemeClr val="accent4">
          <a:lumMod val="10000"/>
        </a:schemeClr>
      </a:outerShdw>
    </a:effectLst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731865991342266"/>
          <c:y val="3.3509129321826314E-2"/>
          <c:w val="0.78349374906028313"/>
          <c:h val="0.822944052795471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ED7D3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 w="25400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90C-4344-BCD7-6BDA1231B982}"/>
              </c:ext>
            </c:extLst>
          </c:dPt>
          <c:dPt>
            <c:idx val="1"/>
            <c:invertIfNegative val="0"/>
            <c:bubble3D val="0"/>
            <c:spPr>
              <a:solidFill>
                <a:srgbClr val="ED7D31"/>
              </a:solidFill>
              <a:ln w="25400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90C-4344-BCD7-6BDA1231B982}"/>
              </c:ext>
            </c:extLst>
          </c:dPt>
          <c:dPt>
            <c:idx val="2"/>
            <c:invertIfNegative val="0"/>
            <c:bubble3D val="0"/>
            <c:spPr>
              <a:solidFill>
                <a:srgbClr val="ED7D31"/>
              </a:solidFill>
              <a:ln w="25400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90C-4344-BCD7-6BDA1231B982}"/>
              </c:ext>
            </c:extLst>
          </c:dPt>
          <c:dLbls>
            <c:dLbl>
              <c:idx val="0"/>
              <c:layout>
                <c:manualLayout>
                  <c:x val="2.2945495784720358E-2"/>
                  <c:y val="-2.977278109276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90C-4344-BCD7-6BDA1231B98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800142184510336E-2"/>
                  <c:y val="-2.606449173461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90C-4344-BCD7-6BDA1231B98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6582950066984606E-2"/>
                  <c:y val="-2.0009803663607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90C-4344-BCD7-6BDA1231B982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4937633192271574E-2"/>
                  <c:y val="-1.4024695611650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1050" b="1" kern="1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116.2</c:v>
                </c:pt>
                <c:pt idx="1">
                  <c:v>87.4</c:v>
                </c:pt>
                <c:pt idx="2">
                  <c:v>153.5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90C-4344-BCD7-6BDA1231B9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8238720"/>
        <c:axId val="80333632"/>
        <c:axId val="0"/>
      </c:bar3DChart>
      <c:catAx>
        <c:axId val="118238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0333632"/>
        <c:crosses val="autoZero"/>
        <c:auto val="1"/>
        <c:lblAlgn val="ctr"/>
        <c:lblOffset val="100"/>
        <c:noMultiLvlLbl val="0"/>
      </c:catAx>
      <c:valAx>
        <c:axId val="80333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18238720"/>
        <c:crosses val="autoZero"/>
        <c:crossBetween val="between"/>
      </c:valAx>
      <c:spPr>
        <a:solidFill>
          <a:srgbClr val="0070C0"/>
        </a:solidFill>
      </c:spPr>
    </c:plotArea>
    <c:plotVisOnly val="1"/>
    <c:dispBlanksAs val="gap"/>
    <c:showDLblsOverMax val="0"/>
  </c:chart>
  <c:spPr>
    <a:effectLst>
      <a:outerShdw blurRad="50800" dist="50800" dir="5400000" algn="ctr" rotWithShape="0">
        <a:schemeClr val="accent4">
          <a:lumMod val="10000"/>
        </a:schemeClr>
      </a:outerShdw>
    </a:effectLst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FF6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FF66"/>
              </a:solidFill>
              <a:ln w="25400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90C-4344-BCD7-6BDA1231B982}"/>
              </c:ext>
            </c:extLst>
          </c:dPt>
          <c:dPt>
            <c:idx val="1"/>
            <c:invertIfNegative val="0"/>
            <c:bubble3D val="0"/>
            <c:spPr>
              <a:solidFill>
                <a:srgbClr val="FFFF66"/>
              </a:solidFill>
              <a:ln w="25400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90C-4344-BCD7-6BDA1231B982}"/>
              </c:ext>
            </c:extLst>
          </c:dPt>
          <c:dPt>
            <c:idx val="2"/>
            <c:invertIfNegative val="0"/>
            <c:bubble3D val="0"/>
            <c:spPr>
              <a:solidFill>
                <a:srgbClr val="FFFF66"/>
              </a:solidFill>
              <a:ln w="25400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90C-4344-BCD7-6BDA1231B982}"/>
              </c:ext>
            </c:extLst>
          </c:dPt>
          <c:dLbls>
            <c:dLbl>
              <c:idx val="0"/>
              <c:layout>
                <c:manualLayout>
                  <c:x val="1.3339067259067167E-2"/>
                  <c:y val="-4.0131196420848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389884668827345E-2"/>
                  <c:y val="-2.8970335087201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0538056368749033E-3"/>
                  <c:y val="-3.3650857982488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1050" b="1" kern="1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</c:v>
                </c:pt>
                <c:pt idx="1">
                  <c:v>41.1</c:v>
                </c:pt>
                <c:pt idx="2">
                  <c:v>41.2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90C-4344-BCD7-6BDA1231B9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8681088"/>
        <c:axId val="80335936"/>
        <c:axId val="0"/>
      </c:bar3DChart>
      <c:catAx>
        <c:axId val="118681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0335936"/>
        <c:crosses val="autoZero"/>
        <c:auto val="1"/>
        <c:lblAlgn val="ctr"/>
        <c:lblOffset val="100"/>
        <c:noMultiLvlLbl val="0"/>
      </c:catAx>
      <c:valAx>
        <c:axId val="80335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18681088"/>
        <c:crosses val="autoZero"/>
        <c:crossBetween val="between"/>
      </c:valAx>
      <c:spPr>
        <a:solidFill>
          <a:srgbClr val="0070C0"/>
        </a:solidFill>
      </c:spPr>
    </c:plotArea>
    <c:plotVisOnly val="1"/>
    <c:dispBlanksAs val="gap"/>
    <c:showDLblsOverMax val="0"/>
  </c:chart>
  <c:spPr>
    <a:effectLst>
      <a:outerShdw blurRad="50800" dist="50800" dir="5400000" algn="ctr" rotWithShape="0">
        <a:schemeClr val="accent4">
          <a:lumMod val="10000"/>
        </a:schemeClr>
      </a:outerShdw>
    </a:effectLst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4472C4">
                <a:lumMod val="20000"/>
                <a:lumOff val="80000"/>
              </a:srgb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472C4">
                  <a:lumMod val="20000"/>
                  <a:lumOff val="80000"/>
                </a:srgbClr>
              </a:solidFill>
              <a:ln w="25400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90C-4344-BCD7-6BDA1231B982}"/>
              </c:ext>
            </c:extLst>
          </c:dPt>
          <c:dPt>
            <c:idx val="1"/>
            <c:invertIfNegative val="0"/>
            <c:bubble3D val="0"/>
            <c:spPr>
              <a:solidFill>
                <a:srgbClr val="4472C4">
                  <a:lumMod val="20000"/>
                  <a:lumOff val="80000"/>
                </a:srgbClr>
              </a:solidFill>
              <a:ln w="25400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90C-4344-BCD7-6BDA1231B982}"/>
              </c:ext>
            </c:extLst>
          </c:dPt>
          <c:dPt>
            <c:idx val="2"/>
            <c:invertIfNegative val="0"/>
            <c:bubble3D val="0"/>
            <c:spPr>
              <a:solidFill>
                <a:srgbClr val="4472C4">
                  <a:lumMod val="20000"/>
                  <a:lumOff val="80000"/>
                </a:srgbClr>
              </a:solidFill>
              <a:ln w="25400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90C-4344-BCD7-6BDA1231B982}"/>
              </c:ext>
            </c:extLst>
          </c:dPt>
          <c:dLbls>
            <c:dLbl>
              <c:idx val="0"/>
              <c:layout>
                <c:manualLayout>
                  <c:x val="2.2945495784720358E-2"/>
                  <c:y val="-2.977278109276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90C-4344-BCD7-6BDA1231B98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800142184510336E-2"/>
                  <c:y val="-2.606449173461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90C-4344-BCD7-6BDA1231B98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1826754851089223"/>
                  <c:y val="4.72455491498666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90C-4344-BCD7-6BDA1231B98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1200" kern="1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26767</c:v>
                </c:pt>
                <c:pt idx="1">
                  <c:v>28005</c:v>
                </c:pt>
                <c:pt idx="2">
                  <c:v>29485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90C-4344-BCD7-6BDA1231B9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9623168"/>
        <c:axId val="81831040"/>
        <c:axId val="0"/>
      </c:bar3DChart>
      <c:catAx>
        <c:axId val="119623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1831040"/>
        <c:crosses val="autoZero"/>
        <c:auto val="1"/>
        <c:lblAlgn val="ctr"/>
        <c:lblOffset val="100"/>
        <c:noMultiLvlLbl val="0"/>
      </c:catAx>
      <c:valAx>
        <c:axId val="81831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9623168"/>
        <c:crosses val="autoZero"/>
        <c:crossBetween val="between"/>
      </c:valAx>
      <c:spPr>
        <a:solidFill>
          <a:srgbClr val="4472C4"/>
        </a:solidFill>
      </c:spPr>
    </c:plotArea>
    <c:plotVisOnly val="1"/>
    <c:dispBlanksAs val="gap"/>
    <c:showDLblsOverMax val="0"/>
  </c:chart>
  <c:spPr>
    <a:effectLst>
      <a:outerShdw blurRad="50800" dist="50800" dir="5400000" algn="ctr" rotWithShape="0">
        <a:schemeClr val="accent4">
          <a:lumMod val="10000"/>
        </a:schemeClr>
      </a:outerShdw>
    </a:effectLst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ED7D31">
                <a:lumMod val="40000"/>
                <a:lumOff val="60000"/>
              </a:srgb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ED7D31">
                  <a:lumMod val="40000"/>
                  <a:lumOff val="60000"/>
                </a:srgbClr>
              </a:solidFill>
              <a:ln w="25400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90C-4344-BCD7-6BDA1231B982}"/>
              </c:ext>
            </c:extLst>
          </c:dPt>
          <c:dPt>
            <c:idx val="1"/>
            <c:invertIfNegative val="0"/>
            <c:bubble3D val="0"/>
            <c:spPr>
              <a:solidFill>
                <a:srgbClr val="ED7D31">
                  <a:lumMod val="40000"/>
                  <a:lumOff val="60000"/>
                </a:srgbClr>
              </a:solidFill>
              <a:ln w="25400"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90C-4344-BCD7-6BDA1231B982}"/>
              </c:ext>
            </c:extLst>
          </c:dPt>
          <c:dPt>
            <c:idx val="2"/>
            <c:invertIfNegative val="0"/>
            <c:bubble3D val="0"/>
            <c:spPr>
              <a:solidFill>
                <a:srgbClr val="ED7D31">
                  <a:lumMod val="40000"/>
                  <a:lumOff val="60000"/>
                </a:srgbClr>
              </a:solidFill>
              <a:ln w="25400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90C-4344-BCD7-6BDA1231B982}"/>
              </c:ext>
            </c:extLst>
          </c:dPt>
          <c:dLbls>
            <c:dLbl>
              <c:idx val="0"/>
              <c:layout>
                <c:manualLayout>
                  <c:x val="2.5859865186320007E-2"/>
                  <c:y val="-1.7396386677542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885772782910691E-2"/>
                  <c:y val="-1.9876294527002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6582950066984606E-2"/>
                  <c:y val="-2.0009803663607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1400" kern="1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12928</c:v>
                </c:pt>
                <c:pt idx="1">
                  <c:v>14228</c:v>
                </c:pt>
                <c:pt idx="2">
                  <c:v>15720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90C-4344-BCD7-6BDA1231B9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9709696"/>
        <c:axId val="81832768"/>
        <c:axId val="0"/>
      </c:bar3DChart>
      <c:catAx>
        <c:axId val="119709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1832768"/>
        <c:crosses val="autoZero"/>
        <c:auto val="1"/>
        <c:lblAlgn val="ctr"/>
        <c:lblOffset val="100"/>
        <c:noMultiLvlLbl val="0"/>
      </c:catAx>
      <c:valAx>
        <c:axId val="81832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19709696"/>
        <c:crosses val="autoZero"/>
        <c:crossBetween val="between"/>
      </c:valAx>
      <c:spPr>
        <a:solidFill>
          <a:srgbClr val="4472C4"/>
        </a:solidFill>
      </c:spPr>
    </c:plotArea>
    <c:plotVisOnly val="1"/>
    <c:dispBlanksAs val="gap"/>
    <c:showDLblsOverMax val="0"/>
  </c:chart>
  <c:spPr>
    <a:effectLst>
      <a:outerShdw blurRad="50800" dist="50800" dir="5400000" algn="ctr" rotWithShape="0">
        <a:schemeClr val="accent4">
          <a:lumMod val="10000"/>
        </a:schemeClr>
      </a:outerShdw>
    </a:effectLst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4326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4312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0807168"/>
        <c:axId val="118530048"/>
      </c:barChart>
      <c:catAx>
        <c:axId val="1008071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18530048"/>
        <c:crosses val="autoZero"/>
        <c:auto val="1"/>
        <c:lblAlgn val="ctr"/>
        <c:lblOffset val="100"/>
        <c:noMultiLvlLbl val="0"/>
      </c:catAx>
      <c:valAx>
        <c:axId val="11853004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0807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0807680"/>
        <c:axId val="118531776"/>
      </c:barChart>
      <c:catAx>
        <c:axId val="1008076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18531776"/>
        <c:crosses val="autoZero"/>
        <c:auto val="1"/>
        <c:lblAlgn val="ctr"/>
        <c:lblOffset val="100"/>
        <c:noMultiLvlLbl val="0"/>
      </c:catAx>
      <c:valAx>
        <c:axId val="11853177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0807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0422" cy="497526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148" y="1"/>
            <a:ext cx="2930421" cy="497526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r">
              <a:defRPr sz="1200"/>
            </a:lvl1pPr>
          </a:lstStyle>
          <a:p>
            <a:fld id="{2D167EEB-747E-4ECC-9027-EEC509B9B302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675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98" tIns="45999" rIns="91998" bIns="4599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639" y="4722493"/>
            <a:ext cx="5409887" cy="4474531"/>
          </a:xfrm>
          <a:prstGeom prst="rect">
            <a:avLst/>
          </a:prstGeom>
        </p:spPr>
        <p:txBody>
          <a:bodyPr vert="horz" lIns="91998" tIns="45999" rIns="91998" bIns="4599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388"/>
            <a:ext cx="2930422" cy="497525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148" y="9443388"/>
            <a:ext cx="2930421" cy="497525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r">
              <a:defRPr sz="1200"/>
            </a:lvl1pPr>
          </a:lstStyle>
          <a:p>
            <a:fld id="{04D4D501-73B8-4CB4-88F3-0592FB355E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047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453824-768D-FE3B-398D-2FD14DF17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44AB1A6-BF63-4098-313B-F9048BA2B1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C77C0AD-313C-E109-F6CD-23B0B9C77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E1F4-4BAC-4858-9483-B8FB41FD17B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630AE90-ACED-DD94-E00D-95C7E1FA6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365A048-C7EF-020C-B15F-4A7BE4778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8E5A-3022-43E2-B353-607F40A0B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978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16DC01-3723-4079-027A-9A5CC5810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98DBC71-3AD2-1601-08AB-A9870C52B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2584715-A664-B3D4-52A6-DFF2CBFCA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E1F4-4BAC-4858-9483-B8FB41FD17B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8B6DA8-B6EF-22A1-B7DA-EF84F4FAE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BBBE0C8-120E-D13C-5387-8B92C7021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8E5A-3022-43E2-B353-607F40A0B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881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2FEE0E9-8B61-567E-47F7-EC78503CF1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354FFD4-247D-4897-B1E8-9597F8FB8C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537DC37-AD11-B4ED-68C3-B849AD91B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E1F4-4BAC-4858-9483-B8FB41FD17B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C12B583-D189-9058-D098-1709C046D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005AEDC-324B-36D2-A864-784A9B508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8E5A-3022-43E2-B353-607F40A0B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89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DA9B24-DB17-3DA3-6172-3C7782D7B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0766CF1-C1E7-2AA5-110F-EDBCCC722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BAAB10C-1FD8-37FF-56AD-611DC9DEC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E1F4-4BAC-4858-9483-B8FB41FD17B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928FCFD-8E73-B774-B10A-31BD3BED3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64B8CAA-F7A2-4378-3D8F-3403A8FFD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8E5A-3022-43E2-B353-607F40A0B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791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43FF6C-BC67-3855-6CCA-10032C23A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8A7364D-7618-8DB7-6CF5-305A9E93D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F51C9A3-6A29-3649-4808-88826BF9A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E1F4-4BAC-4858-9483-B8FB41FD17B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5417EE4-26C8-C624-C54C-85C5EB7F6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F92F602-D872-A6D4-0940-AC98ABCE2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8E5A-3022-43E2-B353-607F40A0B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201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876A7D-00D5-1CC2-4942-D1C163BE2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1F383A3-AA06-138E-481C-470FFD363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EF651E8-8434-D351-5BDD-A37121CF4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6E9B8D9-6AD5-C768-8AF7-4BED48853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E1F4-4BAC-4858-9483-B8FB41FD17B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BE604EB-6104-A2E6-2FF2-1498B700F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8866DE0-10AA-2EE2-319E-226B45391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8E5A-3022-43E2-B353-607F40A0B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56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BA7445-FF07-5FA8-52E9-445B54F84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9595AC8-50A6-B716-36AE-EF8CE9EC9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B42F61F-3D02-67B5-1EB7-D9C6847EF2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421016F-6881-B7DD-E1F8-94D1DCBA95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2E961D2-1E26-3758-01C1-D6A8FEF266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C3CCC22-1896-D939-06C7-8380A5AD6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E1F4-4BAC-4858-9483-B8FB41FD17B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3D6592D-19E0-D077-791F-02B076AC8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31154E6-208C-C9D7-6E0A-81B0066C3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8E5A-3022-43E2-B353-607F40A0B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145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D44FB6-554A-9666-2168-87EE6CA36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5FE984C-49A7-9514-E46E-49E589904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E1F4-4BAC-4858-9483-B8FB41FD17B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1448E78-D8B6-E9EF-CAE5-8176805E0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34CCB8D-9D9A-69DE-BF71-7E712FBB3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8E5A-3022-43E2-B353-607F40A0B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159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E380817-E91E-3B5D-751C-61182439D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E1F4-4BAC-4858-9483-B8FB41FD17B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E529A2E-7872-E59B-BDDA-D2E69B1B5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87078F1-084A-92F1-834C-2D9C5C4A3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8E5A-3022-43E2-B353-607F40A0B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735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4F08E0-8FEB-EB36-8B57-BE9D4EC10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F985ED6-F645-2C57-8896-F87CE85FB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D7AEF59-02A5-CE40-7F4F-2D5347C52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2C0BCB7-CD78-A83B-BC23-90FC38397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E1F4-4BAC-4858-9483-B8FB41FD17B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0EE787F-E4EC-E74D-5891-EED552774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F00BDB0-AF6F-05D5-15C0-FE8958249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8E5A-3022-43E2-B353-607F40A0B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899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290A47-DCF4-1DCF-8B6F-75FBB3AC6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D07116B-AE60-E723-509D-BC08576002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05F2F5B-263E-F711-ECDD-48453C5639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4EDC359-8F30-0155-B773-E3D199BAF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E1F4-4BAC-4858-9483-B8FB41FD17B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B53EEF1-6F93-DD44-235C-5BCC80EE6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B078F5B-22D6-34E0-5BF5-48FAB97C2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8E5A-3022-43E2-B353-607F40A0B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100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597FBA-D5E0-8BF2-3F76-879A663D4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1313409-B42B-BB2A-B22D-1C57DF566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6A33B4B-564D-B4EF-4E79-C3354FD256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CE1F4-4BAC-4858-9483-B8FB41FD17B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40B67BA-2D31-5FAC-4A4E-A14C9C7D11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47A6EB8-E67F-E122-D10A-B5A999E92E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48E5A-3022-43E2-B353-607F40A0B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78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chart" Target="../charts/chart11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chart" Target="../charts/chart10.xml"/><Relationship Id="rId2" Type="http://schemas.openxmlformats.org/officeDocument/2006/relationships/image" Target="../media/image3.png"/><Relationship Id="rId16" Type="http://schemas.openxmlformats.org/officeDocument/2006/relationships/chart" Target="../charts/chart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chart" Target="../charts/chart8.xml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28.png"/><Relationship Id="rId2" Type="http://schemas.openxmlformats.org/officeDocument/2006/relationships/image" Target="../media/image3.png"/><Relationship Id="rId16" Type="http://schemas.openxmlformats.org/officeDocument/2006/relationships/chart" Target="../charts/chart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0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30.png"/><Relationship Id="rId2" Type="http://schemas.openxmlformats.org/officeDocument/2006/relationships/image" Target="../media/image3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0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4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4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3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33.png"/><Relationship Id="rId2" Type="http://schemas.openxmlformats.org/officeDocument/2006/relationships/image" Target="../media/image3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4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4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4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4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7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38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4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4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4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4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4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4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38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4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4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7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41.png"/><Relationship Id="rId2" Type="http://schemas.openxmlformats.org/officeDocument/2006/relationships/image" Target="../media/image3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38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chart" Target="../charts/chart1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20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2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0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3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5.jpe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24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7.jpe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6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chart" Target="../charts/chart3.xml"/><Relationship Id="rId2" Type="http://schemas.openxmlformats.org/officeDocument/2006/relationships/image" Target="../media/image3.png"/><Relationship Id="rId16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4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chart" Target="../charts/chart5.xml"/><Relationship Id="rId2" Type="http://schemas.openxmlformats.org/officeDocument/2006/relationships/image" Target="../media/image3.png"/><Relationship Id="rId16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4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chart" Target="../charts/chart7.xml"/><Relationship Id="rId2" Type="http://schemas.openxmlformats.org/officeDocument/2006/relationships/image" Target="../media/image3.png"/><Relationship Id="rId16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4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object 2">
            <a:extLst>
              <a:ext uri="{FF2B5EF4-FFF2-40B4-BE49-F238E27FC236}">
                <a16:creationId xmlns:a16="http://schemas.microsoft.com/office/drawing/2014/main" xmlns="" id="{20D93F1C-99F9-34DC-C93C-DE3488EF2FA4}"/>
              </a:ext>
            </a:extLst>
          </p:cNvPr>
          <p:cNvGrpSpPr/>
          <p:nvPr/>
        </p:nvGrpSpPr>
        <p:grpSpPr>
          <a:xfrm>
            <a:off x="7341897" y="39223"/>
            <a:ext cx="4914265" cy="5990590"/>
            <a:chOff x="7278099" y="496442"/>
            <a:chExt cx="4914265" cy="5990590"/>
          </a:xfrm>
        </p:grpSpPr>
        <p:pic>
          <p:nvPicPr>
            <p:cNvPr id="113" name="object 3">
              <a:extLst>
                <a:ext uri="{FF2B5EF4-FFF2-40B4-BE49-F238E27FC236}">
                  <a16:creationId xmlns:a16="http://schemas.microsoft.com/office/drawing/2014/main" xmlns="" id="{6283D8BC-82D4-B8A2-1D93-984835ED86E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78099" y="558069"/>
              <a:ext cx="4913901" cy="5676900"/>
            </a:xfrm>
            <a:prstGeom prst="rect">
              <a:avLst/>
            </a:prstGeom>
          </p:spPr>
        </p:pic>
        <p:pic>
          <p:nvPicPr>
            <p:cNvPr id="114" name="object 4">
              <a:extLst>
                <a:ext uri="{FF2B5EF4-FFF2-40B4-BE49-F238E27FC236}">
                  <a16:creationId xmlns:a16="http://schemas.microsoft.com/office/drawing/2014/main" xmlns="" id="{A6A45A6B-BF87-7B05-C16A-53467DCAC3D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22367" y="496442"/>
              <a:ext cx="3892733" cy="5990041"/>
            </a:xfrm>
            <a:prstGeom prst="rect">
              <a:avLst/>
            </a:prstGeom>
          </p:spPr>
        </p:pic>
      </p:grpSp>
      <p:sp>
        <p:nvSpPr>
          <p:cNvPr id="37" name="object 35">
            <a:extLst>
              <a:ext uri="{FF2B5EF4-FFF2-40B4-BE49-F238E27FC236}">
                <a16:creationId xmlns:a16="http://schemas.microsoft.com/office/drawing/2014/main" xmlns="" id="{9BD17555-308E-CBDD-8812-C263B0DFF0AF}"/>
              </a:ext>
            </a:extLst>
          </p:cNvPr>
          <p:cNvSpPr txBox="1">
            <a:spLocks/>
          </p:cNvSpPr>
          <p:nvPr/>
        </p:nvSpPr>
        <p:spPr>
          <a:xfrm>
            <a:off x="544747" y="2149254"/>
            <a:ext cx="8982025" cy="1519006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lnSpc>
                <a:spcPct val="100000"/>
              </a:lnSpc>
              <a:spcBef>
                <a:spcPts val="1045"/>
              </a:spcBef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ИНВЕСТИЦИОННАЯ СТРАТЕГИЯ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КИНЕЛЬСКИЙ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САМАРСКОЙ ОБЛАСТИ</a:t>
            </a:r>
          </a:p>
        </p:txBody>
      </p:sp>
      <p:sp>
        <p:nvSpPr>
          <p:cNvPr id="38" name="object 36">
            <a:extLst>
              <a:ext uri="{FF2B5EF4-FFF2-40B4-BE49-F238E27FC236}">
                <a16:creationId xmlns:a16="http://schemas.microsoft.com/office/drawing/2014/main" xmlns="" id="{FD355094-F80B-521A-5D90-116E45545642}"/>
              </a:ext>
            </a:extLst>
          </p:cNvPr>
          <p:cNvSpPr/>
          <p:nvPr/>
        </p:nvSpPr>
        <p:spPr>
          <a:xfrm>
            <a:off x="589503" y="1968201"/>
            <a:ext cx="2797810" cy="0"/>
          </a:xfrm>
          <a:custGeom>
            <a:avLst/>
            <a:gdLst/>
            <a:ahLst/>
            <a:cxnLst/>
            <a:rect l="l" t="t" r="r" b="b"/>
            <a:pathLst>
              <a:path w="2797810">
                <a:moveTo>
                  <a:pt x="0" y="0"/>
                </a:moveTo>
                <a:lnTo>
                  <a:pt x="2797543" y="0"/>
                </a:lnTo>
              </a:path>
            </a:pathLst>
          </a:custGeom>
          <a:ln w="381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7">
            <a:extLst>
              <a:ext uri="{FF2B5EF4-FFF2-40B4-BE49-F238E27FC236}">
                <a16:creationId xmlns:a16="http://schemas.microsoft.com/office/drawing/2014/main" xmlns="" id="{C2FE2039-3F08-21A1-4C0A-3C0D96B221BC}"/>
              </a:ext>
            </a:extLst>
          </p:cNvPr>
          <p:cNvSpPr/>
          <p:nvPr/>
        </p:nvSpPr>
        <p:spPr>
          <a:xfrm>
            <a:off x="565858" y="5728950"/>
            <a:ext cx="1958975" cy="0"/>
          </a:xfrm>
          <a:custGeom>
            <a:avLst/>
            <a:gdLst/>
            <a:ahLst/>
            <a:cxnLst/>
            <a:rect l="l" t="t" r="r" b="b"/>
            <a:pathLst>
              <a:path w="1958975">
                <a:moveTo>
                  <a:pt x="0" y="0"/>
                </a:moveTo>
                <a:lnTo>
                  <a:pt x="1958873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6">
            <a:extLst>
              <a:ext uri="{FF2B5EF4-FFF2-40B4-BE49-F238E27FC236}">
                <a16:creationId xmlns:a16="http://schemas.microsoft.com/office/drawing/2014/main" xmlns="" id="{B36DE6F5-F4C7-DBAF-3AF7-F37BE77EBE7B}"/>
              </a:ext>
            </a:extLst>
          </p:cNvPr>
          <p:cNvGrpSpPr/>
          <p:nvPr/>
        </p:nvGrpSpPr>
        <p:grpSpPr>
          <a:xfrm>
            <a:off x="373395" y="396021"/>
            <a:ext cx="845393" cy="899010"/>
            <a:chOff x="2228689" y="511439"/>
            <a:chExt cx="629285" cy="688340"/>
          </a:xfrm>
        </p:grpSpPr>
        <p:pic>
          <p:nvPicPr>
            <p:cNvPr id="45" name="object 7">
              <a:extLst>
                <a:ext uri="{FF2B5EF4-FFF2-40B4-BE49-F238E27FC236}">
                  <a16:creationId xmlns:a16="http://schemas.microsoft.com/office/drawing/2014/main" xmlns="" id="{1702486E-963B-9732-711B-2071DFB01B0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86669" y="511439"/>
              <a:ext cx="313690" cy="572700"/>
            </a:xfrm>
            <a:prstGeom prst="rect">
              <a:avLst/>
            </a:prstGeom>
          </p:spPr>
        </p:pic>
        <p:pic>
          <p:nvPicPr>
            <p:cNvPr id="46" name="object 8">
              <a:extLst>
                <a:ext uri="{FF2B5EF4-FFF2-40B4-BE49-F238E27FC236}">
                  <a16:creationId xmlns:a16="http://schemas.microsoft.com/office/drawing/2014/main" xmlns="" id="{DAAE0CD0-66F3-489B-2E43-26581F61B93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19120" y="693369"/>
              <a:ext cx="33845" cy="6921"/>
            </a:xfrm>
            <a:prstGeom prst="rect">
              <a:avLst/>
            </a:prstGeom>
          </p:spPr>
        </p:pic>
        <p:sp>
          <p:nvSpPr>
            <p:cNvPr id="47" name="object 9">
              <a:extLst>
                <a:ext uri="{FF2B5EF4-FFF2-40B4-BE49-F238E27FC236}">
                  <a16:creationId xmlns:a16="http://schemas.microsoft.com/office/drawing/2014/main" xmlns="" id="{685EC4EC-DA92-BEF6-D3F9-785BFDA1DC09}"/>
                </a:ext>
              </a:extLst>
            </p:cNvPr>
            <p:cNvSpPr/>
            <p:nvPr/>
          </p:nvSpPr>
          <p:spPr>
            <a:xfrm>
              <a:off x="2673055" y="654591"/>
              <a:ext cx="37465" cy="31750"/>
            </a:xfrm>
            <a:custGeom>
              <a:avLst/>
              <a:gdLst/>
              <a:ahLst/>
              <a:cxnLst/>
              <a:rect l="l" t="t" r="r" b="b"/>
              <a:pathLst>
                <a:path w="37464" h="31750">
                  <a:moveTo>
                    <a:pt x="22224" y="0"/>
                  </a:moveTo>
                  <a:lnTo>
                    <a:pt x="1435" y="14020"/>
                  </a:lnTo>
                  <a:lnTo>
                    <a:pt x="0" y="16992"/>
                  </a:lnTo>
                  <a:lnTo>
                    <a:pt x="304" y="17500"/>
                  </a:lnTo>
                  <a:lnTo>
                    <a:pt x="520" y="17792"/>
                  </a:lnTo>
                  <a:lnTo>
                    <a:pt x="8039" y="30454"/>
                  </a:lnTo>
                  <a:lnTo>
                    <a:pt x="18580" y="31203"/>
                  </a:lnTo>
                  <a:lnTo>
                    <a:pt x="25742" y="26377"/>
                  </a:lnTo>
                  <a:lnTo>
                    <a:pt x="34353" y="22898"/>
                  </a:lnTo>
                  <a:lnTo>
                    <a:pt x="37325" y="21755"/>
                  </a:lnTo>
                  <a:lnTo>
                    <a:pt x="36906" y="21717"/>
                  </a:lnTo>
                  <a:lnTo>
                    <a:pt x="35648" y="21399"/>
                  </a:lnTo>
                  <a:lnTo>
                    <a:pt x="33286" y="20459"/>
                  </a:lnTo>
                  <a:lnTo>
                    <a:pt x="22910" y="15824"/>
                  </a:lnTo>
                  <a:lnTo>
                    <a:pt x="23228" y="2387"/>
                  </a:lnTo>
                  <a:lnTo>
                    <a:pt x="23329" y="2082"/>
                  </a:lnTo>
                  <a:lnTo>
                    <a:pt x="23274" y="533"/>
                  </a:lnTo>
                  <a:lnTo>
                    <a:pt x="22948" y="177"/>
                  </a:lnTo>
                  <a:lnTo>
                    <a:pt x="22224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10">
              <a:extLst>
                <a:ext uri="{FF2B5EF4-FFF2-40B4-BE49-F238E27FC236}">
                  <a16:creationId xmlns:a16="http://schemas.microsoft.com/office/drawing/2014/main" xmlns="" id="{6AA2FCD3-B31E-26E7-4999-F3A64DE41CC9}"/>
                </a:ext>
              </a:extLst>
            </p:cNvPr>
            <p:cNvSpPr/>
            <p:nvPr/>
          </p:nvSpPr>
          <p:spPr>
            <a:xfrm>
              <a:off x="2621254" y="642910"/>
              <a:ext cx="99695" cy="56515"/>
            </a:xfrm>
            <a:custGeom>
              <a:avLst/>
              <a:gdLst/>
              <a:ahLst/>
              <a:cxnLst/>
              <a:rect l="l" t="t" r="r" b="b"/>
              <a:pathLst>
                <a:path w="99694" h="56515">
                  <a:moveTo>
                    <a:pt x="419" y="48958"/>
                  </a:moveTo>
                  <a:lnTo>
                    <a:pt x="1054" y="49390"/>
                  </a:lnTo>
                  <a:lnTo>
                    <a:pt x="660" y="49987"/>
                  </a:lnTo>
                  <a:lnTo>
                    <a:pt x="0" y="51092"/>
                  </a:lnTo>
                  <a:lnTo>
                    <a:pt x="9737" y="55077"/>
                  </a:lnTo>
                  <a:lnTo>
                    <a:pt x="19010" y="55954"/>
                  </a:lnTo>
                  <a:lnTo>
                    <a:pt x="26080" y="55276"/>
                  </a:lnTo>
                  <a:lnTo>
                    <a:pt x="29034" y="54635"/>
                  </a:lnTo>
                  <a:lnTo>
                    <a:pt x="32582" y="53149"/>
                  </a:lnTo>
                  <a:lnTo>
                    <a:pt x="15398" y="53136"/>
                  </a:lnTo>
                  <a:lnTo>
                    <a:pt x="8928" y="53098"/>
                  </a:lnTo>
                  <a:lnTo>
                    <a:pt x="2481" y="48996"/>
                  </a:lnTo>
                  <a:lnTo>
                    <a:pt x="639" y="48983"/>
                  </a:lnTo>
                  <a:lnTo>
                    <a:pt x="419" y="48958"/>
                  </a:lnTo>
                  <a:close/>
                </a:path>
                <a:path w="99694" h="56515">
                  <a:moveTo>
                    <a:pt x="33993" y="52565"/>
                  </a:moveTo>
                  <a:lnTo>
                    <a:pt x="23088" y="52565"/>
                  </a:lnTo>
                  <a:lnTo>
                    <a:pt x="17627" y="53149"/>
                  </a:lnTo>
                  <a:lnTo>
                    <a:pt x="32582" y="53149"/>
                  </a:lnTo>
                  <a:lnTo>
                    <a:pt x="33993" y="52565"/>
                  </a:lnTo>
                  <a:close/>
                </a:path>
                <a:path w="99694" h="56515">
                  <a:moveTo>
                    <a:pt x="17749" y="53136"/>
                  </a:moveTo>
                  <a:close/>
                </a:path>
                <a:path w="99694" h="56515">
                  <a:moveTo>
                    <a:pt x="51828" y="0"/>
                  </a:moveTo>
                  <a:lnTo>
                    <a:pt x="50101" y="952"/>
                  </a:lnTo>
                  <a:lnTo>
                    <a:pt x="37906" y="4600"/>
                  </a:lnTo>
                  <a:lnTo>
                    <a:pt x="31548" y="7894"/>
                  </a:lnTo>
                  <a:lnTo>
                    <a:pt x="28964" y="12705"/>
                  </a:lnTo>
                  <a:lnTo>
                    <a:pt x="28092" y="20904"/>
                  </a:lnTo>
                  <a:lnTo>
                    <a:pt x="21497" y="35381"/>
                  </a:lnTo>
                  <a:lnTo>
                    <a:pt x="14197" y="43786"/>
                  </a:lnTo>
                  <a:lnTo>
                    <a:pt x="7427" y="47757"/>
                  </a:lnTo>
                  <a:lnTo>
                    <a:pt x="2425" y="48933"/>
                  </a:lnTo>
                  <a:lnTo>
                    <a:pt x="9524" y="53098"/>
                  </a:lnTo>
                  <a:lnTo>
                    <a:pt x="17749" y="53136"/>
                  </a:lnTo>
                  <a:lnTo>
                    <a:pt x="23088" y="52565"/>
                  </a:lnTo>
                  <a:lnTo>
                    <a:pt x="33993" y="52565"/>
                  </a:lnTo>
                  <a:lnTo>
                    <a:pt x="50520" y="31584"/>
                  </a:lnTo>
                  <a:lnTo>
                    <a:pt x="51059" y="29730"/>
                  </a:lnTo>
                  <a:lnTo>
                    <a:pt x="51625" y="28244"/>
                  </a:lnTo>
                  <a:lnTo>
                    <a:pt x="52053" y="28244"/>
                  </a:lnTo>
                  <a:lnTo>
                    <a:pt x="52933" y="26555"/>
                  </a:lnTo>
                  <a:lnTo>
                    <a:pt x="53884" y="23850"/>
                  </a:lnTo>
                  <a:lnTo>
                    <a:pt x="54038" y="23482"/>
                  </a:lnTo>
                  <a:lnTo>
                    <a:pt x="60439" y="13703"/>
                  </a:lnTo>
                  <a:lnTo>
                    <a:pt x="72389" y="11976"/>
                  </a:lnTo>
                  <a:lnTo>
                    <a:pt x="73926" y="11658"/>
                  </a:lnTo>
                  <a:lnTo>
                    <a:pt x="78730" y="11658"/>
                  </a:lnTo>
                  <a:lnTo>
                    <a:pt x="76551" y="9258"/>
                  </a:lnTo>
                  <a:lnTo>
                    <a:pt x="70281" y="9258"/>
                  </a:lnTo>
                  <a:lnTo>
                    <a:pt x="61252" y="6324"/>
                  </a:lnTo>
                  <a:lnTo>
                    <a:pt x="53873" y="1752"/>
                  </a:lnTo>
                  <a:lnTo>
                    <a:pt x="51828" y="0"/>
                  </a:lnTo>
                  <a:close/>
                </a:path>
                <a:path w="99694" h="56515">
                  <a:moveTo>
                    <a:pt x="1663" y="48475"/>
                  </a:moveTo>
                  <a:lnTo>
                    <a:pt x="1320" y="48983"/>
                  </a:lnTo>
                  <a:lnTo>
                    <a:pt x="749" y="48996"/>
                  </a:lnTo>
                  <a:lnTo>
                    <a:pt x="2481" y="48996"/>
                  </a:lnTo>
                  <a:lnTo>
                    <a:pt x="1663" y="48475"/>
                  </a:lnTo>
                  <a:close/>
                </a:path>
                <a:path w="99694" h="56515">
                  <a:moveTo>
                    <a:pt x="78730" y="11658"/>
                  </a:moveTo>
                  <a:lnTo>
                    <a:pt x="73926" y="11658"/>
                  </a:lnTo>
                  <a:lnTo>
                    <a:pt x="74739" y="11836"/>
                  </a:lnTo>
                  <a:lnTo>
                    <a:pt x="75323" y="12471"/>
                  </a:lnTo>
                  <a:lnTo>
                    <a:pt x="75222" y="13436"/>
                  </a:lnTo>
                  <a:lnTo>
                    <a:pt x="75031" y="14071"/>
                  </a:lnTo>
                  <a:lnTo>
                    <a:pt x="74688" y="28384"/>
                  </a:lnTo>
                  <a:lnTo>
                    <a:pt x="86537" y="32727"/>
                  </a:lnTo>
                  <a:lnTo>
                    <a:pt x="88823" y="33705"/>
                  </a:lnTo>
                  <a:lnTo>
                    <a:pt x="90919" y="33731"/>
                  </a:lnTo>
                  <a:lnTo>
                    <a:pt x="96164" y="31102"/>
                  </a:lnTo>
                  <a:lnTo>
                    <a:pt x="96296" y="30568"/>
                  </a:lnTo>
                  <a:lnTo>
                    <a:pt x="90373" y="30568"/>
                  </a:lnTo>
                  <a:lnTo>
                    <a:pt x="89179" y="30518"/>
                  </a:lnTo>
                  <a:lnTo>
                    <a:pt x="87600" y="29845"/>
                  </a:lnTo>
                  <a:lnTo>
                    <a:pt x="77812" y="26174"/>
                  </a:lnTo>
                  <a:lnTo>
                    <a:pt x="78029" y="17399"/>
                  </a:lnTo>
                  <a:lnTo>
                    <a:pt x="78041" y="14782"/>
                  </a:lnTo>
                  <a:lnTo>
                    <a:pt x="78892" y="11836"/>
                  </a:lnTo>
                  <a:lnTo>
                    <a:pt x="78730" y="11658"/>
                  </a:lnTo>
                  <a:close/>
                </a:path>
                <a:path w="99694" h="56515">
                  <a:moveTo>
                    <a:pt x="96856" y="17424"/>
                  </a:moveTo>
                  <a:lnTo>
                    <a:pt x="91503" y="17424"/>
                  </a:lnTo>
                  <a:lnTo>
                    <a:pt x="92990" y="17729"/>
                  </a:lnTo>
                  <a:lnTo>
                    <a:pt x="95453" y="20497"/>
                  </a:lnTo>
                  <a:lnTo>
                    <a:pt x="94825" y="23926"/>
                  </a:lnTo>
                  <a:lnTo>
                    <a:pt x="94699" y="24523"/>
                  </a:lnTo>
                  <a:lnTo>
                    <a:pt x="94340" y="25717"/>
                  </a:lnTo>
                  <a:lnTo>
                    <a:pt x="94094" y="26708"/>
                  </a:lnTo>
                  <a:lnTo>
                    <a:pt x="93141" y="29184"/>
                  </a:lnTo>
                  <a:lnTo>
                    <a:pt x="90373" y="30568"/>
                  </a:lnTo>
                  <a:lnTo>
                    <a:pt x="96296" y="30568"/>
                  </a:lnTo>
                  <a:lnTo>
                    <a:pt x="97291" y="26555"/>
                  </a:lnTo>
                  <a:lnTo>
                    <a:pt x="99161" y="20078"/>
                  </a:lnTo>
                  <a:lnTo>
                    <a:pt x="96856" y="17424"/>
                  </a:lnTo>
                  <a:close/>
                </a:path>
                <a:path w="99694" h="56515">
                  <a:moveTo>
                    <a:pt x="52053" y="28244"/>
                  </a:moveTo>
                  <a:lnTo>
                    <a:pt x="51625" y="28244"/>
                  </a:lnTo>
                  <a:lnTo>
                    <a:pt x="51274" y="29184"/>
                  </a:lnTo>
                  <a:lnTo>
                    <a:pt x="50863" y="30530"/>
                  </a:lnTo>
                  <a:lnTo>
                    <a:pt x="52053" y="28244"/>
                  </a:lnTo>
                  <a:close/>
                </a:path>
                <a:path w="99694" h="56515">
                  <a:moveTo>
                    <a:pt x="92151" y="14211"/>
                  </a:moveTo>
                  <a:lnTo>
                    <a:pt x="88836" y="14719"/>
                  </a:lnTo>
                  <a:lnTo>
                    <a:pt x="88260" y="14871"/>
                  </a:lnTo>
                  <a:lnTo>
                    <a:pt x="85839" y="15595"/>
                  </a:lnTo>
                  <a:lnTo>
                    <a:pt x="84099" y="17399"/>
                  </a:lnTo>
                  <a:lnTo>
                    <a:pt x="80429" y="17945"/>
                  </a:lnTo>
                  <a:lnTo>
                    <a:pt x="78358" y="18110"/>
                  </a:lnTo>
                  <a:lnTo>
                    <a:pt x="78930" y="21450"/>
                  </a:lnTo>
                  <a:lnTo>
                    <a:pt x="80340" y="23926"/>
                  </a:lnTo>
                  <a:lnTo>
                    <a:pt x="81902" y="25717"/>
                  </a:lnTo>
                  <a:lnTo>
                    <a:pt x="85940" y="25349"/>
                  </a:lnTo>
                  <a:lnTo>
                    <a:pt x="85636" y="25044"/>
                  </a:lnTo>
                  <a:lnTo>
                    <a:pt x="85229" y="24523"/>
                  </a:lnTo>
                  <a:lnTo>
                    <a:pt x="86296" y="23850"/>
                  </a:lnTo>
                  <a:lnTo>
                    <a:pt x="85483" y="22580"/>
                  </a:lnTo>
                  <a:lnTo>
                    <a:pt x="85255" y="21513"/>
                  </a:lnTo>
                  <a:lnTo>
                    <a:pt x="86220" y="18986"/>
                  </a:lnTo>
                  <a:lnTo>
                    <a:pt x="88711" y="17945"/>
                  </a:lnTo>
                  <a:lnTo>
                    <a:pt x="89347" y="17767"/>
                  </a:lnTo>
                  <a:lnTo>
                    <a:pt x="91503" y="17424"/>
                  </a:lnTo>
                  <a:lnTo>
                    <a:pt x="96856" y="17424"/>
                  </a:lnTo>
                  <a:lnTo>
                    <a:pt x="94640" y="14871"/>
                  </a:lnTo>
                  <a:lnTo>
                    <a:pt x="92151" y="14211"/>
                  </a:lnTo>
                  <a:close/>
                </a:path>
                <a:path w="99694" h="56515">
                  <a:moveTo>
                    <a:pt x="78099" y="14581"/>
                  </a:moveTo>
                  <a:lnTo>
                    <a:pt x="78041" y="14782"/>
                  </a:lnTo>
                  <a:lnTo>
                    <a:pt x="78099" y="14581"/>
                  </a:lnTo>
                  <a:close/>
                </a:path>
                <a:path w="99694" h="56515">
                  <a:moveTo>
                    <a:pt x="78162" y="14363"/>
                  </a:moveTo>
                  <a:lnTo>
                    <a:pt x="78099" y="14581"/>
                  </a:lnTo>
                  <a:lnTo>
                    <a:pt x="78162" y="14363"/>
                  </a:lnTo>
                  <a:close/>
                </a:path>
                <a:path w="99694" h="56515">
                  <a:moveTo>
                    <a:pt x="74282" y="8432"/>
                  </a:moveTo>
                  <a:lnTo>
                    <a:pt x="71843" y="8953"/>
                  </a:lnTo>
                  <a:lnTo>
                    <a:pt x="71259" y="9042"/>
                  </a:lnTo>
                  <a:lnTo>
                    <a:pt x="70281" y="9258"/>
                  </a:lnTo>
                  <a:lnTo>
                    <a:pt x="76551" y="9258"/>
                  </a:lnTo>
                  <a:lnTo>
                    <a:pt x="76136" y="8801"/>
                  </a:lnTo>
                  <a:lnTo>
                    <a:pt x="74282" y="8432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1">
              <a:extLst>
                <a:ext uri="{FF2B5EF4-FFF2-40B4-BE49-F238E27FC236}">
                  <a16:creationId xmlns:a16="http://schemas.microsoft.com/office/drawing/2014/main" xmlns="" id="{4FC0ADAF-0FC6-17DB-DEB8-5BFF2AF9E1CC}"/>
                </a:ext>
              </a:extLst>
            </p:cNvPr>
            <p:cNvSpPr/>
            <p:nvPr/>
          </p:nvSpPr>
          <p:spPr>
            <a:xfrm>
              <a:off x="2700616" y="660501"/>
              <a:ext cx="16510" cy="15875"/>
            </a:xfrm>
            <a:custGeom>
              <a:avLst/>
              <a:gdLst/>
              <a:ahLst/>
              <a:cxnLst/>
              <a:rect l="l" t="t" r="r" b="b"/>
              <a:pathLst>
                <a:path w="16510" h="15875">
                  <a:moveTo>
                    <a:pt x="8966" y="15722"/>
                  </a:moveTo>
                  <a:lnTo>
                    <a:pt x="8382" y="15595"/>
                  </a:lnTo>
                  <a:lnTo>
                    <a:pt x="7785" y="15405"/>
                  </a:lnTo>
                  <a:lnTo>
                    <a:pt x="7162" y="15138"/>
                  </a:lnTo>
                  <a:lnTo>
                    <a:pt x="3251" y="13703"/>
                  </a:lnTo>
                  <a:lnTo>
                    <a:pt x="0" y="9829"/>
                  </a:lnTo>
                  <a:lnTo>
                    <a:pt x="1612" y="11950"/>
                  </a:lnTo>
                  <a:lnTo>
                    <a:pt x="5067" y="15773"/>
                  </a:lnTo>
                  <a:lnTo>
                    <a:pt x="8966" y="15722"/>
                  </a:lnTo>
                  <a:close/>
                </a:path>
                <a:path w="16510" h="15875">
                  <a:moveTo>
                    <a:pt x="16040" y="3187"/>
                  </a:moveTo>
                  <a:lnTo>
                    <a:pt x="11963" y="0"/>
                  </a:lnTo>
                  <a:lnTo>
                    <a:pt x="11036" y="12"/>
                  </a:lnTo>
                  <a:lnTo>
                    <a:pt x="9982" y="177"/>
                  </a:lnTo>
                  <a:lnTo>
                    <a:pt x="9258" y="393"/>
                  </a:lnTo>
                  <a:lnTo>
                    <a:pt x="6858" y="1397"/>
                  </a:lnTo>
                  <a:lnTo>
                    <a:pt x="5892" y="3924"/>
                  </a:lnTo>
                  <a:lnTo>
                    <a:pt x="6121" y="4991"/>
                  </a:lnTo>
                  <a:lnTo>
                    <a:pt x="6934" y="6261"/>
                  </a:lnTo>
                  <a:lnTo>
                    <a:pt x="5359" y="7264"/>
                  </a:lnTo>
                  <a:lnTo>
                    <a:pt x="5638" y="7632"/>
                  </a:lnTo>
                  <a:lnTo>
                    <a:pt x="4584" y="7759"/>
                  </a:lnTo>
                  <a:lnTo>
                    <a:pt x="4343" y="7912"/>
                  </a:lnTo>
                  <a:lnTo>
                    <a:pt x="2451" y="8026"/>
                  </a:lnTo>
                  <a:lnTo>
                    <a:pt x="5041" y="11061"/>
                  </a:lnTo>
                  <a:lnTo>
                    <a:pt x="8077" y="12192"/>
                  </a:lnTo>
                  <a:lnTo>
                    <a:pt x="9715" y="12890"/>
                  </a:lnTo>
                  <a:lnTo>
                    <a:pt x="10998" y="12979"/>
                  </a:lnTo>
                  <a:lnTo>
                    <a:pt x="13779" y="11595"/>
                  </a:lnTo>
                  <a:lnTo>
                    <a:pt x="14732" y="9118"/>
                  </a:lnTo>
                  <a:lnTo>
                    <a:pt x="15354" y="6858"/>
                  </a:lnTo>
                  <a:lnTo>
                    <a:pt x="16040" y="3187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12">
              <a:extLst>
                <a:ext uri="{FF2B5EF4-FFF2-40B4-BE49-F238E27FC236}">
                  <a16:creationId xmlns:a16="http://schemas.microsoft.com/office/drawing/2014/main" xmlns="" id="{91A1521B-664A-8EC1-26EA-474B9407781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72397" y="666851"/>
              <a:ext cx="12280" cy="12775"/>
            </a:xfrm>
            <a:prstGeom prst="rect">
              <a:avLst/>
            </a:prstGeom>
          </p:spPr>
        </p:pic>
        <p:pic>
          <p:nvPicPr>
            <p:cNvPr id="51" name="object 13">
              <a:extLst>
                <a:ext uri="{FF2B5EF4-FFF2-40B4-BE49-F238E27FC236}">
                  <a16:creationId xmlns:a16="http://schemas.microsoft.com/office/drawing/2014/main" xmlns="" id="{EA1EB914-C4FB-BF18-AEB8-A8F4D9DAC338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09644" y="610693"/>
              <a:ext cx="239269" cy="557584"/>
            </a:xfrm>
            <a:prstGeom prst="rect">
              <a:avLst/>
            </a:prstGeom>
          </p:spPr>
        </p:pic>
        <p:sp>
          <p:nvSpPr>
            <p:cNvPr id="52" name="object 14">
              <a:extLst>
                <a:ext uri="{FF2B5EF4-FFF2-40B4-BE49-F238E27FC236}">
                  <a16:creationId xmlns:a16="http://schemas.microsoft.com/office/drawing/2014/main" xmlns="" id="{AB6A7C5D-EB82-5D0D-DD7B-6B74925EF2FF}"/>
                </a:ext>
              </a:extLst>
            </p:cNvPr>
            <p:cNvSpPr/>
            <p:nvPr/>
          </p:nvSpPr>
          <p:spPr>
            <a:xfrm>
              <a:off x="2548255" y="1092783"/>
              <a:ext cx="138430" cy="107314"/>
            </a:xfrm>
            <a:custGeom>
              <a:avLst/>
              <a:gdLst/>
              <a:ahLst/>
              <a:cxnLst/>
              <a:rect l="l" t="t" r="r" b="b"/>
              <a:pathLst>
                <a:path w="138430" h="107315">
                  <a:moveTo>
                    <a:pt x="39662" y="65532"/>
                  </a:moveTo>
                  <a:lnTo>
                    <a:pt x="39408" y="65633"/>
                  </a:lnTo>
                  <a:lnTo>
                    <a:pt x="39662" y="65532"/>
                  </a:lnTo>
                  <a:close/>
                </a:path>
                <a:path w="138430" h="107315">
                  <a:moveTo>
                    <a:pt x="94475" y="99415"/>
                  </a:moveTo>
                  <a:lnTo>
                    <a:pt x="94005" y="96596"/>
                  </a:lnTo>
                  <a:lnTo>
                    <a:pt x="82740" y="91719"/>
                  </a:lnTo>
                  <a:lnTo>
                    <a:pt x="74968" y="87261"/>
                  </a:lnTo>
                  <a:lnTo>
                    <a:pt x="70472" y="84010"/>
                  </a:lnTo>
                  <a:lnTo>
                    <a:pt x="69011" y="82753"/>
                  </a:lnTo>
                  <a:lnTo>
                    <a:pt x="61239" y="77101"/>
                  </a:lnTo>
                  <a:lnTo>
                    <a:pt x="60363" y="76466"/>
                  </a:lnTo>
                  <a:lnTo>
                    <a:pt x="54394" y="77101"/>
                  </a:lnTo>
                  <a:lnTo>
                    <a:pt x="51752" y="76047"/>
                  </a:lnTo>
                  <a:lnTo>
                    <a:pt x="49504" y="74803"/>
                  </a:lnTo>
                  <a:lnTo>
                    <a:pt x="47599" y="73482"/>
                  </a:lnTo>
                  <a:lnTo>
                    <a:pt x="32804" y="73406"/>
                  </a:lnTo>
                  <a:lnTo>
                    <a:pt x="20218" y="70878"/>
                  </a:lnTo>
                  <a:lnTo>
                    <a:pt x="15544" y="69278"/>
                  </a:lnTo>
                  <a:lnTo>
                    <a:pt x="11468" y="67894"/>
                  </a:lnTo>
                  <a:lnTo>
                    <a:pt x="8191" y="66446"/>
                  </a:lnTo>
                  <a:lnTo>
                    <a:pt x="4267" y="69278"/>
                  </a:lnTo>
                  <a:lnTo>
                    <a:pt x="12" y="67945"/>
                  </a:lnTo>
                  <a:lnTo>
                    <a:pt x="11633" y="76936"/>
                  </a:lnTo>
                  <a:lnTo>
                    <a:pt x="22161" y="78193"/>
                  </a:lnTo>
                  <a:lnTo>
                    <a:pt x="34429" y="82448"/>
                  </a:lnTo>
                  <a:lnTo>
                    <a:pt x="39611" y="94386"/>
                  </a:lnTo>
                  <a:lnTo>
                    <a:pt x="47320" y="106972"/>
                  </a:lnTo>
                  <a:lnTo>
                    <a:pt x="52349" y="104927"/>
                  </a:lnTo>
                  <a:lnTo>
                    <a:pt x="64465" y="101612"/>
                  </a:lnTo>
                  <a:lnTo>
                    <a:pt x="74422" y="99987"/>
                  </a:lnTo>
                  <a:lnTo>
                    <a:pt x="81153" y="99466"/>
                  </a:lnTo>
                  <a:lnTo>
                    <a:pt x="83629" y="99415"/>
                  </a:lnTo>
                  <a:lnTo>
                    <a:pt x="94475" y="99415"/>
                  </a:lnTo>
                  <a:close/>
                </a:path>
                <a:path w="138430" h="107315">
                  <a:moveTo>
                    <a:pt x="109677" y="21996"/>
                  </a:moveTo>
                  <a:lnTo>
                    <a:pt x="108851" y="18707"/>
                  </a:lnTo>
                  <a:lnTo>
                    <a:pt x="108254" y="16344"/>
                  </a:lnTo>
                  <a:lnTo>
                    <a:pt x="102768" y="14528"/>
                  </a:lnTo>
                  <a:lnTo>
                    <a:pt x="105422" y="4635"/>
                  </a:lnTo>
                  <a:lnTo>
                    <a:pt x="106667" y="0"/>
                  </a:lnTo>
                  <a:lnTo>
                    <a:pt x="96037" y="4635"/>
                  </a:lnTo>
                  <a:lnTo>
                    <a:pt x="93891" y="4584"/>
                  </a:lnTo>
                  <a:lnTo>
                    <a:pt x="89776" y="5372"/>
                  </a:lnTo>
                  <a:lnTo>
                    <a:pt x="87172" y="8394"/>
                  </a:lnTo>
                  <a:lnTo>
                    <a:pt x="89395" y="14528"/>
                  </a:lnTo>
                  <a:lnTo>
                    <a:pt x="89496" y="16344"/>
                  </a:lnTo>
                  <a:lnTo>
                    <a:pt x="89141" y="22644"/>
                  </a:lnTo>
                  <a:lnTo>
                    <a:pt x="98628" y="18707"/>
                  </a:lnTo>
                  <a:lnTo>
                    <a:pt x="102501" y="19710"/>
                  </a:lnTo>
                  <a:lnTo>
                    <a:pt x="104368" y="22707"/>
                  </a:lnTo>
                  <a:lnTo>
                    <a:pt x="106311" y="22009"/>
                  </a:lnTo>
                  <a:lnTo>
                    <a:pt x="109677" y="21996"/>
                  </a:lnTo>
                  <a:close/>
                </a:path>
                <a:path w="138430" h="107315">
                  <a:moveTo>
                    <a:pt x="138023" y="59182"/>
                  </a:moveTo>
                  <a:lnTo>
                    <a:pt x="126695" y="59499"/>
                  </a:lnTo>
                  <a:lnTo>
                    <a:pt x="125907" y="51371"/>
                  </a:lnTo>
                  <a:lnTo>
                    <a:pt x="119138" y="47904"/>
                  </a:lnTo>
                  <a:lnTo>
                    <a:pt x="113474" y="47396"/>
                  </a:lnTo>
                  <a:lnTo>
                    <a:pt x="111379" y="47218"/>
                  </a:lnTo>
                  <a:lnTo>
                    <a:pt x="107683" y="47396"/>
                  </a:lnTo>
                  <a:lnTo>
                    <a:pt x="107759" y="42214"/>
                  </a:lnTo>
                  <a:lnTo>
                    <a:pt x="107835" y="37807"/>
                  </a:lnTo>
                  <a:lnTo>
                    <a:pt x="98717" y="37807"/>
                  </a:lnTo>
                  <a:lnTo>
                    <a:pt x="94627" y="37338"/>
                  </a:lnTo>
                  <a:lnTo>
                    <a:pt x="90385" y="39535"/>
                  </a:lnTo>
                  <a:lnTo>
                    <a:pt x="87033" y="42214"/>
                  </a:lnTo>
                  <a:lnTo>
                    <a:pt x="82575" y="40208"/>
                  </a:lnTo>
                  <a:lnTo>
                    <a:pt x="80276" y="38836"/>
                  </a:lnTo>
                  <a:lnTo>
                    <a:pt x="78841" y="41262"/>
                  </a:lnTo>
                  <a:lnTo>
                    <a:pt x="76708" y="43853"/>
                  </a:lnTo>
                  <a:lnTo>
                    <a:pt x="73609" y="45605"/>
                  </a:lnTo>
                  <a:lnTo>
                    <a:pt x="64338" y="51435"/>
                  </a:lnTo>
                  <a:lnTo>
                    <a:pt x="63500" y="59499"/>
                  </a:lnTo>
                  <a:lnTo>
                    <a:pt x="63385" y="63042"/>
                  </a:lnTo>
                  <a:lnTo>
                    <a:pt x="63207" y="64033"/>
                  </a:lnTo>
                  <a:lnTo>
                    <a:pt x="66306" y="67449"/>
                  </a:lnTo>
                  <a:lnTo>
                    <a:pt x="70421" y="66725"/>
                  </a:lnTo>
                  <a:lnTo>
                    <a:pt x="70789" y="78308"/>
                  </a:lnTo>
                  <a:lnTo>
                    <a:pt x="74663" y="83375"/>
                  </a:lnTo>
                  <a:lnTo>
                    <a:pt x="79121" y="84531"/>
                  </a:lnTo>
                  <a:lnTo>
                    <a:pt x="81267" y="84340"/>
                  </a:lnTo>
                  <a:lnTo>
                    <a:pt x="91948" y="93345"/>
                  </a:lnTo>
                  <a:lnTo>
                    <a:pt x="99225" y="93992"/>
                  </a:lnTo>
                  <a:lnTo>
                    <a:pt x="103365" y="90957"/>
                  </a:lnTo>
                  <a:lnTo>
                    <a:pt x="104686" y="88900"/>
                  </a:lnTo>
                  <a:lnTo>
                    <a:pt x="105943" y="84645"/>
                  </a:lnTo>
                  <a:lnTo>
                    <a:pt x="105638" y="84340"/>
                  </a:lnTo>
                  <a:lnTo>
                    <a:pt x="102958" y="81661"/>
                  </a:lnTo>
                  <a:lnTo>
                    <a:pt x="112077" y="81826"/>
                  </a:lnTo>
                  <a:lnTo>
                    <a:pt x="112141" y="81661"/>
                  </a:lnTo>
                  <a:lnTo>
                    <a:pt x="114122" y="76949"/>
                  </a:lnTo>
                  <a:lnTo>
                    <a:pt x="128663" y="77444"/>
                  </a:lnTo>
                  <a:lnTo>
                    <a:pt x="129641" y="76949"/>
                  </a:lnTo>
                  <a:lnTo>
                    <a:pt x="135686" y="73926"/>
                  </a:lnTo>
                  <a:lnTo>
                    <a:pt x="137896" y="69519"/>
                  </a:lnTo>
                  <a:lnTo>
                    <a:pt x="138010" y="67449"/>
                  </a:lnTo>
                  <a:lnTo>
                    <a:pt x="138023" y="66725"/>
                  </a:lnTo>
                  <a:lnTo>
                    <a:pt x="138023" y="59499"/>
                  </a:lnTo>
                  <a:lnTo>
                    <a:pt x="138023" y="59182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15">
              <a:extLst>
                <a:ext uri="{FF2B5EF4-FFF2-40B4-BE49-F238E27FC236}">
                  <a16:creationId xmlns:a16="http://schemas.microsoft.com/office/drawing/2014/main" xmlns="" id="{23682C1E-2C52-0175-2D4A-026AAC8B45C1}"/>
                </a:ext>
              </a:extLst>
            </p:cNvPr>
            <p:cNvSpPr/>
            <p:nvPr/>
          </p:nvSpPr>
          <p:spPr>
            <a:xfrm>
              <a:off x="2553347" y="1096479"/>
              <a:ext cx="156210" cy="97790"/>
            </a:xfrm>
            <a:custGeom>
              <a:avLst/>
              <a:gdLst/>
              <a:ahLst/>
              <a:cxnLst/>
              <a:rect l="l" t="t" r="r" b="b"/>
              <a:pathLst>
                <a:path w="156210" h="97790">
                  <a:moveTo>
                    <a:pt x="78854" y="91643"/>
                  </a:moveTo>
                  <a:lnTo>
                    <a:pt x="49771" y="78752"/>
                  </a:lnTo>
                  <a:lnTo>
                    <a:pt x="42240" y="73647"/>
                  </a:lnTo>
                  <a:lnTo>
                    <a:pt x="35814" y="71120"/>
                  </a:lnTo>
                  <a:lnTo>
                    <a:pt x="32969" y="70129"/>
                  </a:lnTo>
                  <a:lnTo>
                    <a:pt x="24599" y="69786"/>
                  </a:lnTo>
                  <a:lnTo>
                    <a:pt x="17018" y="67894"/>
                  </a:lnTo>
                  <a:lnTo>
                    <a:pt x="11595" y="66103"/>
                  </a:lnTo>
                  <a:lnTo>
                    <a:pt x="8102" y="65239"/>
                  </a:lnTo>
                  <a:lnTo>
                    <a:pt x="4826" y="64071"/>
                  </a:lnTo>
                  <a:lnTo>
                    <a:pt x="2476" y="63157"/>
                  </a:lnTo>
                  <a:lnTo>
                    <a:pt x="1930" y="63461"/>
                  </a:lnTo>
                  <a:lnTo>
                    <a:pt x="1066" y="63893"/>
                  </a:lnTo>
                  <a:lnTo>
                    <a:pt x="0" y="64211"/>
                  </a:lnTo>
                  <a:lnTo>
                    <a:pt x="11811" y="69748"/>
                  </a:lnTo>
                  <a:lnTo>
                    <a:pt x="21640" y="70739"/>
                  </a:lnTo>
                  <a:lnTo>
                    <a:pt x="33274" y="75450"/>
                  </a:lnTo>
                  <a:lnTo>
                    <a:pt x="42075" y="95567"/>
                  </a:lnTo>
                  <a:lnTo>
                    <a:pt x="45212" y="97777"/>
                  </a:lnTo>
                  <a:lnTo>
                    <a:pt x="42227" y="86931"/>
                  </a:lnTo>
                  <a:lnTo>
                    <a:pt x="48996" y="87083"/>
                  </a:lnTo>
                  <a:lnTo>
                    <a:pt x="61087" y="88265"/>
                  </a:lnTo>
                  <a:lnTo>
                    <a:pt x="70523" y="89776"/>
                  </a:lnTo>
                  <a:lnTo>
                    <a:pt x="76657" y="91084"/>
                  </a:lnTo>
                  <a:lnTo>
                    <a:pt x="78854" y="91643"/>
                  </a:lnTo>
                  <a:close/>
                </a:path>
                <a:path w="156210" h="97790">
                  <a:moveTo>
                    <a:pt x="95986" y="101"/>
                  </a:moveTo>
                  <a:lnTo>
                    <a:pt x="91859" y="1778"/>
                  </a:lnTo>
                  <a:lnTo>
                    <a:pt x="91109" y="7988"/>
                  </a:lnTo>
                  <a:lnTo>
                    <a:pt x="87045" y="10807"/>
                  </a:lnTo>
                  <a:lnTo>
                    <a:pt x="84747" y="15354"/>
                  </a:lnTo>
                  <a:lnTo>
                    <a:pt x="90576" y="13589"/>
                  </a:lnTo>
                  <a:lnTo>
                    <a:pt x="94043" y="12636"/>
                  </a:lnTo>
                  <a:lnTo>
                    <a:pt x="95758" y="5778"/>
                  </a:lnTo>
                  <a:lnTo>
                    <a:pt x="95986" y="101"/>
                  </a:lnTo>
                  <a:close/>
                </a:path>
                <a:path w="156210" h="97790">
                  <a:moveTo>
                    <a:pt x="99593" y="85204"/>
                  </a:moveTo>
                  <a:lnTo>
                    <a:pt x="93624" y="81432"/>
                  </a:lnTo>
                  <a:lnTo>
                    <a:pt x="87020" y="75768"/>
                  </a:lnTo>
                  <a:lnTo>
                    <a:pt x="82308" y="74510"/>
                  </a:lnTo>
                  <a:lnTo>
                    <a:pt x="85445" y="87718"/>
                  </a:lnTo>
                  <a:lnTo>
                    <a:pt x="94564" y="86779"/>
                  </a:lnTo>
                  <a:lnTo>
                    <a:pt x="99593" y="85204"/>
                  </a:lnTo>
                  <a:close/>
                </a:path>
                <a:path w="156210" h="97790">
                  <a:moveTo>
                    <a:pt x="112306" y="22301"/>
                  </a:moveTo>
                  <a:lnTo>
                    <a:pt x="82550" y="22301"/>
                  </a:lnTo>
                  <a:lnTo>
                    <a:pt x="76695" y="22301"/>
                  </a:lnTo>
                  <a:lnTo>
                    <a:pt x="77609" y="23774"/>
                  </a:lnTo>
                  <a:lnTo>
                    <a:pt x="78193" y="25412"/>
                  </a:lnTo>
                  <a:lnTo>
                    <a:pt x="78117" y="27076"/>
                  </a:lnTo>
                  <a:lnTo>
                    <a:pt x="101257" y="24536"/>
                  </a:lnTo>
                  <a:lnTo>
                    <a:pt x="112306" y="22301"/>
                  </a:lnTo>
                  <a:close/>
                </a:path>
                <a:path w="156210" h="97790">
                  <a:moveTo>
                    <a:pt x="129463" y="61785"/>
                  </a:moveTo>
                  <a:lnTo>
                    <a:pt x="127101" y="55816"/>
                  </a:lnTo>
                  <a:lnTo>
                    <a:pt x="121132" y="58166"/>
                  </a:lnTo>
                  <a:lnTo>
                    <a:pt x="126949" y="60680"/>
                  </a:lnTo>
                  <a:lnTo>
                    <a:pt x="125539" y="63982"/>
                  </a:lnTo>
                  <a:lnTo>
                    <a:pt x="85356" y="51854"/>
                  </a:lnTo>
                  <a:lnTo>
                    <a:pt x="84442" y="51092"/>
                  </a:lnTo>
                  <a:lnTo>
                    <a:pt x="83870" y="50622"/>
                  </a:lnTo>
                  <a:lnTo>
                    <a:pt x="74917" y="44335"/>
                  </a:lnTo>
                  <a:lnTo>
                    <a:pt x="70662" y="40881"/>
                  </a:lnTo>
                  <a:lnTo>
                    <a:pt x="85293" y="39928"/>
                  </a:lnTo>
                  <a:lnTo>
                    <a:pt x="94881" y="42608"/>
                  </a:lnTo>
                  <a:lnTo>
                    <a:pt x="87490" y="44335"/>
                  </a:lnTo>
                  <a:lnTo>
                    <a:pt x="86080" y="47790"/>
                  </a:lnTo>
                  <a:lnTo>
                    <a:pt x="88747" y="51092"/>
                  </a:lnTo>
                  <a:lnTo>
                    <a:pt x="92202" y="52197"/>
                  </a:lnTo>
                  <a:lnTo>
                    <a:pt x="104787" y="47485"/>
                  </a:lnTo>
                  <a:lnTo>
                    <a:pt x="113271" y="51092"/>
                  </a:lnTo>
                  <a:lnTo>
                    <a:pt x="107454" y="57696"/>
                  </a:lnTo>
                  <a:lnTo>
                    <a:pt x="100063" y="57543"/>
                  </a:lnTo>
                  <a:lnTo>
                    <a:pt x="113118" y="59893"/>
                  </a:lnTo>
                  <a:lnTo>
                    <a:pt x="116420" y="57696"/>
                  </a:lnTo>
                  <a:lnTo>
                    <a:pt x="119710" y="55499"/>
                  </a:lnTo>
                  <a:lnTo>
                    <a:pt x="126479" y="50622"/>
                  </a:lnTo>
                  <a:lnTo>
                    <a:pt x="118160" y="47485"/>
                  </a:lnTo>
                  <a:lnTo>
                    <a:pt x="115633" y="46532"/>
                  </a:lnTo>
                  <a:lnTo>
                    <a:pt x="115112" y="46380"/>
                  </a:lnTo>
                  <a:lnTo>
                    <a:pt x="103835" y="43078"/>
                  </a:lnTo>
                  <a:lnTo>
                    <a:pt x="99745" y="46380"/>
                  </a:lnTo>
                  <a:lnTo>
                    <a:pt x="102425" y="40246"/>
                  </a:lnTo>
                  <a:lnTo>
                    <a:pt x="101866" y="39928"/>
                  </a:lnTo>
                  <a:lnTo>
                    <a:pt x="101473" y="39700"/>
                  </a:lnTo>
                  <a:lnTo>
                    <a:pt x="95821" y="36474"/>
                  </a:lnTo>
                  <a:lnTo>
                    <a:pt x="86855" y="35534"/>
                  </a:lnTo>
                  <a:lnTo>
                    <a:pt x="82613" y="38366"/>
                  </a:lnTo>
                  <a:lnTo>
                    <a:pt x="78689" y="39700"/>
                  </a:lnTo>
                  <a:lnTo>
                    <a:pt x="75552" y="38773"/>
                  </a:lnTo>
                  <a:lnTo>
                    <a:pt x="73482" y="37604"/>
                  </a:lnTo>
                  <a:lnTo>
                    <a:pt x="72199" y="39217"/>
                  </a:lnTo>
                  <a:lnTo>
                    <a:pt x="70561" y="40754"/>
                  </a:lnTo>
                  <a:lnTo>
                    <a:pt x="68503" y="41922"/>
                  </a:lnTo>
                  <a:lnTo>
                    <a:pt x="68199" y="42113"/>
                  </a:lnTo>
                  <a:lnTo>
                    <a:pt x="67703" y="42481"/>
                  </a:lnTo>
                  <a:lnTo>
                    <a:pt x="68046" y="44577"/>
                  </a:lnTo>
                  <a:lnTo>
                    <a:pt x="66890" y="46532"/>
                  </a:lnTo>
                  <a:lnTo>
                    <a:pt x="65163" y="51257"/>
                  </a:lnTo>
                  <a:lnTo>
                    <a:pt x="72555" y="51092"/>
                  </a:lnTo>
                  <a:lnTo>
                    <a:pt x="72402" y="63792"/>
                  </a:lnTo>
                  <a:lnTo>
                    <a:pt x="70040" y="61302"/>
                  </a:lnTo>
                  <a:lnTo>
                    <a:pt x="69405" y="71043"/>
                  </a:lnTo>
                  <a:lnTo>
                    <a:pt x="72872" y="76390"/>
                  </a:lnTo>
                  <a:lnTo>
                    <a:pt x="77901" y="82054"/>
                  </a:lnTo>
                  <a:lnTo>
                    <a:pt x="77266" y="75768"/>
                  </a:lnTo>
                  <a:lnTo>
                    <a:pt x="76327" y="67906"/>
                  </a:lnTo>
                  <a:lnTo>
                    <a:pt x="72580" y="63995"/>
                  </a:lnTo>
                  <a:lnTo>
                    <a:pt x="89535" y="64147"/>
                  </a:lnTo>
                  <a:lnTo>
                    <a:pt x="94665" y="71018"/>
                  </a:lnTo>
                  <a:lnTo>
                    <a:pt x="101193" y="72351"/>
                  </a:lnTo>
                  <a:lnTo>
                    <a:pt x="106845" y="71018"/>
                  </a:lnTo>
                  <a:lnTo>
                    <a:pt x="109181" y="69964"/>
                  </a:lnTo>
                  <a:lnTo>
                    <a:pt x="122110" y="71069"/>
                  </a:lnTo>
                  <a:lnTo>
                    <a:pt x="124218" y="69964"/>
                  </a:lnTo>
                  <a:lnTo>
                    <a:pt x="126949" y="68541"/>
                  </a:lnTo>
                  <a:lnTo>
                    <a:pt x="127990" y="67983"/>
                  </a:lnTo>
                  <a:lnTo>
                    <a:pt x="129438" y="64147"/>
                  </a:lnTo>
                  <a:lnTo>
                    <a:pt x="129463" y="61785"/>
                  </a:lnTo>
                  <a:close/>
                </a:path>
                <a:path w="156210" h="97790">
                  <a:moveTo>
                    <a:pt x="155714" y="5283"/>
                  </a:moveTo>
                  <a:lnTo>
                    <a:pt x="155232" y="0"/>
                  </a:lnTo>
                  <a:lnTo>
                    <a:pt x="137668" y="9588"/>
                  </a:lnTo>
                  <a:lnTo>
                    <a:pt x="120777" y="15976"/>
                  </a:lnTo>
                  <a:lnTo>
                    <a:pt x="86080" y="22212"/>
                  </a:lnTo>
                  <a:lnTo>
                    <a:pt x="112712" y="22212"/>
                  </a:lnTo>
                  <a:lnTo>
                    <a:pt x="120230" y="20688"/>
                  </a:lnTo>
                  <a:lnTo>
                    <a:pt x="133070" y="17183"/>
                  </a:lnTo>
                  <a:lnTo>
                    <a:pt x="137795" y="15646"/>
                  </a:lnTo>
                  <a:lnTo>
                    <a:pt x="155714" y="5283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16">
              <a:extLst>
                <a:ext uri="{FF2B5EF4-FFF2-40B4-BE49-F238E27FC236}">
                  <a16:creationId xmlns:a16="http://schemas.microsoft.com/office/drawing/2014/main" xmlns="" id="{B1279B92-DA67-4134-AE0C-BE0AD32F19B4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73959" y="1138300"/>
              <a:ext cx="6642" cy="2565"/>
            </a:xfrm>
            <a:prstGeom prst="rect">
              <a:avLst/>
            </a:prstGeom>
          </p:spPr>
        </p:pic>
        <p:pic>
          <p:nvPicPr>
            <p:cNvPr id="55" name="object 17">
              <a:extLst>
                <a:ext uri="{FF2B5EF4-FFF2-40B4-BE49-F238E27FC236}">
                  <a16:creationId xmlns:a16="http://schemas.microsoft.com/office/drawing/2014/main" xmlns="" id="{65906B94-1389-1DDF-92A0-89B936BC64CF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56455" y="1083891"/>
              <a:ext cx="76104" cy="82643"/>
            </a:xfrm>
            <a:prstGeom prst="rect">
              <a:avLst/>
            </a:prstGeom>
          </p:spPr>
        </p:pic>
        <p:pic>
          <p:nvPicPr>
            <p:cNvPr id="56" name="object 18">
              <a:extLst>
                <a:ext uri="{FF2B5EF4-FFF2-40B4-BE49-F238E27FC236}">
                  <a16:creationId xmlns:a16="http://schemas.microsoft.com/office/drawing/2014/main" xmlns="" id="{DB07808D-52F8-8DE5-2CC5-5D20B395F143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65742" y="1137170"/>
              <a:ext cx="29248" cy="15773"/>
            </a:xfrm>
            <a:prstGeom prst="rect">
              <a:avLst/>
            </a:prstGeom>
          </p:spPr>
        </p:pic>
        <p:pic>
          <p:nvPicPr>
            <p:cNvPr id="57" name="object 19">
              <a:extLst>
                <a:ext uri="{FF2B5EF4-FFF2-40B4-BE49-F238E27FC236}">
                  <a16:creationId xmlns:a16="http://schemas.microsoft.com/office/drawing/2014/main" xmlns="" id="{988CA873-70EC-665C-CA14-E0B296352E01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43159" y="1040348"/>
              <a:ext cx="314471" cy="127342"/>
            </a:xfrm>
            <a:prstGeom prst="rect">
              <a:avLst/>
            </a:prstGeom>
          </p:spPr>
        </p:pic>
        <p:pic>
          <p:nvPicPr>
            <p:cNvPr id="58" name="object 20">
              <a:extLst>
                <a:ext uri="{FF2B5EF4-FFF2-40B4-BE49-F238E27FC236}">
                  <a16:creationId xmlns:a16="http://schemas.microsoft.com/office/drawing/2014/main" xmlns="" id="{CD0743B2-511B-80D0-BBEB-6A1DEB1A56B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33345" y="693369"/>
              <a:ext cx="33858" cy="6921"/>
            </a:xfrm>
            <a:prstGeom prst="rect">
              <a:avLst/>
            </a:prstGeom>
          </p:spPr>
        </p:pic>
        <p:sp>
          <p:nvSpPr>
            <p:cNvPr id="59" name="object 21">
              <a:extLst>
                <a:ext uri="{FF2B5EF4-FFF2-40B4-BE49-F238E27FC236}">
                  <a16:creationId xmlns:a16="http://schemas.microsoft.com/office/drawing/2014/main" xmlns="" id="{5B803722-519C-A1DA-0FA1-23EE423F21FA}"/>
                </a:ext>
              </a:extLst>
            </p:cNvPr>
            <p:cNvSpPr/>
            <p:nvPr/>
          </p:nvSpPr>
          <p:spPr>
            <a:xfrm>
              <a:off x="2375940" y="654591"/>
              <a:ext cx="37465" cy="31750"/>
            </a:xfrm>
            <a:custGeom>
              <a:avLst/>
              <a:gdLst/>
              <a:ahLst/>
              <a:cxnLst/>
              <a:rect l="l" t="t" r="r" b="b"/>
              <a:pathLst>
                <a:path w="37464" h="31750">
                  <a:moveTo>
                    <a:pt x="15100" y="0"/>
                  </a:moveTo>
                  <a:lnTo>
                    <a:pt x="14376" y="177"/>
                  </a:lnTo>
                  <a:lnTo>
                    <a:pt x="14040" y="533"/>
                  </a:lnTo>
                  <a:lnTo>
                    <a:pt x="13995" y="2082"/>
                  </a:lnTo>
                  <a:lnTo>
                    <a:pt x="14096" y="2387"/>
                  </a:lnTo>
                  <a:lnTo>
                    <a:pt x="14414" y="15824"/>
                  </a:lnTo>
                  <a:lnTo>
                    <a:pt x="4038" y="20459"/>
                  </a:lnTo>
                  <a:lnTo>
                    <a:pt x="1676" y="21399"/>
                  </a:lnTo>
                  <a:lnTo>
                    <a:pt x="419" y="21717"/>
                  </a:lnTo>
                  <a:lnTo>
                    <a:pt x="0" y="21755"/>
                  </a:lnTo>
                  <a:lnTo>
                    <a:pt x="2971" y="22898"/>
                  </a:lnTo>
                  <a:lnTo>
                    <a:pt x="11582" y="26377"/>
                  </a:lnTo>
                  <a:lnTo>
                    <a:pt x="18745" y="31203"/>
                  </a:lnTo>
                  <a:lnTo>
                    <a:pt x="29286" y="30454"/>
                  </a:lnTo>
                  <a:lnTo>
                    <a:pt x="36804" y="17792"/>
                  </a:lnTo>
                  <a:lnTo>
                    <a:pt x="37020" y="17500"/>
                  </a:lnTo>
                  <a:lnTo>
                    <a:pt x="37325" y="16992"/>
                  </a:lnTo>
                  <a:lnTo>
                    <a:pt x="35890" y="14020"/>
                  </a:lnTo>
                  <a:lnTo>
                    <a:pt x="35255" y="12192"/>
                  </a:lnTo>
                  <a:lnTo>
                    <a:pt x="35090" y="11798"/>
                  </a:lnTo>
                  <a:lnTo>
                    <a:pt x="29946" y="3937"/>
                  </a:lnTo>
                  <a:lnTo>
                    <a:pt x="21666" y="1346"/>
                  </a:lnTo>
                  <a:lnTo>
                    <a:pt x="18046" y="533"/>
                  </a:lnTo>
                  <a:lnTo>
                    <a:pt x="15100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22">
              <a:extLst>
                <a:ext uri="{FF2B5EF4-FFF2-40B4-BE49-F238E27FC236}">
                  <a16:creationId xmlns:a16="http://schemas.microsoft.com/office/drawing/2014/main" xmlns="" id="{E31DAF71-99E7-3FD4-A02A-804849FF0747}"/>
                </a:ext>
              </a:extLst>
            </p:cNvPr>
            <p:cNvSpPr/>
            <p:nvPr/>
          </p:nvSpPr>
          <p:spPr>
            <a:xfrm>
              <a:off x="2365904" y="642910"/>
              <a:ext cx="99695" cy="56515"/>
            </a:xfrm>
            <a:custGeom>
              <a:avLst/>
              <a:gdLst/>
              <a:ahLst/>
              <a:cxnLst/>
              <a:rect l="l" t="t" r="r" b="b"/>
              <a:pathLst>
                <a:path w="99694" h="56515">
                  <a:moveTo>
                    <a:pt x="74412" y="28244"/>
                  </a:moveTo>
                  <a:lnTo>
                    <a:pt x="47536" y="28244"/>
                  </a:lnTo>
                  <a:lnTo>
                    <a:pt x="48152" y="29870"/>
                  </a:lnTo>
                  <a:lnTo>
                    <a:pt x="48641" y="31584"/>
                  </a:lnTo>
                  <a:lnTo>
                    <a:pt x="70167" y="54635"/>
                  </a:lnTo>
                  <a:lnTo>
                    <a:pt x="73079" y="55276"/>
                  </a:lnTo>
                  <a:lnTo>
                    <a:pt x="80146" y="55954"/>
                  </a:lnTo>
                  <a:lnTo>
                    <a:pt x="89418" y="55077"/>
                  </a:lnTo>
                  <a:lnTo>
                    <a:pt x="94132" y="53149"/>
                  </a:lnTo>
                  <a:lnTo>
                    <a:pt x="81340" y="53136"/>
                  </a:lnTo>
                  <a:lnTo>
                    <a:pt x="76073" y="52565"/>
                  </a:lnTo>
                  <a:lnTo>
                    <a:pt x="90545" y="52565"/>
                  </a:lnTo>
                  <a:lnTo>
                    <a:pt x="96735" y="48933"/>
                  </a:lnTo>
                  <a:lnTo>
                    <a:pt x="91734" y="47757"/>
                  </a:lnTo>
                  <a:lnTo>
                    <a:pt x="84964" y="43786"/>
                  </a:lnTo>
                  <a:lnTo>
                    <a:pt x="77663" y="35381"/>
                  </a:lnTo>
                  <a:lnTo>
                    <a:pt x="74412" y="28244"/>
                  </a:lnTo>
                  <a:close/>
                </a:path>
                <a:path w="99694" h="56515">
                  <a:moveTo>
                    <a:pt x="69951" y="54597"/>
                  </a:moveTo>
                  <a:lnTo>
                    <a:pt x="70127" y="54635"/>
                  </a:lnTo>
                  <a:lnTo>
                    <a:pt x="69951" y="54597"/>
                  </a:lnTo>
                  <a:close/>
                </a:path>
                <a:path w="99694" h="56515">
                  <a:moveTo>
                    <a:pt x="97497" y="48475"/>
                  </a:moveTo>
                  <a:lnTo>
                    <a:pt x="90233" y="53098"/>
                  </a:lnTo>
                  <a:lnTo>
                    <a:pt x="81534" y="53149"/>
                  </a:lnTo>
                  <a:lnTo>
                    <a:pt x="94132" y="53149"/>
                  </a:lnTo>
                  <a:lnTo>
                    <a:pt x="99161" y="51092"/>
                  </a:lnTo>
                  <a:lnTo>
                    <a:pt x="98501" y="49987"/>
                  </a:lnTo>
                  <a:lnTo>
                    <a:pt x="98107" y="49390"/>
                  </a:lnTo>
                  <a:lnTo>
                    <a:pt x="98686" y="48996"/>
                  </a:lnTo>
                  <a:lnTo>
                    <a:pt x="97840" y="48983"/>
                  </a:lnTo>
                  <a:lnTo>
                    <a:pt x="97497" y="48475"/>
                  </a:lnTo>
                  <a:close/>
                </a:path>
                <a:path w="99694" h="56515">
                  <a:moveTo>
                    <a:pt x="81412" y="53136"/>
                  </a:moveTo>
                  <a:close/>
                </a:path>
                <a:path w="99694" h="56515">
                  <a:moveTo>
                    <a:pt x="90545" y="52565"/>
                  </a:moveTo>
                  <a:lnTo>
                    <a:pt x="76073" y="52565"/>
                  </a:lnTo>
                  <a:lnTo>
                    <a:pt x="81412" y="53136"/>
                  </a:lnTo>
                  <a:lnTo>
                    <a:pt x="89636" y="53098"/>
                  </a:lnTo>
                  <a:lnTo>
                    <a:pt x="90545" y="52565"/>
                  </a:lnTo>
                  <a:close/>
                </a:path>
                <a:path w="99694" h="56515">
                  <a:moveTo>
                    <a:pt x="98742" y="48958"/>
                  </a:moveTo>
                  <a:lnTo>
                    <a:pt x="98412" y="48996"/>
                  </a:lnTo>
                  <a:lnTo>
                    <a:pt x="98686" y="48996"/>
                  </a:lnTo>
                  <a:close/>
                </a:path>
                <a:path w="99694" h="56515">
                  <a:moveTo>
                    <a:pt x="7010" y="14211"/>
                  </a:moveTo>
                  <a:lnTo>
                    <a:pt x="4521" y="14871"/>
                  </a:lnTo>
                  <a:lnTo>
                    <a:pt x="0" y="20078"/>
                  </a:lnTo>
                  <a:lnTo>
                    <a:pt x="1911" y="26708"/>
                  </a:lnTo>
                  <a:lnTo>
                    <a:pt x="2997" y="31102"/>
                  </a:lnTo>
                  <a:lnTo>
                    <a:pt x="8242" y="33731"/>
                  </a:lnTo>
                  <a:lnTo>
                    <a:pt x="10337" y="33705"/>
                  </a:lnTo>
                  <a:lnTo>
                    <a:pt x="12623" y="32727"/>
                  </a:lnTo>
                  <a:lnTo>
                    <a:pt x="18513" y="30568"/>
                  </a:lnTo>
                  <a:lnTo>
                    <a:pt x="8788" y="30568"/>
                  </a:lnTo>
                  <a:lnTo>
                    <a:pt x="6019" y="29184"/>
                  </a:lnTo>
                  <a:lnTo>
                    <a:pt x="5067" y="26708"/>
                  </a:lnTo>
                  <a:lnTo>
                    <a:pt x="4820" y="25717"/>
                  </a:lnTo>
                  <a:lnTo>
                    <a:pt x="4461" y="24523"/>
                  </a:lnTo>
                  <a:lnTo>
                    <a:pt x="3708" y="20497"/>
                  </a:lnTo>
                  <a:lnTo>
                    <a:pt x="6086" y="17767"/>
                  </a:lnTo>
                  <a:lnTo>
                    <a:pt x="7658" y="17424"/>
                  </a:lnTo>
                  <a:lnTo>
                    <a:pt x="15220" y="17424"/>
                  </a:lnTo>
                  <a:lnTo>
                    <a:pt x="15062" y="17399"/>
                  </a:lnTo>
                  <a:lnTo>
                    <a:pt x="13322" y="15595"/>
                  </a:lnTo>
                  <a:lnTo>
                    <a:pt x="10858" y="14859"/>
                  </a:lnTo>
                  <a:lnTo>
                    <a:pt x="10325" y="14719"/>
                  </a:lnTo>
                  <a:lnTo>
                    <a:pt x="7010" y="14211"/>
                  </a:lnTo>
                  <a:close/>
                </a:path>
                <a:path w="99694" h="56515">
                  <a:moveTo>
                    <a:pt x="24131" y="14363"/>
                  </a:moveTo>
                  <a:lnTo>
                    <a:pt x="21056" y="14363"/>
                  </a:lnTo>
                  <a:lnTo>
                    <a:pt x="21132" y="14782"/>
                  </a:lnTo>
                  <a:lnTo>
                    <a:pt x="21131" y="17399"/>
                  </a:lnTo>
                  <a:lnTo>
                    <a:pt x="21348" y="26174"/>
                  </a:lnTo>
                  <a:lnTo>
                    <a:pt x="11493" y="29870"/>
                  </a:lnTo>
                  <a:lnTo>
                    <a:pt x="9982" y="30518"/>
                  </a:lnTo>
                  <a:lnTo>
                    <a:pt x="8788" y="30568"/>
                  </a:lnTo>
                  <a:lnTo>
                    <a:pt x="18513" y="30568"/>
                  </a:lnTo>
                  <a:lnTo>
                    <a:pt x="24472" y="28384"/>
                  </a:lnTo>
                  <a:lnTo>
                    <a:pt x="24131" y="14363"/>
                  </a:lnTo>
                  <a:close/>
                </a:path>
                <a:path w="99694" h="56515">
                  <a:moveTo>
                    <a:pt x="69634" y="11658"/>
                  </a:moveTo>
                  <a:lnTo>
                    <a:pt x="25234" y="11658"/>
                  </a:lnTo>
                  <a:lnTo>
                    <a:pt x="26771" y="11976"/>
                  </a:lnTo>
                  <a:lnTo>
                    <a:pt x="38722" y="13703"/>
                  </a:lnTo>
                  <a:lnTo>
                    <a:pt x="45123" y="23482"/>
                  </a:lnTo>
                  <a:lnTo>
                    <a:pt x="45306" y="23926"/>
                  </a:lnTo>
                  <a:lnTo>
                    <a:pt x="46228" y="26555"/>
                  </a:lnTo>
                  <a:lnTo>
                    <a:pt x="48298" y="30530"/>
                  </a:lnTo>
                  <a:lnTo>
                    <a:pt x="48069" y="29730"/>
                  </a:lnTo>
                  <a:lnTo>
                    <a:pt x="47811" y="28968"/>
                  </a:lnTo>
                  <a:lnTo>
                    <a:pt x="47536" y="28244"/>
                  </a:lnTo>
                  <a:lnTo>
                    <a:pt x="74412" y="28244"/>
                  </a:lnTo>
                  <a:lnTo>
                    <a:pt x="71069" y="20904"/>
                  </a:lnTo>
                  <a:lnTo>
                    <a:pt x="70196" y="12705"/>
                  </a:lnTo>
                  <a:lnTo>
                    <a:pt x="69634" y="11658"/>
                  </a:lnTo>
                  <a:close/>
                </a:path>
                <a:path w="99694" h="56515">
                  <a:moveTo>
                    <a:pt x="17181" y="17729"/>
                  </a:moveTo>
                  <a:lnTo>
                    <a:pt x="9677" y="17729"/>
                  </a:lnTo>
                  <a:lnTo>
                    <a:pt x="9855" y="17767"/>
                  </a:lnTo>
                  <a:lnTo>
                    <a:pt x="10541" y="17970"/>
                  </a:lnTo>
                  <a:lnTo>
                    <a:pt x="12941" y="18986"/>
                  </a:lnTo>
                  <a:lnTo>
                    <a:pt x="13906" y="21513"/>
                  </a:lnTo>
                  <a:lnTo>
                    <a:pt x="13677" y="22580"/>
                  </a:lnTo>
                  <a:lnTo>
                    <a:pt x="13100" y="23482"/>
                  </a:lnTo>
                  <a:lnTo>
                    <a:pt x="12985" y="23926"/>
                  </a:lnTo>
                  <a:lnTo>
                    <a:pt x="13931" y="24523"/>
                  </a:lnTo>
                  <a:lnTo>
                    <a:pt x="13525" y="25044"/>
                  </a:lnTo>
                  <a:lnTo>
                    <a:pt x="13220" y="25349"/>
                  </a:lnTo>
                  <a:lnTo>
                    <a:pt x="17259" y="25717"/>
                  </a:lnTo>
                  <a:lnTo>
                    <a:pt x="18821" y="23926"/>
                  </a:lnTo>
                  <a:lnTo>
                    <a:pt x="20231" y="21450"/>
                  </a:lnTo>
                  <a:lnTo>
                    <a:pt x="20802" y="18110"/>
                  </a:lnTo>
                  <a:lnTo>
                    <a:pt x="18732" y="17945"/>
                  </a:lnTo>
                  <a:lnTo>
                    <a:pt x="17181" y="17729"/>
                  </a:lnTo>
                  <a:close/>
                </a:path>
                <a:path w="99694" h="56515">
                  <a:moveTo>
                    <a:pt x="9761" y="17752"/>
                  </a:moveTo>
                  <a:close/>
                </a:path>
                <a:path w="99694" h="56515">
                  <a:moveTo>
                    <a:pt x="15220" y="17424"/>
                  </a:moveTo>
                  <a:lnTo>
                    <a:pt x="7658" y="17424"/>
                  </a:lnTo>
                  <a:lnTo>
                    <a:pt x="9761" y="17752"/>
                  </a:lnTo>
                  <a:lnTo>
                    <a:pt x="17181" y="17729"/>
                  </a:lnTo>
                  <a:lnTo>
                    <a:pt x="15220" y="17424"/>
                  </a:lnTo>
                  <a:close/>
                </a:path>
                <a:path w="99694" h="56515">
                  <a:moveTo>
                    <a:pt x="21061" y="14579"/>
                  </a:moveTo>
                  <a:lnTo>
                    <a:pt x="21066" y="14782"/>
                  </a:lnTo>
                  <a:lnTo>
                    <a:pt x="21061" y="14579"/>
                  </a:lnTo>
                  <a:close/>
                </a:path>
                <a:path w="99694" h="56515">
                  <a:moveTo>
                    <a:pt x="24879" y="8432"/>
                  </a:moveTo>
                  <a:lnTo>
                    <a:pt x="23025" y="8801"/>
                  </a:lnTo>
                  <a:lnTo>
                    <a:pt x="20430" y="11658"/>
                  </a:lnTo>
                  <a:lnTo>
                    <a:pt x="20309" y="11976"/>
                  </a:lnTo>
                  <a:lnTo>
                    <a:pt x="21061" y="14579"/>
                  </a:lnTo>
                  <a:lnTo>
                    <a:pt x="21056" y="14363"/>
                  </a:lnTo>
                  <a:lnTo>
                    <a:pt x="24131" y="14363"/>
                  </a:lnTo>
                  <a:lnTo>
                    <a:pt x="24019" y="13703"/>
                  </a:lnTo>
                  <a:lnTo>
                    <a:pt x="23939" y="13436"/>
                  </a:lnTo>
                  <a:lnTo>
                    <a:pt x="23837" y="12471"/>
                  </a:lnTo>
                  <a:lnTo>
                    <a:pt x="24422" y="11836"/>
                  </a:lnTo>
                  <a:lnTo>
                    <a:pt x="25234" y="11658"/>
                  </a:lnTo>
                  <a:lnTo>
                    <a:pt x="69634" y="11658"/>
                  </a:lnTo>
                  <a:lnTo>
                    <a:pt x="68345" y="9258"/>
                  </a:lnTo>
                  <a:lnTo>
                    <a:pt x="28879" y="9258"/>
                  </a:lnTo>
                  <a:lnTo>
                    <a:pt x="27901" y="9042"/>
                  </a:lnTo>
                  <a:lnTo>
                    <a:pt x="27317" y="8953"/>
                  </a:lnTo>
                  <a:lnTo>
                    <a:pt x="24879" y="8432"/>
                  </a:lnTo>
                  <a:close/>
                </a:path>
                <a:path w="99694" h="56515">
                  <a:moveTo>
                    <a:pt x="47332" y="0"/>
                  </a:moveTo>
                  <a:lnTo>
                    <a:pt x="45288" y="1752"/>
                  </a:lnTo>
                  <a:lnTo>
                    <a:pt x="37909" y="6324"/>
                  </a:lnTo>
                  <a:lnTo>
                    <a:pt x="28879" y="9258"/>
                  </a:lnTo>
                  <a:lnTo>
                    <a:pt x="68345" y="9258"/>
                  </a:lnTo>
                  <a:lnTo>
                    <a:pt x="67613" y="7894"/>
                  </a:lnTo>
                  <a:lnTo>
                    <a:pt x="61255" y="4600"/>
                  </a:lnTo>
                  <a:lnTo>
                    <a:pt x="49060" y="952"/>
                  </a:lnTo>
                  <a:lnTo>
                    <a:pt x="47332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23">
              <a:extLst>
                <a:ext uri="{FF2B5EF4-FFF2-40B4-BE49-F238E27FC236}">
                  <a16:creationId xmlns:a16="http://schemas.microsoft.com/office/drawing/2014/main" xmlns="" id="{65315CAE-6486-E01F-34F2-BBF485F0B198}"/>
                </a:ext>
              </a:extLst>
            </p:cNvPr>
            <p:cNvSpPr/>
            <p:nvPr/>
          </p:nvSpPr>
          <p:spPr>
            <a:xfrm>
              <a:off x="2369654" y="660501"/>
              <a:ext cx="16510" cy="15875"/>
            </a:xfrm>
            <a:custGeom>
              <a:avLst/>
              <a:gdLst/>
              <a:ahLst/>
              <a:cxnLst/>
              <a:rect l="l" t="t" r="r" b="b"/>
              <a:pathLst>
                <a:path w="16510" h="15875">
                  <a:moveTo>
                    <a:pt x="13589" y="8026"/>
                  </a:moveTo>
                  <a:lnTo>
                    <a:pt x="12687" y="7912"/>
                  </a:lnTo>
                  <a:lnTo>
                    <a:pt x="11772" y="7797"/>
                  </a:lnTo>
                  <a:lnTo>
                    <a:pt x="11455" y="7759"/>
                  </a:lnTo>
                  <a:lnTo>
                    <a:pt x="10401" y="7632"/>
                  </a:lnTo>
                  <a:lnTo>
                    <a:pt x="10680" y="7264"/>
                  </a:lnTo>
                  <a:lnTo>
                    <a:pt x="9105" y="6261"/>
                  </a:lnTo>
                  <a:lnTo>
                    <a:pt x="9918" y="4991"/>
                  </a:lnTo>
                  <a:lnTo>
                    <a:pt x="10147" y="3924"/>
                  </a:lnTo>
                  <a:lnTo>
                    <a:pt x="9182" y="1397"/>
                  </a:lnTo>
                  <a:lnTo>
                    <a:pt x="6781" y="393"/>
                  </a:lnTo>
                  <a:lnTo>
                    <a:pt x="5842" y="139"/>
                  </a:lnTo>
                  <a:lnTo>
                    <a:pt x="5003" y="12"/>
                  </a:lnTo>
                  <a:lnTo>
                    <a:pt x="4076" y="0"/>
                  </a:lnTo>
                  <a:lnTo>
                    <a:pt x="3251" y="177"/>
                  </a:lnTo>
                  <a:lnTo>
                    <a:pt x="2527" y="482"/>
                  </a:lnTo>
                  <a:lnTo>
                    <a:pt x="1879" y="876"/>
                  </a:lnTo>
                  <a:lnTo>
                    <a:pt x="1346" y="1320"/>
                  </a:lnTo>
                  <a:lnTo>
                    <a:pt x="0" y="3187"/>
                  </a:lnTo>
                  <a:lnTo>
                    <a:pt x="685" y="6858"/>
                  </a:lnTo>
                  <a:lnTo>
                    <a:pt x="1092" y="8229"/>
                  </a:lnTo>
                  <a:lnTo>
                    <a:pt x="1308" y="9118"/>
                  </a:lnTo>
                  <a:lnTo>
                    <a:pt x="2260" y="11595"/>
                  </a:lnTo>
                  <a:lnTo>
                    <a:pt x="5041" y="12979"/>
                  </a:lnTo>
                  <a:lnTo>
                    <a:pt x="6223" y="12928"/>
                  </a:lnTo>
                  <a:lnTo>
                    <a:pt x="7962" y="12192"/>
                  </a:lnTo>
                  <a:lnTo>
                    <a:pt x="10998" y="11061"/>
                  </a:lnTo>
                  <a:lnTo>
                    <a:pt x="13589" y="8026"/>
                  </a:lnTo>
                  <a:close/>
                </a:path>
                <a:path w="16510" h="15875">
                  <a:moveTo>
                    <a:pt x="16040" y="9829"/>
                  </a:moveTo>
                  <a:lnTo>
                    <a:pt x="12788" y="13703"/>
                  </a:lnTo>
                  <a:lnTo>
                    <a:pt x="8877" y="15138"/>
                  </a:lnTo>
                  <a:lnTo>
                    <a:pt x="8255" y="15405"/>
                  </a:lnTo>
                  <a:lnTo>
                    <a:pt x="7658" y="15595"/>
                  </a:lnTo>
                  <a:lnTo>
                    <a:pt x="7073" y="15722"/>
                  </a:lnTo>
                  <a:lnTo>
                    <a:pt x="10972" y="15773"/>
                  </a:lnTo>
                  <a:lnTo>
                    <a:pt x="14427" y="11950"/>
                  </a:lnTo>
                  <a:lnTo>
                    <a:pt x="16040" y="982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24">
              <a:extLst>
                <a:ext uri="{FF2B5EF4-FFF2-40B4-BE49-F238E27FC236}">
                  <a16:creationId xmlns:a16="http://schemas.microsoft.com/office/drawing/2014/main" xmlns="" id="{D3552C64-1139-28E3-92E7-6189A72BAFB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01646" y="666851"/>
              <a:ext cx="12280" cy="12776"/>
            </a:xfrm>
            <a:prstGeom prst="rect">
              <a:avLst/>
            </a:prstGeom>
          </p:spPr>
        </p:pic>
        <p:pic>
          <p:nvPicPr>
            <p:cNvPr id="63" name="object 25">
              <a:extLst>
                <a:ext uri="{FF2B5EF4-FFF2-40B4-BE49-F238E27FC236}">
                  <a16:creationId xmlns:a16="http://schemas.microsoft.com/office/drawing/2014/main" xmlns="" id="{0F89AB17-071C-6813-4291-8907B6A2378A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37415" y="610693"/>
              <a:ext cx="300641" cy="589058"/>
            </a:xfrm>
            <a:prstGeom prst="rect">
              <a:avLst/>
            </a:prstGeom>
          </p:spPr>
        </p:pic>
        <p:pic>
          <p:nvPicPr>
            <p:cNvPr id="64" name="object 26">
              <a:extLst>
                <a:ext uri="{FF2B5EF4-FFF2-40B4-BE49-F238E27FC236}">
                  <a16:creationId xmlns:a16="http://schemas.microsoft.com/office/drawing/2014/main" xmlns="" id="{7B755C44-24A4-2F1A-DEFA-BFE11D40B7F1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05722" y="1138300"/>
              <a:ext cx="6642" cy="2565"/>
            </a:xfrm>
            <a:prstGeom prst="rect">
              <a:avLst/>
            </a:prstGeom>
          </p:spPr>
        </p:pic>
        <p:pic>
          <p:nvPicPr>
            <p:cNvPr id="65" name="object 27">
              <a:extLst>
                <a:ext uri="{FF2B5EF4-FFF2-40B4-BE49-F238E27FC236}">
                  <a16:creationId xmlns:a16="http://schemas.microsoft.com/office/drawing/2014/main" xmlns="" id="{8327032A-DB51-7C9D-EFC4-9385B216F20B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53760" y="1083891"/>
              <a:ext cx="76104" cy="82643"/>
            </a:xfrm>
            <a:prstGeom prst="rect">
              <a:avLst/>
            </a:prstGeom>
          </p:spPr>
        </p:pic>
        <p:pic>
          <p:nvPicPr>
            <p:cNvPr id="66" name="object 28">
              <a:extLst>
                <a:ext uri="{FF2B5EF4-FFF2-40B4-BE49-F238E27FC236}">
                  <a16:creationId xmlns:a16="http://schemas.microsoft.com/office/drawing/2014/main" xmlns="" id="{B5047B7F-4A50-D8D3-FDD4-09CC6A68DF6D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91346" y="1137171"/>
              <a:ext cx="29248" cy="15773"/>
            </a:xfrm>
            <a:prstGeom prst="rect">
              <a:avLst/>
            </a:prstGeom>
          </p:spPr>
        </p:pic>
        <p:sp>
          <p:nvSpPr>
            <p:cNvPr id="67" name="object 29">
              <a:extLst>
                <a:ext uri="{FF2B5EF4-FFF2-40B4-BE49-F238E27FC236}">
                  <a16:creationId xmlns:a16="http://schemas.microsoft.com/office/drawing/2014/main" xmlns="" id="{5B908974-2305-AE19-CA41-B8561C41DC61}"/>
                </a:ext>
              </a:extLst>
            </p:cNvPr>
            <p:cNvSpPr/>
            <p:nvPr/>
          </p:nvSpPr>
          <p:spPr>
            <a:xfrm>
              <a:off x="2532797" y="546162"/>
              <a:ext cx="20955" cy="20320"/>
            </a:xfrm>
            <a:custGeom>
              <a:avLst/>
              <a:gdLst/>
              <a:ahLst/>
              <a:cxnLst/>
              <a:rect l="l" t="t" r="r" b="b"/>
              <a:pathLst>
                <a:path w="20955" h="20320">
                  <a:moveTo>
                    <a:pt x="16090" y="0"/>
                  </a:moveTo>
                  <a:lnTo>
                    <a:pt x="10363" y="0"/>
                  </a:lnTo>
                  <a:lnTo>
                    <a:pt x="4635" y="0"/>
                  </a:lnTo>
                  <a:lnTo>
                    <a:pt x="0" y="4533"/>
                  </a:lnTo>
                  <a:lnTo>
                    <a:pt x="0" y="15697"/>
                  </a:lnTo>
                  <a:lnTo>
                    <a:pt x="4635" y="20231"/>
                  </a:lnTo>
                  <a:lnTo>
                    <a:pt x="16090" y="20231"/>
                  </a:lnTo>
                  <a:lnTo>
                    <a:pt x="20726" y="15697"/>
                  </a:lnTo>
                  <a:lnTo>
                    <a:pt x="20726" y="4533"/>
                  </a:lnTo>
                  <a:lnTo>
                    <a:pt x="1609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30">
              <a:extLst>
                <a:ext uri="{FF2B5EF4-FFF2-40B4-BE49-F238E27FC236}">
                  <a16:creationId xmlns:a16="http://schemas.microsoft.com/office/drawing/2014/main" xmlns="" id="{3B4EA6B9-0C1D-5220-05CC-4393F95AFCE8}"/>
                </a:ext>
              </a:extLst>
            </p:cNvPr>
            <p:cNvSpPr/>
            <p:nvPr/>
          </p:nvSpPr>
          <p:spPr>
            <a:xfrm>
              <a:off x="2422779" y="551598"/>
              <a:ext cx="128905" cy="86995"/>
            </a:xfrm>
            <a:custGeom>
              <a:avLst/>
              <a:gdLst/>
              <a:ahLst/>
              <a:cxnLst/>
              <a:rect l="l" t="t" r="r" b="b"/>
              <a:pathLst>
                <a:path w="128905" h="86995">
                  <a:moveTo>
                    <a:pt x="9779" y="84848"/>
                  </a:moveTo>
                  <a:lnTo>
                    <a:pt x="6121" y="70827"/>
                  </a:lnTo>
                  <a:lnTo>
                    <a:pt x="4025" y="69240"/>
                  </a:lnTo>
                  <a:lnTo>
                    <a:pt x="1981" y="67500"/>
                  </a:lnTo>
                  <a:lnTo>
                    <a:pt x="0" y="65570"/>
                  </a:lnTo>
                  <a:lnTo>
                    <a:pt x="2451" y="82880"/>
                  </a:lnTo>
                  <a:lnTo>
                    <a:pt x="9779" y="84848"/>
                  </a:lnTo>
                  <a:close/>
                </a:path>
                <a:path w="128905" h="86995">
                  <a:moveTo>
                    <a:pt x="24650" y="86410"/>
                  </a:moveTo>
                  <a:lnTo>
                    <a:pt x="23406" y="84480"/>
                  </a:lnTo>
                  <a:lnTo>
                    <a:pt x="21894" y="82042"/>
                  </a:lnTo>
                  <a:lnTo>
                    <a:pt x="20256" y="79222"/>
                  </a:lnTo>
                  <a:lnTo>
                    <a:pt x="15798" y="77216"/>
                  </a:lnTo>
                  <a:lnTo>
                    <a:pt x="11290" y="74650"/>
                  </a:lnTo>
                  <a:lnTo>
                    <a:pt x="6959" y="71450"/>
                  </a:lnTo>
                  <a:lnTo>
                    <a:pt x="7823" y="73469"/>
                  </a:lnTo>
                  <a:lnTo>
                    <a:pt x="22682" y="86194"/>
                  </a:lnTo>
                  <a:lnTo>
                    <a:pt x="24650" y="86410"/>
                  </a:lnTo>
                  <a:close/>
                </a:path>
                <a:path w="128905" h="86995">
                  <a:moveTo>
                    <a:pt x="125171" y="2095"/>
                  </a:moveTo>
                  <a:lnTo>
                    <a:pt x="123024" y="0"/>
                  </a:lnTo>
                  <a:lnTo>
                    <a:pt x="120370" y="0"/>
                  </a:lnTo>
                  <a:lnTo>
                    <a:pt x="117716" y="0"/>
                  </a:lnTo>
                  <a:lnTo>
                    <a:pt x="115570" y="2095"/>
                  </a:lnTo>
                  <a:lnTo>
                    <a:pt x="115570" y="7277"/>
                  </a:lnTo>
                  <a:lnTo>
                    <a:pt x="117716" y="9372"/>
                  </a:lnTo>
                  <a:lnTo>
                    <a:pt x="123024" y="9372"/>
                  </a:lnTo>
                  <a:lnTo>
                    <a:pt x="125171" y="7277"/>
                  </a:lnTo>
                  <a:lnTo>
                    <a:pt x="125171" y="2095"/>
                  </a:lnTo>
                  <a:close/>
                </a:path>
                <a:path w="128905" h="86995">
                  <a:moveTo>
                    <a:pt x="128663" y="23241"/>
                  </a:moveTo>
                  <a:lnTo>
                    <a:pt x="126123" y="24320"/>
                  </a:lnTo>
                  <a:lnTo>
                    <a:pt x="123329" y="24917"/>
                  </a:lnTo>
                  <a:lnTo>
                    <a:pt x="117551" y="24917"/>
                  </a:lnTo>
                  <a:lnTo>
                    <a:pt x="114858" y="24371"/>
                  </a:lnTo>
                  <a:lnTo>
                    <a:pt x="112407" y="23368"/>
                  </a:lnTo>
                  <a:lnTo>
                    <a:pt x="112839" y="34937"/>
                  </a:lnTo>
                  <a:lnTo>
                    <a:pt x="113563" y="58127"/>
                  </a:lnTo>
                  <a:lnTo>
                    <a:pt x="115404" y="57962"/>
                  </a:lnTo>
                  <a:lnTo>
                    <a:pt x="115125" y="56908"/>
                  </a:lnTo>
                  <a:lnTo>
                    <a:pt x="115100" y="56781"/>
                  </a:lnTo>
                  <a:lnTo>
                    <a:pt x="114833" y="56908"/>
                  </a:lnTo>
                  <a:lnTo>
                    <a:pt x="115087" y="56743"/>
                  </a:lnTo>
                  <a:lnTo>
                    <a:pt x="120345" y="54406"/>
                  </a:lnTo>
                  <a:lnTo>
                    <a:pt x="125056" y="55943"/>
                  </a:lnTo>
                  <a:lnTo>
                    <a:pt x="126682" y="56629"/>
                  </a:lnTo>
                  <a:lnTo>
                    <a:pt x="126923" y="54406"/>
                  </a:lnTo>
                  <a:lnTo>
                    <a:pt x="127622" y="47929"/>
                  </a:lnTo>
                  <a:lnTo>
                    <a:pt x="128206" y="40068"/>
                  </a:lnTo>
                  <a:lnTo>
                    <a:pt x="128536" y="32131"/>
                  </a:lnTo>
                  <a:lnTo>
                    <a:pt x="128638" y="24917"/>
                  </a:lnTo>
                  <a:lnTo>
                    <a:pt x="128663" y="23241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31">
              <a:extLst>
                <a:ext uri="{FF2B5EF4-FFF2-40B4-BE49-F238E27FC236}">
                  <a16:creationId xmlns:a16="http://schemas.microsoft.com/office/drawing/2014/main" xmlns="" id="{29599B90-AD0E-CB89-6289-1B2DA3B2CC9A}"/>
                </a:ext>
              </a:extLst>
            </p:cNvPr>
            <p:cNvSpPr/>
            <p:nvPr/>
          </p:nvSpPr>
          <p:spPr>
            <a:xfrm>
              <a:off x="2539644" y="579589"/>
              <a:ext cx="8255" cy="19685"/>
            </a:xfrm>
            <a:custGeom>
              <a:avLst/>
              <a:gdLst/>
              <a:ahLst/>
              <a:cxnLst/>
              <a:rect l="l" t="t" r="r" b="b"/>
              <a:pathLst>
                <a:path w="8255" h="19684">
                  <a:moveTo>
                    <a:pt x="7531" y="5448"/>
                  </a:moveTo>
                  <a:lnTo>
                    <a:pt x="6858" y="4419"/>
                  </a:lnTo>
                  <a:lnTo>
                    <a:pt x="7264" y="3098"/>
                  </a:lnTo>
                  <a:lnTo>
                    <a:pt x="6794" y="1689"/>
                  </a:lnTo>
                  <a:lnTo>
                    <a:pt x="4076" y="0"/>
                  </a:lnTo>
                  <a:lnTo>
                    <a:pt x="1955" y="495"/>
                  </a:lnTo>
                  <a:lnTo>
                    <a:pt x="25" y="3175"/>
                  </a:lnTo>
                  <a:lnTo>
                    <a:pt x="0" y="4597"/>
                  </a:lnTo>
                  <a:lnTo>
                    <a:pt x="673" y="5626"/>
                  </a:lnTo>
                  <a:lnTo>
                    <a:pt x="266" y="6946"/>
                  </a:lnTo>
                  <a:lnTo>
                    <a:pt x="736" y="8356"/>
                  </a:lnTo>
                  <a:lnTo>
                    <a:pt x="2082" y="9194"/>
                  </a:lnTo>
                  <a:lnTo>
                    <a:pt x="2400" y="9334"/>
                  </a:lnTo>
                  <a:lnTo>
                    <a:pt x="3289" y="8953"/>
                  </a:lnTo>
                  <a:lnTo>
                    <a:pt x="4305" y="8902"/>
                  </a:lnTo>
                  <a:lnTo>
                    <a:pt x="5194" y="9245"/>
                  </a:lnTo>
                  <a:lnTo>
                    <a:pt x="5765" y="8978"/>
                  </a:lnTo>
                  <a:lnTo>
                    <a:pt x="6286" y="8559"/>
                  </a:lnTo>
                  <a:lnTo>
                    <a:pt x="7505" y="6870"/>
                  </a:lnTo>
                  <a:lnTo>
                    <a:pt x="7531" y="5448"/>
                  </a:lnTo>
                  <a:close/>
                </a:path>
                <a:path w="8255" h="19684">
                  <a:moveTo>
                    <a:pt x="8255" y="15976"/>
                  </a:moveTo>
                  <a:lnTo>
                    <a:pt x="8140" y="14224"/>
                  </a:lnTo>
                  <a:lnTo>
                    <a:pt x="7086" y="13131"/>
                  </a:lnTo>
                  <a:lnTo>
                    <a:pt x="6972" y="13512"/>
                  </a:lnTo>
                  <a:lnTo>
                    <a:pt x="6794" y="13893"/>
                  </a:lnTo>
                  <a:lnTo>
                    <a:pt x="5384" y="15862"/>
                  </a:lnTo>
                  <a:lnTo>
                    <a:pt x="3149" y="16370"/>
                  </a:lnTo>
                  <a:lnTo>
                    <a:pt x="1320" y="15240"/>
                  </a:lnTo>
                  <a:lnTo>
                    <a:pt x="1117" y="15074"/>
                  </a:lnTo>
                  <a:lnTo>
                    <a:pt x="939" y="14884"/>
                  </a:lnTo>
                  <a:lnTo>
                    <a:pt x="533" y="16256"/>
                  </a:lnTo>
                  <a:lnTo>
                    <a:pt x="1028" y="17729"/>
                  </a:lnTo>
                  <a:lnTo>
                    <a:pt x="3873" y="19481"/>
                  </a:lnTo>
                  <a:lnTo>
                    <a:pt x="6096" y="18973"/>
                  </a:lnTo>
                  <a:lnTo>
                    <a:pt x="8255" y="15976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32">
              <a:extLst>
                <a:ext uri="{FF2B5EF4-FFF2-40B4-BE49-F238E27FC236}">
                  <a16:creationId xmlns:a16="http://schemas.microsoft.com/office/drawing/2014/main" xmlns="" id="{C0761E03-75D8-D6A6-8D00-584FE44B48D6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28689" y="696067"/>
              <a:ext cx="477389" cy="471623"/>
            </a:xfrm>
            <a:prstGeom prst="rect">
              <a:avLst/>
            </a:prstGeom>
          </p:spPr>
        </p:pic>
        <p:sp>
          <p:nvSpPr>
            <p:cNvPr id="71" name="object 33">
              <a:extLst>
                <a:ext uri="{FF2B5EF4-FFF2-40B4-BE49-F238E27FC236}">
                  <a16:creationId xmlns:a16="http://schemas.microsoft.com/office/drawing/2014/main" xmlns="" id="{096F8F6A-F2C2-C0FF-D925-164007B8301E}"/>
                </a:ext>
              </a:extLst>
            </p:cNvPr>
            <p:cNvSpPr/>
            <p:nvPr/>
          </p:nvSpPr>
          <p:spPr>
            <a:xfrm>
              <a:off x="2539250" y="588111"/>
              <a:ext cx="8890" cy="19685"/>
            </a:xfrm>
            <a:custGeom>
              <a:avLst/>
              <a:gdLst/>
              <a:ahLst/>
              <a:cxnLst/>
              <a:rect l="l" t="t" r="r" b="b"/>
              <a:pathLst>
                <a:path w="8889" h="19684">
                  <a:moveTo>
                    <a:pt x="8089" y="4089"/>
                  </a:moveTo>
                  <a:lnTo>
                    <a:pt x="7747" y="1981"/>
                  </a:lnTo>
                  <a:lnTo>
                    <a:pt x="6146" y="990"/>
                  </a:lnTo>
                  <a:lnTo>
                    <a:pt x="4546" y="0"/>
                  </a:lnTo>
                  <a:lnTo>
                    <a:pt x="2311" y="508"/>
                  </a:lnTo>
                  <a:lnTo>
                    <a:pt x="0" y="3746"/>
                  </a:lnTo>
                  <a:lnTo>
                    <a:pt x="342" y="5867"/>
                  </a:lnTo>
                  <a:lnTo>
                    <a:pt x="3543" y="7835"/>
                  </a:lnTo>
                  <a:lnTo>
                    <a:pt x="5778" y="7327"/>
                  </a:lnTo>
                  <a:lnTo>
                    <a:pt x="8089" y="4089"/>
                  </a:lnTo>
                  <a:close/>
                </a:path>
                <a:path w="8889" h="19684">
                  <a:moveTo>
                    <a:pt x="8356" y="16090"/>
                  </a:moveTo>
                  <a:lnTo>
                    <a:pt x="7696" y="14960"/>
                  </a:lnTo>
                  <a:lnTo>
                    <a:pt x="8064" y="13550"/>
                  </a:lnTo>
                  <a:lnTo>
                    <a:pt x="7543" y="12065"/>
                  </a:lnTo>
                  <a:lnTo>
                    <a:pt x="4597" y="10236"/>
                  </a:lnTo>
                  <a:lnTo>
                    <a:pt x="2247" y="10769"/>
                  </a:lnTo>
                  <a:lnTo>
                    <a:pt x="152" y="13690"/>
                  </a:lnTo>
                  <a:lnTo>
                    <a:pt x="101" y="15189"/>
                  </a:lnTo>
                  <a:lnTo>
                    <a:pt x="762" y="16306"/>
                  </a:lnTo>
                  <a:lnTo>
                    <a:pt x="482" y="17399"/>
                  </a:lnTo>
                  <a:lnTo>
                    <a:pt x="723" y="18542"/>
                  </a:lnTo>
                  <a:lnTo>
                    <a:pt x="1435" y="19367"/>
                  </a:lnTo>
                  <a:lnTo>
                    <a:pt x="3594" y="18884"/>
                  </a:lnTo>
                  <a:lnTo>
                    <a:pt x="5537" y="18961"/>
                  </a:lnTo>
                  <a:lnTo>
                    <a:pt x="7086" y="19227"/>
                  </a:lnTo>
                  <a:lnTo>
                    <a:pt x="7366" y="18884"/>
                  </a:lnTo>
                  <a:lnTo>
                    <a:pt x="8305" y="17576"/>
                  </a:lnTo>
                  <a:lnTo>
                    <a:pt x="8356" y="16306"/>
                  </a:lnTo>
                  <a:lnTo>
                    <a:pt x="8356" y="1609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34">
            <a:extLst>
              <a:ext uri="{FF2B5EF4-FFF2-40B4-BE49-F238E27FC236}">
                <a16:creationId xmlns:a16="http://schemas.microsoft.com/office/drawing/2014/main" xmlns="" id="{557AAE29-8554-943A-F4C2-0FE574F12907}"/>
              </a:ext>
            </a:extLst>
          </p:cNvPr>
          <p:cNvSpPr txBox="1"/>
          <p:nvPr/>
        </p:nvSpPr>
        <p:spPr>
          <a:xfrm>
            <a:off x="1367140" y="737089"/>
            <a:ext cx="2285697" cy="478464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225"/>
              </a:spcBef>
            </a:pPr>
            <a:r>
              <a:rPr sz="12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</a:t>
            </a:r>
            <a:r>
              <a:rPr sz="1200" spc="135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экономического </a:t>
            </a:r>
            <a:r>
              <a:rPr sz="12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sz="1200" spc="5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200" spc="5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 err="1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инвестиций</a:t>
            </a:r>
            <a:r>
              <a:rPr sz="1200" spc="-1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spc="-10" dirty="0" smtClean="0">
              <a:solidFill>
                <a:srgbClr val="1D1D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ts val="1060"/>
              </a:lnSpc>
              <a:spcBef>
                <a:spcPts val="225"/>
              </a:spcBef>
            </a:pPr>
            <a:r>
              <a:rPr sz="1200" dirty="0" err="1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Самарской</a:t>
            </a:r>
            <a:r>
              <a:rPr sz="1200" spc="105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object 5">
            <a:extLst>
              <a:ext uri="{FF2B5EF4-FFF2-40B4-BE49-F238E27FC236}">
                <a16:creationId xmlns:a16="http://schemas.microsoft.com/office/drawing/2014/main" xmlns="" id="{A990A578-09AB-EEBF-439B-205F69632BEB}"/>
              </a:ext>
            </a:extLst>
          </p:cNvPr>
          <p:cNvSpPr txBox="1"/>
          <p:nvPr/>
        </p:nvSpPr>
        <p:spPr>
          <a:xfrm>
            <a:off x="553157" y="5932895"/>
            <a:ext cx="5777865" cy="32316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>
              <a:spcBef>
                <a:spcPts val="600"/>
              </a:spcBef>
            </a:pPr>
            <a:r>
              <a:rPr lang="ru-RU" sz="16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object 34">
            <a:extLst>
              <a:ext uri="{FF2B5EF4-FFF2-40B4-BE49-F238E27FC236}">
                <a16:creationId xmlns:a16="http://schemas.microsoft.com/office/drawing/2014/main" xmlns="" id="{F130C793-6816-D141-4EDD-CFC5766CBD31}"/>
              </a:ext>
            </a:extLst>
          </p:cNvPr>
          <p:cNvSpPr txBox="1"/>
          <p:nvPr/>
        </p:nvSpPr>
        <p:spPr>
          <a:xfrm>
            <a:off x="5438774" y="753720"/>
            <a:ext cx="2652604" cy="398186"/>
          </a:xfrm>
          <a:prstGeom prst="rect">
            <a:avLst/>
          </a:prstGeom>
        </p:spPr>
        <p:txBody>
          <a:bodyPr vert="horz" wrap="square" lIns="0" tIns="28575" rIns="0" bIns="0" rtlCol="0" anchor="ctr">
            <a:spAutoFit/>
          </a:bodyPr>
          <a:lstStyle/>
          <a:p>
            <a:pPr marL="12700" marR="5080">
              <a:spcBef>
                <a:spcPts val="225"/>
              </a:spcBef>
            </a:pPr>
            <a:r>
              <a:rPr lang="ru-RU" sz="1200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район </a:t>
            </a:r>
            <a:r>
              <a:rPr lang="ru-RU" sz="1200" dirty="0" err="1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Кинельский</a:t>
            </a:r>
            <a:r>
              <a:rPr lang="ru-RU" sz="1200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Самарской области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xmlns="" id="{DB7EF0EE-2585-86E7-EE52-4AA856CDD7A7}"/>
              </a:ext>
            </a:extLst>
          </p:cNvPr>
          <p:cNvSpPr txBox="1"/>
          <p:nvPr/>
        </p:nvSpPr>
        <p:spPr>
          <a:xfrm>
            <a:off x="553156" y="4897095"/>
            <a:ext cx="11091997" cy="58990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>
              <a:lnSpc>
                <a:spcPts val="2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Уполномоченное лицо по развитию инвестиционной деятельности на территории муниципального района </a:t>
            </a:r>
            <a:r>
              <a:rPr lang="ru-RU" sz="1600" dirty="0" err="1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Кинельский</a:t>
            </a:r>
            <a:r>
              <a:rPr lang="ru-RU" sz="1600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докладчик – </a:t>
            </a:r>
            <a:r>
              <a:rPr lang="ru-RU" sz="1600" dirty="0" err="1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Рузова</a:t>
            </a:r>
            <a:r>
              <a:rPr lang="ru-RU" sz="1600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Николаевна (заместитель главы муниципального района </a:t>
            </a:r>
            <a:r>
              <a:rPr lang="ru-RU" sz="1600" dirty="0" err="1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Кинельский</a:t>
            </a:r>
            <a:r>
              <a:rPr lang="ru-RU" sz="1600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экономике)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657060" y="521942"/>
            <a:ext cx="593431" cy="77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6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6">
            <a:extLst>
              <a:ext uri="{FF2B5EF4-FFF2-40B4-BE49-F238E27FC236}">
                <a16:creationId xmlns:a16="http://schemas.microsoft.com/office/drawing/2014/main" xmlns="" id="{5B821D9F-B96E-25F8-FC33-2F7B717097C0}"/>
              </a:ext>
            </a:extLst>
          </p:cNvPr>
          <p:cNvSpPr/>
          <p:nvPr/>
        </p:nvSpPr>
        <p:spPr>
          <a:xfrm>
            <a:off x="331674" y="1214337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7">
            <a:extLst>
              <a:ext uri="{FF2B5EF4-FFF2-40B4-BE49-F238E27FC236}">
                <a16:creationId xmlns:a16="http://schemas.microsoft.com/office/drawing/2014/main" xmlns="" id="{97129AD0-AEDC-3D54-486D-6AD4C029B579}"/>
              </a:ext>
            </a:extLst>
          </p:cNvPr>
          <p:cNvSpPr/>
          <p:nvPr/>
        </p:nvSpPr>
        <p:spPr>
          <a:xfrm flipV="1">
            <a:off x="331674" y="6510214"/>
            <a:ext cx="11415826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8">
            <a:extLst>
              <a:ext uri="{FF2B5EF4-FFF2-40B4-BE49-F238E27FC236}">
                <a16:creationId xmlns:a16="http://schemas.microsoft.com/office/drawing/2014/main" xmlns="" id="{EDD6D697-1066-BBB9-7A13-287E53EF8B50}"/>
              </a:ext>
            </a:extLst>
          </p:cNvPr>
          <p:cNvSpPr txBox="1">
            <a:spLocks/>
          </p:cNvSpPr>
          <p:nvPr/>
        </p:nvSpPr>
        <p:spPr>
          <a:xfrm>
            <a:off x="318975" y="149574"/>
            <a:ext cx="8748825" cy="9448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3400"/>
              </a:lnSpc>
              <a:spcBef>
                <a:spcPts val="780"/>
              </a:spcBef>
            </a:pPr>
            <a: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ЭКОНОМИЧЕСКОЕ РАЗВИТИЕ</a:t>
            </a:r>
            <a:b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АНАЛИЗ ДЕЛОВОЙ АКТИВНОСТИ</a:t>
            </a:r>
            <a:endParaRPr lang="ru-RU" sz="2800" b="1" spc="-10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1">
            <a:extLst>
              <a:ext uri="{FF2B5EF4-FFF2-40B4-BE49-F238E27FC236}">
                <a16:creationId xmlns:a16="http://schemas.microsoft.com/office/drawing/2014/main" xmlns="" id="{5EAC7AD2-7514-EF8C-E644-762603C14DAA}"/>
              </a:ext>
            </a:extLst>
          </p:cNvPr>
          <p:cNvSpPr txBox="1">
            <a:spLocks/>
          </p:cNvSpPr>
          <p:nvPr/>
        </p:nvSpPr>
        <p:spPr>
          <a:xfrm>
            <a:off x="11747500" y="6444981"/>
            <a:ext cx="306567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10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xmlns="" id="{2A323612-7DF9-4846-AE8E-618FA3841312}"/>
              </a:ext>
            </a:extLst>
          </p:cNvPr>
          <p:cNvGrpSpPr/>
          <p:nvPr/>
        </p:nvGrpSpPr>
        <p:grpSpPr>
          <a:xfrm>
            <a:off x="7528467" y="349323"/>
            <a:ext cx="4525599" cy="524169"/>
            <a:chOff x="7528468" y="349323"/>
            <a:chExt cx="4281040" cy="524169"/>
          </a:xfrm>
        </p:grpSpPr>
        <p:grpSp>
          <p:nvGrpSpPr>
            <p:cNvPr id="40" name="object 6">
              <a:extLst>
                <a:ext uri="{FF2B5EF4-FFF2-40B4-BE49-F238E27FC236}">
                  <a16:creationId xmlns:a16="http://schemas.microsoft.com/office/drawing/2014/main" xmlns="" id="{C37365B9-1CF8-4082-96CF-86C1886A42B9}"/>
                </a:ext>
              </a:extLst>
            </p:cNvPr>
            <p:cNvGrpSpPr/>
            <p:nvPr/>
          </p:nvGrpSpPr>
          <p:grpSpPr>
            <a:xfrm>
              <a:off x="7528468" y="349323"/>
              <a:ext cx="453609" cy="496678"/>
              <a:chOff x="2228688" y="511439"/>
              <a:chExt cx="628942" cy="688658"/>
            </a:xfrm>
          </p:grpSpPr>
          <p:pic>
            <p:nvPicPr>
              <p:cNvPr id="45" name="object 7">
                <a:extLst>
                  <a:ext uri="{FF2B5EF4-FFF2-40B4-BE49-F238E27FC236}">
                    <a16:creationId xmlns:a16="http://schemas.microsoft.com/office/drawing/2014/main" xmlns="" id="{D72F2C17-315D-4A09-966C-576C84AAFE9B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386669" y="511439"/>
                <a:ext cx="313690" cy="572700"/>
              </a:xfrm>
              <a:prstGeom prst="rect">
                <a:avLst/>
              </a:prstGeom>
            </p:spPr>
          </p:pic>
          <p:pic>
            <p:nvPicPr>
              <p:cNvPr id="46" name="object 8">
                <a:extLst>
                  <a:ext uri="{FF2B5EF4-FFF2-40B4-BE49-F238E27FC236}">
                    <a16:creationId xmlns:a16="http://schemas.microsoft.com/office/drawing/2014/main" xmlns="" id="{E374B04A-3F39-4B53-9EC2-67D9CF2BB702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19120" y="693369"/>
                <a:ext cx="33845" cy="6921"/>
              </a:xfrm>
              <a:prstGeom prst="rect">
                <a:avLst/>
              </a:prstGeom>
            </p:spPr>
          </p:pic>
          <p:sp>
            <p:nvSpPr>
              <p:cNvPr id="47" name="object 9">
                <a:extLst>
                  <a:ext uri="{FF2B5EF4-FFF2-40B4-BE49-F238E27FC236}">
                    <a16:creationId xmlns:a16="http://schemas.microsoft.com/office/drawing/2014/main" xmlns="" id="{45F019FE-30A3-482C-9F40-F6F86E09D085}"/>
                  </a:ext>
                </a:extLst>
              </p:cNvPr>
              <p:cNvSpPr/>
              <p:nvPr/>
            </p:nvSpPr>
            <p:spPr>
              <a:xfrm>
                <a:off x="2673055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22224" y="0"/>
                    </a:moveTo>
                    <a:lnTo>
                      <a:pt x="1435" y="14020"/>
                    </a:lnTo>
                    <a:lnTo>
                      <a:pt x="0" y="16992"/>
                    </a:lnTo>
                    <a:lnTo>
                      <a:pt x="304" y="17500"/>
                    </a:lnTo>
                    <a:lnTo>
                      <a:pt x="520" y="17792"/>
                    </a:lnTo>
                    <a:lnTo>
                      <a:pt x="8039" y="30454"/>
                    </a:lnTo>
                    <a:lnTo>
                      <a:pt x="18580" y="31203"/>
                    </a:lnTo>
                    <a:lnTo>
                      <a:pt x="25742" y="26377"/>
                    </a:lnTo>
                    <a:lnTo>
                      <a:pt x="34353" y="22898"/>
                    </a:lnTo>
                    <a:lnTo>
                      <a:pt x="37325" y="21755"/>
                    </a:lnTo>
                    <a:lnTo>
                      <a:pt x="36906" y="21717"/>
                    </a:lnTo>
                    <a:lnTo>
                      <a:pt x="35648" y="21399"/>
                    </a:lnTo>
                    <a:lnTo>
                      <a:pt x="33286" y="20459"/>
                    </a:lnTo>
                    <a:lnTo>
                      <a:pt x="22910" y="15824"/>
                    </a:lnTo>
                    <a:lnTo>
                      <a:pt x="23228" y="2387"/>
                    </a:lnTo>
                    <a:lnTo>
                      <a:pt x="23329" y="2082"/>
                    </a:lnTo>
                    <a:lnTo>
                      <a:pt x="23274" y="533"/>
                    </a:lnTo>
                    <a:lnTo>
                      <a:pt x="22948" y="177"/>
                    </a:lnTo>
                    <a:lnTo>
                      <a:pt x="22224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10">
                <a:extLst>
                  <a:ext uri="{FF2B5EF4-FFF2-40B4-BE49-F238E27FC236}">
                    <a16:creationId xmlns:a16="http://schemas.microsoft.com/office/drawing/2014/main" xmlns="" id="{EE9BC837-5AE4-4728-BC8E-95109EBC1938}"/>
                  </a:ext>
                </a:extLst>
              </p:cNvPr>
              <p:cNvSpPr/>
              <p:nvPr/>
            </p:nvSpPr>
            <p:spPr>
              <a:xfrm>
                <a:off x="262125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419" y="48958"/>
                    </a:moveTo>
                    <a:lnTo>
                      <a:pt x="1054" y="49390"/>
                    </a:lnTo>
                    <a:lnTo>
                      <a:pt x="660" y="49987"/>
                    </a:lnTo>
                    <a:lnTo>
                      <a:pt x="0" y="51092"/>
                    </a:lnTo>
                    <a:lnTo>
                      <a:pt x="9737" y="55077"/>
                    </a:lnTo>
                    <a:lnTo>
                      <a:pt x="19010" y="55954"/>
                    </a:lnTo>
                    <a:lnTo>
                      <a:pt x="26080" y="55276"/>
                    </a:lnTo>
                    <a:lnTo>
                      <a:pt x="29034" y="54635"/>
                    </a:lnTo>
                    <a:lnTo>
                      <a:pt x="32582" y="53149"/>
                    </a:lnTo>
                    <a:lnTo>
                      <a:pt x="15398" y="53136"/>
                    </a:lnTo>
                    <a:lnTo>
                      <a:pt x="8928" y="53098"/>
                    </a:lnTo>
                    <a:lnTo>
                      <a:pt x="2481" y="48996"/>
                    </a:lnTo>
                    <a:lnTo>
                      <a:pt x="639" y="48983"/>
                    </a:lnTo>
                    <a:lnTo>
                      <a:pt x="419" y="48958"/>
                    </a:lnTo>
                    <a:close/>
                  </a:path>
                  <a:path w="99694" h="56515">
                    <a:moveTo>
                      <a:pt x="33993" y="52565"/>
                    </a:moveTo>
                    <a:lnTo>
                      <a:pt x="23088" y="52565"/>
                    </a:lnTo>
                    <a:lnTo>
                      <a:pt x="17627" y="53149"/>
                    </a:lnTo>
                    <a:lnTo>
                      <a:pt x="32582" y="53149"/>
                    </a:lnTo>
                    <a:lnTo>
                      <a:pt x="33993" y="52565"/>
                    </a:lnTo>
                    <a:close/>
                  </a:path>
                  <a:path w="99694" h="56515">
                    <a:moveTo>
                      <a:pt x="17749" y="53136"/>
                    </a:moveTo>
                    <a:close/>
                  </a:path>
                  <a:path w="99694" h="56515">
                    <a:moveTo>
                      <a:pt x="51828" y="0"/>
                    </a:moveTo>
                    <a:lnTo>
                      <a:pt x="50101" y="952"/>
                    </a:lnTo>
                    <a:lnTo>
                      <a:pt x="37906" y="4600"/>
                    </a:lnTo>
                    <a:lnTo>
                      <a:pt x="31548" y="7894"/>
                    </a:lnTo>
                    <a:lnTo>
                      <a:pt x="28964" y="12705"/>
                    </a:lnTo>
                    <a:lnTo>
                      <a:pt x="28092" y="20904"/>
                    </a:lnTo>
                    <a:lnTo>
                      <a:pt x="21497" y="35381"/>
                    </a:lnTo>
                    <a:lnTo>
                      <a:pt x="14197" y="43786"/>
                    </a:lnTo>
                    <a:lnTo>
                      <a:pt x="7427" y="47757"/>
                    </a:lnTo>
                    <a:lnTo>
                      <a:pt x="2425" y="48933"/>
                    </a:lnTo>
                    <a:lnTo>
                      <a:pt x="9524" y="53098"/>
                    </a:lnTo>
                    <a:lnTo>
                      <a:pt x="17749" y="53136"/>
                    </a:lnTo>
                    <a:lnTo>
                      <a:pt x="23088" y="52565"/>
                    </a:lnTo>
                    <a:lnTo>
                      <a:pt x="33993" y="52565"/>
                    </a:lnTo>
                    <a:lnTo>
                      <a:pt x="50520" y="31584"/>
                    </a:lnTo>
                    <a:lnTo>
                      <a:pt x="51059" y="29730"/>
                    </a:lnTo>
                    <a:lnTo>
                      <a:pt x="51625" y="28244"/>
                    </a:lnTo>
                    <a:lnTo>
                      <a:pt x="52053" y="28244"/>
                    </a:lnTo>
                    <a:lnTo>
                      <a:pt x="52933" y="26555"/>
                    </a:lnTo>
                    <a:lnTo>
                      <a:pt x="53884" y="23850"/>
                    </a:lnTo>
                    <a:lnTo>
                      <a:pt x="54038" y="23482"/>
                    </a:lnTo>
                    <a:lnTo>
                      <a:pt x="60439" y="13703"/>
                    </a:lnTo>
                    <a:lnTo>
                      <a:pt x="72389" y="11976"/>
                    </a:lnTo>
                    <a:lnTo>
                      <a:pt x="73926" y="11658"/>
                    </a:lnTo>
                    <a:lnTo>
                      <a:pt x="78730" y="11658"/>
                    </a:lnTo>
                    <a:lnTo>
                      <a:pt x="76551" y="9258"/>
                    </a:lnTo>
                    <a:lnTo>
                      <a:pt x="70281" y="9258"/>
                    </a:lnTo>
                    <a:lnTo>
                      <a:pt x="61252" y="6324"/>
                    </a:lnTo>
                    <a:lnTo>
                      <a:pt x="53873" y="1752"/>
                    </a:lnTo>
                    <a:lnTo>
                      <a:pt x="51828" y="0"/>
                    </a:lnTo>
                    <a:close/>
                  </a:path>
                  <a:path w="99694" h="56515">
                    <a:moveTo>
                      <a:pt x="1663" y="48475"/>
                    </a:moveTo>
                    <a:lnTo>
                      <a:pt x="1320" y="48983"/>
                    </a:lnTo>
                    <a:lnTo>
                      <a:pt x="749" y="48996"/>
                    </a:lnTo>
                    <a:lnTo>
                      <a:pt x="2481" y="48996"/>
                    </a:lnTo>
                    <a:lnTo>
                      <a:pt x="1663" y="48475"/>
                    </a:lnTo>
                    <a:close/>
                  </a:path>
                  <a:path w="99694" h="56515">
                    <a:moveTo>
                      <a:pt x="78730" y="11658"/>
                    </a:moveTo>
                    <a:lnTo>
                      <a:pt x="73926" y="11658"/>
                    </a:lnTo>
                    <a:lnTo>
                      <a:pt x="74739" y="11836"/>
                    </a:lnTo>
                    <a:lnTo>
                      <a:pt x="75323" y="12471"/>
                    </a:lnTo>
                    <a:lnTo>
                      <a:pt x="75222" y="13436"/>
                    </a:lnTo>
                    <a:lnTo>
                      <a:pt x="75031" y="14071"/>
                    </a:lnTo>
                    <a:lnTo>
                      <a:pt x="74688" y="28384"/>
                    </a:lnTo>
                    <a:lnTo>
                      <a:pt x="86537" y="32727"/>
                    </a:lnTo>
                    <a:lnTo>
                      <a:pt x="88823" y="33705"/>
                    </a:lnTo>
                    <a:lnTo>
                      <a:pt x="90919" y="33731"/>
                    </a:lnTo>
                    <a:lnTo>
                      <a:pt x="96164" y="31102"/>
                    </a:lnTo>
                    <a:lnTo>
                      <a:pt x="96296" y="30568"/>
                    </a:lnTo>
                    <a:lnTo>
                      <a:pt x="90373" y="30568"/>
                    </a:lnTo>
                    <a:lnTo>
                      <a:pt x="89179" y="30518"/>
                    </a:lnTo>
                    <a:lnTo>
                      <a:pt x="87600" y="29845"/>
                    </a:lnTo>
                    <a:lnTo>
                      <a:pt x="77812" y="26174"/>
                    </a:lnTo>
                    <a:lnTo>
                      <a:pt x="78029" y="17399"/>
                    </a:lnTo>
                    <a:lnTo>
                      <a:pt x="78041" y="14782"/>
                    </a:lnTo>
                    <a:lnTo>
                      <a:pt x="78892" y="11836"/>
                    </a:lnTo>
                    <a:lnTo>
                      <a:pt x="78730" y="11658"/>
                    </a:lnTo>
                    <a:close/>
                  </a:path>
                  <a:path w="99694" h="56515">
                    <a:moveTo>
                      <a:pt x="96856" y="17424"/>
                    </a:moveTo>
                    <a:lnTo>
                      <a:pt x="91503" y="17424"/>
                    </a:lnTo>
                    <a:lnTo>
                      <a:pt x="92990" y="17729"/>
                    </a:lnTo>
                    <a:lnTo>
                      <a:pt x="95453" y="20497"/>
                    </a:lnTo>
                    <a:lnTo>
                      <a:pt x="94825" y="23926"/>
                    </a:lnTo>
                    <a:lnTo>
                      <a:pt x="94699" y="24523"/>
                    </a:lnTo>
                    <a:lnTo>
                      <a:pt x="94340" y="25717"/>
                    </a:lnTo>
                    <a:lnTo>
                      <a:pt x="94094" y="26708"/>
                    </a:lnTo>
                    <a:lnTo>
                      <a:pt x="93141" y="29184"/>
                    </a:lnTo>
                    <a:lnTo>
                      <a:pt x="90373" y="30568"/>
                    </a:lnTo>
                    <a:lnTo>
                      <a:pt x="96296" y="30568"/>
                    </a:lnTo>
                    <a:lnTo>
                      <a:pt x="97291" y="26555"/>
                    </a:lnTo>
                    <a:lnTo>
                      <a:pt x="99161" y="20078"/>
                    </a:lnTo>
                    <a:lnTo>
                      <a:pt x="96856" y="17424"/>
                    </a:lnTo>
                    <a:close/>
                  </a:path>
                  <a:path w="99694" h="56515">
                    <a:moveTo>
                      <a:pt x="52053" y="28244"/>
                    </a:moveTo>
                    <a:lnTo>
                      <a:pt x="51625" y="28244"/>
                    </a:lnTo>
                    <a:lnTo>
                      <a:pt x="51274" y="29184"/>
                    </a:lnTo>
                    <a:lnTo>
                      <a:pt x="50863" y="30530"/>
                    </a:lnTo>
                    <a:lnTo>
                      <a:pt x="52053" y="28244"/>
                    </a:lnTo>
                    <a:close/>
                  </a:path>
                  <a:path w="99694" h="56515">
                    <a:moveTo>
                      <a:pt x="92151" y="14211"/>
                    </a:moveTo>
                    <a:lnTo>
                      <a:pt x="88836" y="14719"/>
                    </a:lnTo>
                    <a:lnTo>
                      <a:pt x="88260" y="14871"/>
                    </a:lnTo>
                    <a:lnTo>
                      <a:pt x="85839" y="15595"/>
                    </a:lnTo>
                    <a:lnTo>
                      <a:pt x="84099" y="17399"/>
                    </a:lnTo>
                    <a:lnTo>
                      <a:pt x="80429" y="17945"/>
                    </a:lnTo>
                    <a:lnTo>
                      <a:pt x="78358" y="18110"/>
                    </a:lnTo>
                    <a:lnTo>
                      <a:pt x="78930" y="21450"/>
                    </a:lnTo>
                    <a:lnTo>
                      <a:pt x="80340" y="23926"/>
                    </a:lnTo>
                    <a:lnTo>
                      <a:pt x="81902" y="25717"/>
                    </a:lnTo>
                    <a:lnTo>
                      <a:pt x="85940" y="25349"/>
                    </a:lnTo>
                    <a:lnTo>
                      <a:pt x="85636" y="25044"/>
                    </a:lnTo>
                    <a:lnTo>
                      <a:pt x="85229" y="24523"/>
                    </a:lnTo>
                    <a:lnTo>
                      <a:pt x="86296" y="23850"/>
                    </a:lnTo>
                    <a:lnTo>
                      <a:pt x="85483" y="22580"/>
                    </a:lnTo>
                    <a:lnTo>
                      <a:pt x="85255" y="21513"/>
                    </a:lnTo>
                    <a:lnTo>
                      <a:pt x="86220" y="18986"/>
                    </a:lnTo>
                    <a:lnTo>
                      <a:pt x="88711" y="17945"/>
                    </a:lnTo>
                    <a:lnTo>
                      <a:pt x="89347" y="17767"/>
                    </a:lnTo>
                    <a:lnTo>
                      <a:pt x="91503" y="17424"/>
                    </a:lnTo>
                    <a:lnTo>
                      <a:pt x="96856" y="17424"/>
                    </a:lnTo>
                    <a:lnTo>
                      <a:pt x="94640" y="14871"/>
                    </a:lnTo>
                    <a:lnTo>
                      <a:pt x="92151" y="14211"/>
                    </a:lnTo>
                    <a:close/>
                  </a:path>
                  <a:path w="99694" h="56515">
                    <a:moveTo>
                      <a:pt x="78099" y="14581"/>
                    </a:moveTo>
                    <a:lnTo>
                      <a:pt x="78041" y="14782"/>
                    </a:lnTo>
                    <a:lnTo>
                      <a:pt x="78099" y="14581"/>
                    </a:lnTo>
                    <a:close/>
                  </a:path>
                  <a:path w="99694" h="56515">
                    <a:moveTo>
                      <a:pt x="78162" y="14363"/>
                    </a:moveTo>
                    <a:lnTo>
                      <a:pt x="78099" y="14581"/>
                    </a:lnTo>
                    <a:lnTo>
                      <a:pt x="78162" y="14363"/>
                    </a:lnTo>
                    <a:close/>
                  </a:path>
                  <a:path w="99694" h="56515">
                    <a:moveTo>
                      <a:pt x="74282" y="8432"/>
                    </a:moveTo>
                    <a:lnTo>
                      <a:pt x="71843" y="8953"/>
                    </a:lnTo>
                    <a:lnTo>
                      <a:pt x="71259" y="9042"/>
                    </a:lnTo>
                    <a:lnTo>
                      <a:pt x="70281" y="9258"/>
                    </a:lnTo>
                    <a:lnTo>
                      <a:pt x="76551" y="9258"/>
                    </a:lnTo>
                    <a:lnTo>
                      <a:pt x="76136" y="8801"/>
                    </a:lnTo>
                    <a:lnTo>
                      <a:pt x="74282" y="8432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11">
                <a:extLst>
                  <a:ext uri="{FF2B5EF4-FFF2-40B4-BE49-F238E27FC236}">
                    <a16:creationId xmlns:a16="http://schemas.microsoft.com/office/drawing/2014/main" xmlns="" id="{87CE25F2-E11D-4CE4-833E-30123F2B7C6E}"/>
                  </a:ext>
                </a:extLst>
              </p:cNvPr>
              <p:cNvSpPr/>
              <p:nvPr/>
            </p:nvSpPr>
            <p:spPr>
              <a:xfrm>
                <a:off x="2700616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8966" y="15722"/>
                    </a:moveTo>
                    <a:lnTo>
                      <a:pt x="8382" y="15595"/>
                    </a:lnTo>
                    <a:lnTo>
                      <a:pt x="7785" y="15405"/>
                    </a:lnTo>
                    <a:lnTo>
                      <a:pt x="7162" y="15138"/>
                    </a:lnTo>
                    <a:lnTo>
                      <a:pt x="3251" y="13703"/>
                    </a:lnTo>
                    <a:lnTo>
                      <a:pt x="0" y="9829"/>
                    </a:lnTo>
                    <a:lnTo>
                      <a:pt x="1612" y="11950"/>
                    </a:lnTo>
                    <a:lnTo>
                      <a:pt x="5067" y="15773"/>
                    </a:lnTo>
                    <a:lnTo>
                      <a:pt x="8966" y="15722"/>
                    </a:lnTo>
                    <a:close/>
                  </a:path>
                  <a:path w="16510" h="15875">
                    <a:moveTo>
                      <a:pt x="16040" y="3187"/>
                    </a:moveTo>
                    <a:lnTo>
                      <a:pt x="11963" y="0"/>
                    </a:lnTo>
                    <a:lnTo>
                      <a:pt x="11036" y="12"/>
                    </a:lnTo>
                    <a:lnTo>
                      <a:pt x="9982" y="177"/>
                    </a:lnTo>
                    <a:lnTo>
                      <a:pt x="9258" y="393"/>
                    </a:lnTo>
                    <a:lnTo>
                      <a:pt x="6858" y="1397"/>
                    </a:lnTo>
                    <a:lnTo>
                      <a:pt x="5892" y="3924"/>
                    </a:lnTo>
                    <a:lnTo>
                      <a:pt x="6121" y="4991"/>
                    </a:lnTo>
                    <a:lnTo>
                      <a:pt x="6934" y="6261"/>
                    </a:lnTo>
                    <a:lnTo>
                      <a:pt x="5359" y="7264"/>
                    </a:lnTo>
                    <a:lnTo>
                      <a:pt x="5638" y="7632"/>
                    </a:lnTo>
                    <a:lnTo>
                      <a:pt x="4584" y="7759"/>
                    </a:lnTo>
                    <a:lnTo>
                      <a:pt x="4343" y="7912"/>
                    </a:lnTo>
                    <a:lnTo>
                      <a:pt x="2451" y="8026"/>
                    </a:lnTo>
                    <a:lnTo>
                      <a:pt x="5041" y="11061"/>
                    </a:lnTo>
                    <a:lnTo>
                      <a:pt x="8077" y="12192"/>
                    </a:lnTo>
                    <a:lnTo>
                      <a:pt x="9715" y="12890"/>
                    </a:lnTo>
                    <a:lnTo>
                      <a:pt x="10998" y="12979"/>
                    </a:lnTo>
                    <a:lnTo>
                      <a:pt x="13779" y="11595"/>
                    </a:lnTo>
                    <a:lnTo>
                      <a:pt x="14732" y="9118"/>
                    </a:lnTo>
                    <a:lnTo>
                      <a:pt x="15354" y="6858"/>
                    </a:lnTo>
                    <a:lnTo>
                      <a:pt x="16040" y="3187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0" name="object 12">
                <a:extLst>
                  <a:ext uri="{FF2B5EF4-FFF2-40B4-BE49-F238E27FC236}">
                    <a16:creationId xmlns:a16="http://schemas.microsoft.com/office/drawing/2014/main" xmlns="" id="{85095680-00EE-4514-8A26-F459BD0A9D81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772397" y="666851"/>
                <a:ext cx="12280" cy="12775"/>
              </a:xfrm>
              <a:prstGeom prst="rect">
                <a:avLst/>
              </a:prstGeom>
            </p:spPr>
          </p:pic>
          <p:pic>
            <p:nvPicPr>
              <p:cNvPr id="51" name="object 13">
                <a:extLst>
                  <a:ext uri="{FF2B5EF4-FFF2-40B4-BE49-F238E27FC236}">
                    <a16:creationId xmlns:a16="http://schemas.microsoft.com/office/drawing/2014/main" xmlns="" id="{16657EEF-68DD-4673-B59C-8D98DDDAC9BB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609644" y="610693"/>
                <a:ext cx="239269" cy="557584"/>
              </a:xfrm>
              <a:prstGeom prst="rect">
                <a:avLst/>
              </a:prstGeom>
            </p:spPr>
          </p:pic>
          <p:sp>
            <p:nvSpPr>
              <p:cNvPr id="52" name="object 14">
                <a:extLst>
                  <a:ext uri="{FF2B5EF4-FFF2-40B4-BE49-F238E27FC236}">
                    <a16:creationId xmlns:a16="http://schemas.microsoft.com/office/drawing/2014/main" xmlns="" id="{E2B906FB-3239-4093-B612-2F133655587F}"/>
                  </a:ext>
                </a:extLst>
              </p:cNvPr>
              <p:cNvSpPr/>
              <p:nvPr/>
            </p:nvSpPr>
            <p:spPr>
              <a:xfrm>
                <a:off x="2548255" y="1092783"/>
                <a:ext cx="138430" cy="107314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07315">
                    <a:moveTo>
                      <a:pt x="39662" y="65532"/>
                    </a:moveTo>
                    <a:lnTo>
                      <a:pt x="39408" y="65633"/>
                    </a:lnTo>
                    <a:lnTo>
                      <a:pt x="39662" y="65532"/>
                    </a:lnTo>
                    <a:close/>
                  </a:path>
                  <a:path w="138430" h="107315">
                    <a:moveTo>
                      <a:pt x="94475" y="99415"/>
                    </a:moveTo>
                    <a:lnTo>
                      <a:pt x="94005" y="96596"/>
                    </a:lnTo>
                    <a:lnTo>
                      <a:pt x="82740" y="91719"/>
                    </a:lnTo>
                    <a:lnTo>
                      <a:pt x="74968" y="87261"/>
                    </a:lnTo>
                    <a:lnTo>
                      <a:pt x="70472" y="84010"/>
                    </a:lnTo>
                    <a:lnTo>
                      <a:pt x="69011" y="82753"/>
                    </a:lnTo>
                    <a:lnTo>
                      <a:pt x="61239" y="77101"/>
                    </a:lnTo>
                    <a:lnTo>
                      <a:pt x="60363" y="76466"/>
                    </a:lnTo>
                    <a:lnTo>
                      <a:pt x="54394" y="77101"/>
                    </a:lnTo>
                    <a:lnTo>
                      <a:pt x="51752" y="76047"/>
                    </a:lnTo>
                    <a:lnTo>
                      <a:pt x="49504" y="74803"/>
                    </a:lnTo>
                    <a:lnTo>
                      <a:pt x="47599" y="73482"/>
                    </a:lnTo>
                    <a:lnTo>
                      <a:pt x="32804" y="73406"/>
                    </a:lnTo>
                    <a:lnTo>
                      <a:pt x="20218" y="70878"/>
                    </a:lnTo>
                    <a:lnTo>
                      <a:pt x="15544" y="69278"/>
                    </a:lnTo>
                    <a:lnTo>
                      <a:pt x="11468" y="67894"/>
                    </a:lnTo>
                    <a:lnTo>
                      <a:pt x="8191" y="66446"/>
                    </a:lnTo>
                    <a:lnTo>
                      <a:pt x="4267" y="69278"/>
                    </a:lnTo>
                    <a:lnTo>
                      <a:pt x="12" y="67945"/>
                    </a:lnTo>
                    <a:lnTo>
                      <a:pt x="11633" y="76936"/>
                    </a:lnTo>
                    <a:lnTo>
                      <a:pt x="22161" y="78193"/>
                    </a:lnTo>
                    <a:lnTo>
                      <a:pt x="34429" y="82448"/>
                    </a:lnTo>
                    <a:lnTo>
                      <a:pt x="39611" y="94386"/>
                    </a:lnTo>
                    <a:lnTo>
                      <a:pt x="47320" y="106972"/>
                    </a:lnTo>
                    <a:lnTo>
                      <a:pt x="52349" y="104927"/>
                    </a:lnTo>
                    <a:lnTo>
                      <a:pt x="64465" y="101612"/>
                    </a:lnTo>
                    <a:lnTo>
                      <a:pt x="74422" y="99987"/>
                    </a:lnTo>
                    <a:lnTo>
                      <a:pt x="81153" y="99466"/>
                    </a:lnTo>
                    <a:lnTo>
                      <a:pt x="83629" y="99415"/>
                    </a:lnTo>
                    <a:lnTo>
                      <a:pt x="94475" y="99415"/>
                    </a:lnTo>
                    <a:close/>
                  </a:path>
                  <a:path w="138430" h="107315">
                    <a:moveTo>
                      <a:pt x="109677" y="21996"/>
                    </a:moveTo>
                    <a:lnTo>
                      <a:pt x="108851" y="18707"/>
                    </a:lnTo>
                    <a:lnTo>
                      <a:pt x="108254" y="16344"/>
                    </a:lnTo>
                    <a:lnTo>
                      <a:pt x="102768" y="14528"/>
                    </a:lnTo>
                    <a:lnTo>
                      <a:pt x="105422" y="4635"/>
                    </a:lnTo>
                    <a:lnTo>
                      <a:pt x="106667" y="0"/>
                    </a:lnTo>
                    <a:lnTo>
                      <a:pt x="96037" y="4635"/>
                    </a:lnTo>
                    <a:lnTo>
                      <a:pt x="93891" y="4584"/>
                    </a:lnTo>
                    <a:lnTo>
                      <a:pt x="89776" y="5372"/>
                    </a:lnTo>
                    <a:lnTo>
                      <a:pt x="87172" y="8394"/>
                    </a:lnTo>
                    <a:lnTo>
                      <a:pt x="89395" y="14528"/>
                    </a:lnTo>
                    <a:lnTo>
                      <a:pt x="89496" y="16344"/>
                    </a:lnTo>
                    <a:lnTo>
                      <a:pt x="89141" y="22644"/>
                    </a:lnTo>
                    <a:lnTo>
                      <a:pt x="98628" y="18707"/>
                    </a:lnTo>
                    <a:lnTo>
                      <a:pt x="102501" y="19710"/>
                    </a:lnTo>
                    <a:lnTo>
                      <a:pt x="104368" y="22707"/>
                    </a:lnTo>
                    <a:lnTo>
                      <a:pt x="106311" y="22009"/>
                    </a:lnTo>
                    <a:lnTo>
                      <a:pt x="109677" y="21996"/>
                    </a:lnTo>
                    <a:close/>
                  </a:path>
                  <a:path w="138430" h="107315">
                    <a:moveTo>
                      <a:pt x="138023" y="59182"/>
                    </a:moveTo>
                    <a:lnTo>
                      <a:pt x="126695" y="59499"/>
                    </a:lnTo>
                    <a:lnTo>
                      <a:pt x="125907" y="51371"/>
                    </a:lnTo>
                    <a:lnTo>
                      <a:pt x="119138" y="47904"/>
                    </a:lnTo>
                    <a:lnTo>
                      <a:pt x="113474" y="47396"/>
                    </a:lnTo>
                    <a:lnTo>
                      <a:pt x="111379" y="47218"/>
                    </a:lnTo>
                    <a:lnTo>
                      <a:pt x="107683" y="47396"/>
                    </a:lnTo>
                    <a:lnTo>
                      <a:pt x="107759" y="42214"/>
                    </a:lnTo>
                    <a:lnTo>
                      <a:pt x="107835" y="37807"/>
                    </a:lnTo>
                    <a:lnTo>
                      <a:pt x="98717" y="37807"/>
                    </a:lnTo>
                    <a:lnTo>
                      <a:pt x="94627" y="37338"/>
                    </a:lnTo>
                    <a:lnTo>
                      <a:pt x="90385" y="39535"/>
                    </a:lnTo>
                    <a:lnTo>
                      <a:pt x="87033" y="42214"/>
                    </a:lnTo>
                    <a:lnTo>
                      <a:pt x="82575" y="40208"/>
                    </a:lnTo>
                    <a:lnTo>
                      <a:pt x="80276" y="38836"/>
                    </a:lnTo>
                    <a:lnTo>
                      <a:pt x="78841" y="41262"/>
                    </a:lnTo>
                    <a:lnTo>
                      <a:pt x="76708" y="43853"/>
                    </a:lnTo>
                    <a:lnTo>
                      <a:pt x="73609" y="45605"/>
                    </a:lnTo>
                    <a:lnTo>
                      <a:pt x="64338" y="51435"/>
                    </a:lnTo>
                    <a:lnTo>
                      <a:pt x="63500" y="59499"/>
                    </a:lnTo>
                    <a:lnTo>
                      <a:pt x="63385" y="63042"/>
                    </a:lnTo>
                    <a:lnTo>
                      <a:pt x="63207" y="64033"/>
                    </a:lnTo>
                    <a:lnTo>
                      <a:pt x="66306" y="67449"/>
                    </a:lnTo>
                    <a:lnTo>
                      <a:pt x="70421" y="66725"/>
                    </a:lnTo>
                    <a:lnTo>
                      <a:pt x="70789" y="78308"/>
                    </a:lnTo>
                    <a:lnTo>
                      <a:pt x="74663" y="83375"/>
                    </a:lnTo>
                    <a:lnTo>
                      <a:pt x="79121" y="84531"/>
                    </a:lnTo>
                    <a:lnTo>
                      <a:pt x="81267" y="84340"/>
                    </a:lnTo>
                    <a:lnTo>
                      <a:pt x="91948" y="93345"/>
                    </a:lnTo>
                    <a:lnTo>
                      <a:pt x="99225" y="93992"/>
                    </a:lnTo>
                    <a:lnTo>
                      <a:pt x="103365" y="90957"/>
                    </a:lnTo>
                    <a:lnTo>
                      <a:pt x="104686" y="88900"/>
                    </a:lnTo>
                    <a:lnTo>
                      <a:pt x="105943" y="84645"/>
                    </a:lnTo>
                    <a:lnTo>
                      <a:pt x="105638" y="84340"/>
                    </a:lnTo>
                    <a:lnTo>
                      <a:pt x="102958" y="81661"/>
                    </a:lnTo>
                    <a:lnTo>
                      <a:pt x="112077" y="81826"/>
                    </a:lnTo>
                    <a:lnTo>
                      <a:pt x="112141" y="81661"/>
                    </a:lnTo>
                    <a:lnTo>
                      <a:pt x="114122" y="76949"/>
                    </a:lnTo>
                    <a:lnTo>
                      <a:pt x="128663" y="77444"/>
                    </a:lnTo>
                    <a:lnTo>
                      <a:pt x="129641" y="76949"/>
                    </a:lnTo>
                    <a:lnTo>
                      <a:pt x="135686" y="73926"/>
                    </a:lnTo>
                    <a:lnTo>
                      <a:pt x="137896" y="69519"/>
                    </a:lnTo>
                    <a:lnTo>
                      <a:pt x="138010" y="67449"/>
                    </a:lnTo>
                    <a:lnTo>
                      <a:pt x="138023" y="66725"/>
                    </a:lnTo>
                    <a:lnTo>
                      <a:pt x="138023" y="59499"/>
                    </a:lnTo>
                    <a:lnTo>
                      <a:pt x="138023" y="59182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15">
                <a:extLst>
                  <a:ext uri="{FF2B5EF4-FFF2-40B4-BE49-F238E27FC236}">
                    <a16:creationId xmlns:a16="http://schemas.microsoft.com/office/drawing/2014/main" xmlns="" id="{45E4D822-E4EE-42A4-9505-7CADF3215FC1}"/>
                  </a:ext>
                </a:extLst>
              </p:cNvPr>
              <p:cNvSpPr/>
              <p:nvPr/>
            </p:nvSpPr>
            <p:spPr>
              <a:xfrm>
                <a:off x="2553347" y="1096479"/>
                <a:ext cx="156210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156210" h="97790">
                    <a:moveTo>
                      <a:pt x="78854" y="91643"/>
                    </a:moveTo>
                    <a:lnTo>
                      <a:pt x="49771" y="78752"/>
                    </a:lnTo>
                    <a:lnTo>
                      <a:pt x="42240" y="73647"/>
                    </a:lnTo>
                    <a:lnTo>
                      <a:pt x="35814" y="71120"/>
                    </a:lnTo>
                    <a:lnTo>
                      <a:pt x="32969" y="70129"/>
                    </a:lnTo>
                    <a:lnTo>
                      <a:pt x="24599" y="69786"/>
                    </a:lnTo>
                    <a:lnTo>
                      <a:pt x="17018" y="67894"/>
                    </a:lnTo>
                    <a:lnTo>
                      <a:pt x="11595" y="66103"/>
                    </a:lnTo>
                    <a:lnTo>
                      <a:pt x="8102" y="65239"/>
                    </a:lnTo>
                    <a:lnTo>
                      <a:pt x="4826" y="64071"/>
                    </a:lnTo>
                    <a:lnTo>
                      <a:pt x="2476" y="63157"/>
                    </a:lnTo>
                    <a:lnTo>
                      <a:pt x="1930" y="63461"/>
                    </a:lnTo>
                    <a:lnTo>
                      <a:pt x="1066" y="63893"/>
                    </a:lnTo>
                    <a:lnTo>
                      <a:pt x="0" y="64211"/>
                    </a:lnTo>
                    <a:lnTo>
                      <a:pt x="11811" y="69748"/>
                    </a:lnTo>
                    <a:lnTo>
                      <a:pt x="21640" y="70739"/>
                    </a:lnTo>
                    <a:lnTo>
                      <a:pt x="33274" y="75450"/>
                    </a:lnTo>
                    <a:lnTo>
                      <a:pt x="42075" y="95567"/>
                    </a:lnTo>
                    <a:lnTo>
                      <a:pt x="45212" y="97777"/>
                    </a:lnTo>
                    <a:lnTo>
                      <a:pt x="42227" y="86931"/>
                    </a:lnTo>
                    <a:lnTo>
                      <a:pt x="48996" y="87083"/>
                    </a:lnTo>
                    <a:lnTo>
                      <a:pt x="61087" y="88265"/>
                    </a:lnTo>
                    <a:lnTo>
                      <a:pt x="70523" y="89776"/>
                    </a:lnTo>
                    <a:lnTo>
                      <a:pt x="76657" y="91084"/>
                    </a:lnTo>
                    <a:lnTo>
                      <a:pt x="78854" y="91643"/>
                    </a:lnTo>
                    <a:close/>
                  </a:path>
                  <a:path w="156210" h="97790">
                    <a:moveTo>
                      <a:pt x="95986" y="101"/>
                    </a:moveTo>
                    <a:lnTo>
                      <a:pt x="91859" y="1778"/>
                    </a:lnTo>
                    <a:lnTo>
                      <a:pt x="91109" y="7988"/>
                    </a:lnTo>
                    <a:lnTo>
                      <a:pt x="87045" y="10807"/>
                    </a:lnTo>
                    <a:lnTo>
                      <a:pt x="84747" y="15354"/>
                    </a:lnTo>
                    <a:lnTo>
                      <a:pt x="90576" y="13589"/>
                    </a:lnTo>
                    <a:lnTo>
                      <a:pt x="94043" y="12636"/>
                    </a:lnTo>
                    <a:lnTo>
                      <a:pt x="95758" y="5778"/>
                    </a:lnTo>
                    <a:lnTo>
                      <a:pt x="95986" y="101"/>
                    </a:lnTo>
                    <a:close/>
                  </a:path>
                  <a:path w="156210" h="97790">
                    <a:moveTo>
                      <a:pt x="99593" y="85204"/>
                    </a:moveTo>
                    <a:lnTo>
                      <a:pt x="93624" y="81432"/>
                    </a:lnTo>
                    <a:lnTo>
                      <a:pt x="87020" y="75768"/>
                    </a:lnTo>
                    <a:lnTo>
                      <a:pt x="82308" y="74510"/>
                    </a:lnTo>
                    <a:lnTo>
                      <a:pt x="85445" y="87718"/>
                    </a:lnTo>
                    <a:lnTo>
                      <a:pt x="94564" y="86779"/>
                    </a:lnTo>
                    <a:lnTo>
                      <a:pt x="99593" y="85204"/>
                    </a:lnTo>
                    <a:close/>
                  </a:path>
                  <a:path w="156210" h="97790">
                    <a:moveTo>
                      <a:pt x="112306" y="22301"/>
                    </a:moveTo>
                    <a:lnTo>
                      <a:pt x="82550" y="22301"/>
                    </a:lnTo>
                    <a:lnTo>
                      <a:pt x="76695" y="22301"/>
                    </a:lnTo>
                    <a:lnTo>
                      <a:pt x="77609" y="23774"/>
                    </a:lnTo>
                    <a:lnTo>
                      <a:pt x="78193" y="25412"/>
                    </a:lnTo>
                    <a:lnTo>
                      <a:pt x="78117" y="27076"/>
                    </a:lnTo>
                    <a:lnTo>
                      <a:pt x="101257" y="24536"/>
                    </a:lnTo>
                    <a:lnTo>
                      <a:pt x="112306" y="22301"/>
                    </a:lnTo>
                    <a:close/>
                  </a:path>
                  <a:path w="156210" h="97790">
                    <a:moveTo>
                      <a:pt x="129463" y="61785"/>
                    </a:moveTo>
                    <a:lnTo>
                      <a:pt x="127101" y="55816"/>
                    </a:lnTo>
                    <a:lnTo>
                      <a:pt x="121132" y="58166"/>
                    </a:lnTo>
                    <a:lnTo>
                      <a:pt x="126949" y="60680"/>
                    </a:lnTo>
                    <a:lnTo>
                      <a:pt x="125539" y="63982"/>
                    </a:lnTo>
                    <a:lnTo>
                      <a:pt x="85356" y="51854"/>
                    </a:lnTo>
                    <a:lnTo>
                      <a:pt x="84442" y="51092"/>
                    </a:lnTo>
                    <a:lnTo>
                      <a:pt x="83870" y="50622"/>
                    </a:lnTo>
                    <a:lnTo>
                      <a:pt x="74917" y="44335"/>
                    </a:lnTo>
                    <a:lnTo>
                      <a:pt x="70662" y="40881"/>
                    </a:lnTo>
                    <a:lnTo>
                      <a:pt x="85293" y="39928"/>
                    </a:lnTo>
                    <a:lnTo>
                      <a:pt x="94881" y="42608"/>
                    </a:lnTo>
                    <a:lnTo>
                      <a:pt x="87490" y="44335"/>
                    </a:lnTo>
                    <a:lnTo>
                      <a:pt x="86080" y="47790"/>
                    </a:lnTo>
                    <a:lnTo>
                      <a:pt x="88747" y="51092"/>
                    </a:lnTo>
                    <a:lnTo>
                      <a:pt x="92202" y="52197"/>
                    </a:lnTo>
                    <a:lnTo>
                      <a:pt x="104787" y="47485"/>
                    </a:lnTo>
                    <a:lnTo>
                      <a:pt x="113271" y="51092"/>
                    </a:lnTo>
                    <a:lnTo>
                      <a:pt x="107454" y="57696"/>
                    </a:lnTo>
                    <a:lnTo>
                      <a:pt x="100063" y="57543"/>
                    </a:lnTo>
                    <a:lnTo>
                      <a:pt x="113118" y="59893"/>
                    </a:lnTo>
                    <a:lnTo>
                      <a:pt x="116420" y="57696"/>
                    </a:lnTo>
                    <a:lnTo>
                      <a:pt x="119710" y="55499"/>
                    </a:lnTo>
                    <a:lnTo>
                      <a:pt x="126479" y="50622"/>
                    </a:lnTo>
                    <a:lnTo>
                      <a:pt x="118160" y="47485"/>
                    </a:lnTo>
                    <a:lnTo>
                      <a:pt x="115633" y="46532"/>
                    </a:lnTo>
                    <a:lnTo>
                      <a:pt x="115112" y="46380"/>
                    </a:lnTo>
                    <a:lnTo>
                      <a:pt x="103835" y="43078"/>
                    </a:lnTo>
                    <a:lnTo>
                      <a:pt x="99745" y="46380"/>
                    </a:lnTo>
                    <a:lnTo>
                      <a:pt x="102425" y="40246"/>
                    </a:lnTo>
                    <a:lnTo>
                      <a:pt x="101866" y="39928"/>
                    </a:lnTo>
                    <a:lnTo>
                      <a:pt x="101473" y="39700"/>
                    </a:lnTo>
                    <a:lnTo>
                      <a:pt x="95821" y="36474"/>
                    </a:lnTo>
                    <a:lnTo>
                      <a:pt x="86855" y="35534"/>
                    </a:lnTo>
                    <a:lnTo>
                      <a:pt x="82613" y="38366"/>
                    </a:lnTo>
                    <a:lnTo>
                      <a:pt x="78689" y="39700"/>
                    </a:lnTo>
                    <a:lnTo>
                      <a:pt x="75552" y="38773"/>
                    </a:lnTo>
                    <a:lnTo>
                      <a:pt x="73482" y="37604"/>
                    </a:lnTo>
                    <a:lnTo>
                      <a:pt x="72199" y="39217"/>
                    </a:lnTo>
                    <a:lnTo>
                      <a:pt x="70561" y="40754"/>
                    </a:lnTo>
                    <a:lnTo>
                      <a:pt x="68503" y="41922"/>
                    </a:lnTo>
                    <a:lnTo>
                      <a:pt x="68199" y="42113"/>
                    </a:lnTo>
                    <a:lnTo>
                      <a:pt x="67703" y="42481"/>
                    </a:lnTo>
                    <a:lnTo>
                      <a:pt x="68046" y="44577"/>
                    </a:lnTo>
                    <a:lnTo>
                      <a:pt x="66890" y="46532"/>
                    </a:lnTo>
                    <a:lnTo>
                      <a:pt x="65163" y="51257"/>
                    </a:lnTo>
                    <a:lnTo>
                      <a:pt x="72555" y="51092"/>
                    </a:lnTo>
                    <a:lnTo>
                      <a:pt x="72402" y="63792"/>
                    </a:lnTo>
                    <a:lnTo>
                      <a:pt x="70040" y="61302"/>
                    </a:lnTo>
                    <a:lnTo>
                      <a:pt x="69405" y="71043"/>
                    </a:lnTo>
                    <a:lnTo>
                      <a:pt x="72872" y="76390"/>
                    </a:lnTo>
                    <a:lnTo>
                      <a:pt x="77901" y="82054"/>
                    </a:lnTo>
                    <a:lnTo>
                      <a:pt x="77266" y="75768"/>
                    </a:lnTo>
                    <a:lnTo>
                      <a:pt x="76327" y="67906"/>
                    </a:lnTo>
                    <a:lnTo>
                      <a:pt x="72580" y="63995"/>
                    </a:lnTo>
                    <a:lnTo>
                      <a:pt x="89535" y="64147"/>
                    </a:lnTo>
                    <a:lnTo>
                      <a:pt x="94665" y="71018"/>
                    </a:lnTo>
                    <a:lnTo>
                      <a:pt x="101193" y="72351"/>
                    </a:lnTo>
                    <a:lnTo>
                      <a:pt x="106845" y="71018"/>
                    </a:lnTo>
                    <a:lnTo>
                      <a:pt x="109181" y="69964"/>
                    </a:lnTo>
                    <a:lnTo>
                      <a:pt x="122110" y="71069"/>
                    </a:lnTo>
                    <a:lnTo>
                      <a:pt x="124218" y="69964"/>
                    </a:lnTo>
                    <a:lnTo>
                      <a:pt x="126949" y="68541"/>
                    </a:lnTo>
                    <a:lnTo>
                      <a:pt x="127990" y="67983"/>
                    </a:lnTo>
                    <a:lnTo>
                      <a:pt x="129438" y="64147"/>
                    </a:lnTo>
                    <a:lnTo>
                      <a:pt x="129463" y="61785"/>
                    </a:lnTo>
                    <a:close/>
                  </a:path>
                  <a:path w="156210" h="97790">
                    <a:moveTo>
                      <a:pt x="155714" y="5283"/>
                    </a:moveTo>
                    <a:lnTo>
                      <a:pt x="155232" y="0"/>
                    </a:lnTo>
                    <a:lnTo>
                      <a:pt x="137668" y="9588"/>
                    </a:lnTo>
                    <a:lnTo>
                      <a:pt x="120777" y="15976"/>
                    </a:lnTo>
                    <a:lnTo>
                      <a:pt x="86080" y="22212"/>
                    </a:lnTo>
                    <a:lnTo>
                      <a:pt x="112712" y="22212"/>
                    </a:lnTo>
                    <a:lnTo>
                      <a:pt x="120230" y="20688"/>
                    </a:lnTo>
                    <a:lnTo>
                      <a:pt x="133070" y="17183"/>
                    </a:lnTo>
                    <a:lnTo>
                      <a:pt x="137795" y="15646"/>
                    </a:lnTo>
                    <a:lnTo>
                      <a:pt x="155714" y="5283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4" name="object 16">
                <a:extLst>
                  <a:ext uri="{FF2B5EF4-FFF2-40B4-BE49-F238E27FC236}">
                    <a16:creationId xmlns:a16="http://schemas.microsoft.com/office/drawing/2014/main" xmlns="" id="{8FB446F1-177A-48C7-AA68-20EF8DDC4FE4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573959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55" name="object 17">
                <a:extLst>
                  <a:ext uri="{FF2B5EF4-FFF2-40B4-BE49-F238E27FC236}">
                    <a16:creationId xmlns:a16="http://schemas.microsoft.com/office/drawing/2014/main" xmlns="" id="{9EE4F620-34BF-48A9-A1B7-621B84AFD771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556455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56" name="object 18">
                <a:extLst>
                  <a:ext uri="{FF2B5EF4-FFF2-40B4-BE49-F238E27FC236}">
                    <a16:creationId xmlns:a16="http://schemas.microsoft.com/office/drawing/2014/main" xmlns="" id="{CDDA9A53-9881-492C-B7F1-A1F1E19D8841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65742" y="1137170"/>
                <a:ext cx="29248" cy="15773"/>
              </a:xfrm>
              <a:prstGeom prst="rect">
                <a:avLst/>
              </a:prstGeom>
            </p:spPr>
          </p:pic>
          <p:pic>
            <p:nvPicPr>
              <p:cNvPr id="57" name="object 19">
                <a:extLst>
                  <a:ext uri="{FF2B5EF4-FFF2-40B4-BE49-F238E27FC236}">
                    <a16:creationId xmlns:a16="http://schemas.microsoft.com/office/drawing/2014/main" xmlns="" id="{51B2D008-2757-4F0E-9409-F14F9A4FB0A4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43159" y="1040348"/>
                <a:ext cx="314471" cy="127342"/>
              </a:xfrm>
              <a:prstGeom prst="rect">
                <a:avLst/>
              </a:prstGeom>
            </p:spPr>
          </p:pic>
          <p:pic>
            <p:nvPicPr>
              <p:cNvPr id="58" name="object 20">
                <a:extLst>
                  <a:ext uri="{FF2B5EF4-FFF2-40B4-BE49-F238E27FC236}">
                    <a16:creationId xmlns:a16="http://schemas.microsoft.com/office/drawing/2014/main" xmlns="" id="{48C1DAE6-AA06-4ABF-A2CF-FE0A1AC7EE5D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433345" y="693369"/>
                <a:ext cx="33858" cy="6921"/>
              </a:xfrm>
              <a:prstGeom prst="rect">
                <a:avLst/>
              </a:prstGeom>
            </p:spPr>
          </p:pic>
          <p:sp>
            <p:nvSpPr>
              <p:cNvPr id="59" name="object 21">
                <a:extLst>
                  <a:ext uri="{FF2B5EF4-FFF2-40B4-BE49-F238E27FC236}">
                    <a16:creationId xmlns:a16="http://schemas.microsoft.com/office/drawing/2014/main" xmlns="" id="{A3C765B8-4078-4139-8175-97ED205DC3A7}"/>
                  </a:ext>
                </a:extLst>
              </p:cNvPr>
              <p:cNvSpPr/>
              <p:nvPr/>
            </p:nvSpPr>
            <p:spPr>
              <a:xfrm>
                <a:off x="2375940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15100" y="0"/>
                    </a:moveTo>
                    <a:lnTo>
                      <a:pt x="14376" y="177"/>
                    </a:lnTo>
                    <a:lnTo>
                      <a:pt x="14040" y="533"/>
                    </a:lnTo>
                    <a:lnTo>
                      <a:pt x="13995" y="2082"/>
                    </a:lnTo>
                    <a:lnTo>
                      <a:pt x="14096" y="2387"/>
                    </a:lnTo>
                    <a:lnTo>
                      <a:pt x="14414" y="15824"/>
                    </a:lnTo>
                    <a:lnTo>
                      <a:pt x="4038" y="20459"/>
                    </a:lnTo>
                    <a:lnTo>
                      <a:pt x="1676" y="21399"/>
                    </a:lnTo>
                    <a:lnTo>
                      <a:pt x="419" y="21717"/>
                    </a:lnTo>
                    <a:lnTo>
                      <a:pt x="0" y="21755"/>
                    </a:lnTo>
                    <a:lnTo>
                      <a:pt x="2971" y="22898"/>
                    </a:lnTo>
                    <a:lnTo>
                      <a:pt x="11582" y="26377"/>
                    </a:lnTo>
                    <a:lnTo>
                      <a:pt x="18745" y="31203"/>
                    </a:lnTo>
                    <a:lnTo>
                      <a:pt x="29286" y="30454"/>
                    </a:lnTo>
                    <a:lnTo>
                      <a:pt x="36804" y="17792"/>
                    </a:lnTo>
                    <a:lnTo>
                      <a:pt x="37020" y="17500"/>
                    </a:lnTo>
                    <a:lnTo>
                      <a:pt x="37325" y="16992"/>
                    </a:lnTo>
                    <a:lnTo>
                      <a:pt x="35890" y="14020"/>
                    </a:lnTo>
                    <a:lnTo>
                      <a:pt x="35255" y="12192"/>
                    </a:lnTo>
                    <a:lnTo>
                      <a:pt x="35090" y="11798"/>
                    </a:lnTo>
                    <a:lnTo>
                      <a:pt x="29946" y="3937"/>
                    </a:lnTo>
                    <a:lnTo>
                      <a:pt x="21666" y="1346"/>
                    </a:lnTo>
                    <a:lnTo>
                      <a:pt x="18046" y="533"/>
                    </a:lnTo>
                    <a:lnTo>
                      <a:pt x="15100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22">
                <a:extLst>
                  <a:ext uri="{FF2B5EF4-FFF2-40B4-BE49-F238E27FC236}">
                    <a16:creationId xmlns:a16="http://schemas.microsoft.com/office/drawing/2014/main" xmlns="" id="{7FDED403-4A29-4502-BF24-D4606E10D278}"/>
                  </a:ext>
                </a:extLst>
              </p:cNvPr>
              <p:cNvSpPr/>
              <p:nvPr/>
            </p:nvSpPr>
            <p:spPr>
              <a:xfrm>
                <a:off x="236590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74412" y="28244"/>
                    </a:moveTo>
                    <a:lnTo>
                      <a:pt x="47536" y="28244"/>
                    </a:lnTo>
                    <a:lnTo>
                      <a:pt x="48152" y="29870"/>
                    </a:lnTo>
                    <a:lnTo>
                      <a:pt x="48641" y="31584"/>
                    </a:lnTo>
                    <a:lnTo>
                      <a:pt x="70167" y="54635"/>
                    </a:lnTo>
                    <a:lnTo>
                      <a:pt x="73079" y="55276"/>
                    </a:lnTo>
                    <a:lnTo>
                      <a:pt x="80146" y="55954"/>
                    </a:lnTo>
                    <a:lnTo>
                      <a:pt x="89418" y="55077"/>
                    </a:lnTo>
                    <a:lnTo>
                      <a:pt x="94132" y="53149"/>
                    </a:lnTo>
                    <a:lnTo>
                      <a:pt x="81340" y="53136"/>
                    </a:lnTo>
                    <a:lnTo>
                      <a:pt x="76073" y="52565"/>
                    </a:lnTo>
                    <a:lnTo>
                      <a:pt x="90545" y="52565"/>
                    </a:lnTo>
                    <a:lnTo>
                      <a:pt x="96735" y="48933"/>
                    </a:lnTo>
                    <a:lnTo>
                      <a:pt x="91734" y="47757"/>
                    </a:lnTo>
                    <a:lnTo>
                      <a:pt x="84964" y="43786"/>
                    </a:lnTo>
                    <a:lnTo>
                      <a:pt x="77663" y="35381"/>
                    </a:lnTo>
                    <a:lnTo>
                      <a:pt x="74412" y="28244"/>
                    </a:lnTo>
                    <a:close/>
                  </a:path>
                  <a:path w="99694" h="56515">
                    <a:moveTo>
                      <a:pt x="69951" y="54597"/>
                    </a:moveTo>
                    <a:lnTo>
                      <a:pt x="70127" y="54635"/>
                    </a:lnTo>
                    <a:lnTo>
                      <a:pt x="69951" y="54597"/>
                    </a:lnTo>
                    <a:close/>
                  </a:path>
                  <a:path w="99694" h="56515">
                    <a:moveTo>
                      <a:pt x="97497" y="48475"/>
                    </a:moveTo>
                    <a:lnTo>
                      <a:pt x="90233" y="53098"/>
                    </a:lnTo>
                    <a:lnTo>
                      <a:pt x="81534" y="53149"/>
                    </a:lnTo>
                    <a:lnTo>
                      <a:pt x="94132" y="53149"/>
                    </a:lnTo>
                    <a:lnTo>
                      <a:pt x="99161" y="51092"/>
                    </a:lnTo>
                    <a:lnTo>
                      <a:pt x="98501" y="49987"/>
                    </a:lnTo>
                    <a:lnTo>
                      <a:pt x="98107" y="49390"/>
                    </a:lnTo>
                    <a:lnTo>
                      <a:pt x="98686" y="48996"/>
                    </a:lnTo>
                    <a:lnTo>
                      <a:pt x="97840" y="48983"/>
                    </a:lnTo>
                    <a:lnTo>
                      <a:pt x="97497" y="48475"/>
                    </a:lnTo>
                    <a:close/>
                  </a:path>
                  <a:path w="99694" h="56515">
                    <a:moveTo>
                      <a:pt x="81412" y="53136"/>
                    </a:moveTo>
                    <a:close/>
                  </a:path>
                  <a:path w="99694" h="56515">
                    <a:moveTo>
                      <a:pt x="90545" y="52565"/>
                    </a:moveTo>
                    <a:lnTo>
                      <a:pt x="76073" y="52565"/>
                    </a:lnTo>
                    <a:lnTo>
                      <a:pt x="81412" y="53136"/>
                    </a:lnTo>
                    <a:lnTo>
                      <a:pt x="89636" y="53098"/>
                    </a:lnTo>
                    <a:lnTo>
                      <a:pt x="90545" y="52565"/>
                    </a:lnTo>
                    <a:close/>
                  </a:path>
                  <a:path w="99694" h="56515">
                    <a:moveTo>
                      <a:pt x="98742" y="48958"/>
                    </a:moveTo>
                    <a:lnTo>
                      <a:pt x="98412" y="48996"/>
                    </a:lnTo>
                    <a:lnTo>
                      <a:pt x="98686" y="48996"/>
                    </a:lnTo>
                    <a:close/>
                  </a:path>
                  <a:path w="99694" h="56515">
                    <a:moveTo>
                      <a:pt x="7010" y="14211"/>
                    </a:moveTo>
                    <a:lnTo>
                      <a:pt x="4521" y="14871"/>
                    </a:lnTo>
                    <a:lnTo>
                      <a:pt x="0" y="20078"/>
                    </a:lnTo>
                    <a:lnTo>
                      <a:pt x="1911" y="26708"/>
                    </a:lnTo>
                    <a:lnTo>
                      <a:pt x="2997" y="31102"/>
                    </a:lnTo>
                    <a:lnTo>
                      <a:pt x="8242" y="33731"/>
                    </a:lnTo>
                    <a:lnTo>
                      <a:pt x="10337" y="33705"/>
                    </a:lnTo>
                    <a:lnTo>
                      <a:pt x="12623" y="32727"/>
                    </a:lnTo>
                    <a:lnTo>
                      <a:pt x="18513" y="30568"/>
                    </a:lnTo>
                    <a:lnTo>
                      <a:pt x="8788" y="30568"/>
                    </a:lnTo>
                    <a:lnTo>
                      <a:pt x="6019" y="29184"/>
                    </a:lnTo>
                    <a:lnTo>
                      <a:pt x="5067" y="26708"/>
                    </a:lnTo>
                    <a:lnTo>
                      <a:pt x="4820" y="25717"/>
                    </a:lnTo>
                    <a:lnTo>
                      <a:pt x="4461" y="24523"/>
                    </a:lnTo>
                    <a:lnTo>
                      <a:pt x="3708" y="20497"/>
                    </a:lnTo>
                    <a:lnTo>
                      <a:pt x="6086" y="17767"/>
                    </a:lnTo>
                    <a:lnTo>
                      <a:pt x="7658" y="17424"/>
                    </a:lnTo>
                    <a:lnTo>
                      <a:pt x="15220" y="17424"/>
                    </a:lnTo>
                    <a:lnTo>
                      <a:pt x="15062" y="17399"/>
                    </a:lnTo>
                    <a:lnTo>
                      <a:pt x="13322" y="15595"/>
                    </a:lnTo>
                    <a:lnTo>
                      <a:pt x="10858" y="14859"/>
                    </a:lnTo>
                    <a:lnTo>
                      <a:pt x="10325" y="14719"/>
                    </a:lnTo>
                    <a:lnTo>
                      <a:pt x="7010" y="14211"/>
                    </a:lnTo>
                    <a:close/>
                  </a:path>
                  <a:path w="99694" h="56515">
                    <a:moveTo>
                      <a:pt x="24131" y="14363"/>
                    </a:moveTo>
                    <a:lnTo>
                      <a:pt x="21056" y="14363"/>
                    </a:lnTo>
                    <a:lnTo>
                      <a:pt x="21132" y="14782"/>
                    </a:lnTo>
                    <a:lnTo>
                      <a:pt x="21131" y="17399"/>
                    </a:lnTo>
                    <a:lnTo>
                      <a:pt x="21348" y="26174"/>
                    </a:lnTo>
                    <a:lnTo>
                      <a:pt x="11493" y="29870"/>
                    </a:lnTo>
                    <a:lnTo>
                      <a:pt x="9982" y="30518"/>
                    </a:lnTo>
                    <a:lnTo>
                      <a:pt x="8788" y="30568"/>
                    </a:lnTo>
                    <a:lnTo>
                      <a:pt x="18513" y="30568"/>
                    </a:lnTo>
                    <a:lnTo>
                      <a:pt x="24472" y="28384"/>
                    </a:lnTo>
                    <a:lnTo>
                      <a:pt x="24131" y="14363"/>
                    </a:lnTo>
                    <a:close/>
                  </a:path>
                  <a:path w="99694" h="56515">
                    <a:moveTo>
                      <a:pt x="69634" y="11658"/>
                    </a:moveTo>
                    <a:lnTo>
                      <a:pt x="25234" y="11658"/>
                    </a:lnTo>
                    <a:lnTo>
                      <a:pt x="26771" y="11976"/>
                    </a:lnTo>
                    <a:lnTo>
                      <a:pt x="38722" y="13703"/>
                    </a:lnTo>
                    <a:lnTo>
                      <a:pt x="45123" y="23482"/>
                    </a:lnTo>
                    <a:lnTo>
                      <a:pt x="45306" y="23926"/>
                    </a:lnTo>
                    <a:lnTo>
                      <a:pt x="46228" y="26555"/>
                    </a:lnTo>
                    <a:lnTo>
                      <a:pt x="48298" y="30530"/>
                    </a:lnTo>
                    <a:lnTo>
                      <a:pt x="48069" y="29730"/>
                    </a:lnTo>
                    <a:lnTo>
                      <a:pt x="47811" y="28968"/>
                    </a:lnTo>
                    <a:lnTo>
                      <a:pt x="47536" y="28244"/>
                    </a:lnTo>
                    <a:lnTo>
                      <a:pt x="74412" y="28244"/>
                    </a:lnTo>
                    <a:lnTo>
                      <a:pt x="71069" y="20904"/>
                    </a:lnTo>
                    <a:lnTo>
                      <a:pt x="70196" y="12705"/>
                    </a:lnTo>
                    <a:lnTo>
                      <a:pt x="69634" y="11658"/>
                    </a:lnTo>
                    <a:close/>
                  </a:path>
                  <a:path w="99694" h="56515">
                    <a:moveTo>
                      <a:pt x="17181" y="17729"/>
                    </a:moveTo>
                    <a:lnTo>
                      <a:pt x="9677" y="17729"/>
                    </a:lnTo>
                    <a:lnTo>
                      <a:pt x="9855" y="17767"/>
                    </a:lnTo>
                    <a:lnTo>
                      <a:pt x="10541" y="17970"/>
                    </a:lnTo>
                    <a:lnTo>
                      <a:pt x="12941" y="18986"/>
                    </a:lnTo>
                    <a:lnTo>
                      <a:pt x="13906" y="21513"/>
                    </a:lnTo>
                    <a:lnTo>
                      <a:pt x="13677" y="22580"/>
                    </a:lnTo>
                    <a:lnTo>
                      <a:pt x="13100" y="23482"/>
                    </a:lnTo>
                    <a:lnTo>
                      <a:pt x="12985" y="23926"/>
                    </a:lnTo>
                    <a:lnTo>
                      <a:pt x="13931" y="24523"/>
                    </a:lnTo>
                    <a:lnTo>
                      <a:pt x="13525" y="25044"/>
                    </a:lnTo>
                    <a:lnTo>
                      <a:pt x="13220" y="25349"/>
                    </a:lnTo>
                    <a:lnTo>
                      <a:pt x="17259" y="25717"/>
                    </a:lnTo>
                    <a:lnTo>
                      <a:pt x="18821" y="23926"/>
                    </a:lnTo>
                    <a:lnTo>
                      <a:pt x="20231" y="21450"/>
                    </a:lnTo>
                    <a:lnTo>
                      <a:pt x="20802" y="18110"/>
                    </a:lnTo>
                    <a:lnTo>
                      <a:pt x="18732" y="17945"/>
                    </a:lnTo>
                    <a:lnTo>
                      <a:pt x="17181" y="17729"/>
                    </a:lnTo>
                    <a:close/>
                  </a:path>
                  <a:path w="99694" h="56515">
                    <a:moveTo>
                      <a:pt x="9761" y="17752"/>
                    </a:moveTo>
                    <a:close/>
                  </a:path>
                  <a:path w="99694" h="56515">
                    <a:moveTo>
                      <a:pt x="15220" y="17424"/>
                    </a:moveTo>
                    <a:lnTo>
                      <a:pt x="7658" y="17424"/>
                    </a:lnTo>
                    <a:lnTo>
                      <a:pt x="9761" y="17752"/>
                    </a:lnTo>
                    <a:lnTo>
                      <a:pt x="17181" y="17729"/>
                    </a:lnTo>
                    <a:lnTo>
                      <a:pt x="15220" y="17424"/>
                    </a:lnTo>
                    <a:close/>
                  </a:path>
                  <a:path w="99694" h="56515">
                    <a:moveTo>
                      <a:pt x="21061" y="14579"/>
                    </a:moveTo>
                    <a:lnTo>
                      <a:pt x="21066" y="14782"/>
                    </a:lnTo>
                    <a:lnTo>
                      <a:pt x="21061" y="14579"/>
                    </a:lnTo>
                    <a:close/>
                  </a:path>
                  <a:path w="99694" h="56515">
                    <a:moveTo>
                      <a:pt x="24879" y="8432"/>
                    </a:moveTo>
                    <a:lnTo>
                      <a:pt x="23025" y="8801"/>
                    </a:lnTo>
                    <a:lnTo>
                      <a:pt x="20430" y="11658"/>
                    </a:lnTo>
                    <a:lnTo>
                      <a:pt x="20309" y="11976"/>
                    </a:lnTo>
                    <a:lnTo>
                      <a:pt x="21061" y="14579"/>
                    </a:lnTo>
                    <a:lnTo>
                      <a:pt x="21056" y="14363"/>
                    </a:lnTo>
                    <a:lnTo>
                      <a:pt x="24131" y="14363"/>
                    </a:lnTo>
                    <a:lnTo>
                      <a:pt x="24019" y="13703"/>
                    </a:lnTo>
                    <a:lnTo>
                      <a:pt x="23939" y="13436"/>
                    </a:lnTo>
                    <a:lnTo>
                      <a:pt x="23837" y="12471"/>
                    </a:lnTo>
                    <a:lnTo>
                      <a:pt x="24422" y="11836"/>
                    </a:lnTo>
                    <a:lnTo>
                      <a:pt x="25234" y="11658"/>
                    </a:lnTo>
                    <a:lnTo>
                      <a:pt x="69634" y="11658"/>
                    </a:lnTo>
                    <a:lnTo>
                      <a:pt x="68345" y="9258"/>
                    </a:lnTo>
                    <a:lnTo>
                      <a:pt x="28879" y="9258"/>
                    </a:lnTo>
                    <a:lnTo>
                      <a:pt x="27901" y="9042"/>
                    </a:lnTo>
                    <a:lnTo>
                      <a:pt x="27317" y="8953"/>
                    </a:lnTo>
                    <a:lnTo>
                      <a:pt x="24879" y="8432"/>
                    </a:lnTo>
                    <a:close/>
                  </a:path>
                  <a:path w="99694" h="56515">
                    <a:moveTo>
                      <a:pt x="47332" y="0"/>
                    </a:moveTo>
                    <a:lnTo>
                      <a:pt x="45288" y="1752"/>
                    </a:lnTo>
                    <a:lnTo>
                      <a:pt x="37909" y="6324"/>
                    </a:lnTo>
                    <a:lnTo>
                      <a:pt x="28879" y="9258"/>
                    </a:lnTo>
                    <a:lnTo>
                      <a:pt x="68345" y="9258"/>
                    </a:lnTo>
                    <a:lnTo>
                      <a:pt x="67613" y="7894"/>
                    </a:lnTo>
                    <a:lnTo>
                      <a:pt x="61255" y="4600"/>
                    </a:lnTo>
                    <a:lnTo>
                      <a:pt x="49060" y="952"/>
                    </a:lnTo>
                    <a:lnTo>
                      <a:pt x="47332" y="0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23">
                <a:extLst>
                  <a:ext uri="{FF2B5EF4-FFF2-40B4-BE49-F238E27FC236}">
                    <a16:creationId xmlns:a16="http://schemas.microsoft.com/office/drawing/2014/main" xmlns="" id="{FE0AD794-F979-4403-930C-178E478F025C}"/>
                  </a:ext>
                </a:extLst>
              </p:cNvPr>
              <p:cNvSpPr/>
              <p:nvPr/>
            </p:nvSpPr>
            <p:spPr>
              <a:xfrm>
                <a:off x="2369654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13589" y="8026"/>
                    </a:moveTo>
                    <a:lnTo>
                      <a:pt x="12687" y="7912"/>
                    </a:lnTo>
                    <a:lnTo>
                      <a:pt x="11772" y="7797"/>
                    </a:lnTo>
                    <a:lnTo>
                      <a:pt x="11455" y="7759"/>
                    </a:lnTo>
                    <a:lnTo>
                      <a:pt x="10401" y="7632"/>
                    </a:lnTo>
                    <a:lnTo>
                      <a:pt x="10680" y="7264"/>
                    </a:lnTo>
                    <a:lnTo>
                      <a:pt x="9105" y="6261"/>
                    </a:lnTo>
                    <a:lnTo>
                      <a:pt x="9918" y="4991"/>
                    </a:lnTo>
                    <a:lnTo>
                      <a:pt x="10147" y="3924"/>
                    </a:lnTo>
                    <a:lnTo>
                      <a:pt x="9182" y="1397"/>
                    </a:lnTo>
                    <a:lnTo>
                      <a:pt x="6781" y="393"/>
                    </a:lnTo>
                    <a:lnTo>
                      <a:pt x="5842" y="139"/>
                    </a:lnTo>
                    <a:lnTo>
                      <a:pt x="5003" y="12"/>
                    </a:lnTo>
                    <a:lnTo>
                      <a:pt x="4076" y="0"/>
                    </a:lnTo>
                    <a:lnTo>
                      <a:pt x="3251" y="177"/>
                    </a:lnTo>
                    <a:lnTo>
                      <a:pt x="2527" y="482"/>
                    </a:lnTo>
                    <a:lnTo>
                      <a:pt x="1879" y="876"/>
                    </a:lnTo>
                    <a:lnTo>
                      <a:pt x="1346" y="1320"/>
                    </a:lnTo>
                    <a:lnTo>
                      <a:pt x="0" y="3187"/>
                    </a:lnTo>
                    <a:lnTo>
                      <a:pt x="685" y="6858"/>
                    </a:lnTo>
                    <a:lnTo>
                      <a:pt x="1092" y="8229"/>
                    </a:lnTo>
                    <a:lnTo>
                      <a:pt x="1308" y="9118"/>
                    </a:lnTo>
                    <a:lnTo>
                      <a:pt x="2260" y="11595"/>
                    </a:lnTo>
                    <a:lnTo>
                      <a:pt x="5041" y="12979"/>
                    </a:lnTo>
                    <a:lnTo>
                      <a:pt x="6223" y="12928"/>
                    </a:lnTo>
                    <a:lnTo>
                      <a:pt x="7962" y="12192"/>
                    </a:lnTo>
                    <a:lnTo>
                      <a:pt x="10998" y="11061"/>
                    </a:lnTo>
                    <a:lnTo>
                      <a:pt x="13589" y="8026"/>
                    </a:lnTo>
                    <a:close/>
                  </a:path>
                  <a:path w="16510" h="15875">
                    <a:moveTo>
                      <a:pt x="16040" y="9829"/>
                    </a:moveTo>
                    <a:lnTo>
                      <a:pt x="12788" y="13703"/>
                    </a:lnTo>
                    <a:lnTo>
                      <a:pt x="8877" y="15138"/>
                    </a:lnTo>
                    <a:lnTo>
                      <a:pt x="8255" y="15405"/>
                    </a:lnTo>
                    <a:lnTo>
                      <a:pt x="7658" y="15595"/>
                    </a:lnTo>
                    <a:lnTo>
                      <a:pt x="7073" y="15722"/>
                    </a:lnTo>
                    <a:lnTo>
                      <a:pt x="10972" y="15773"/>
                    </a:lnTo>
                    <a:lnTo>
                      <a:pt x="14427" y="11950"/>
                    </a:lnTo>
                    <a:lnTo>
                      <a:pt x="16040" y="9829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2" name="object 24">
                <a:extLst>
                  <a:ext uri="{FF2B5EF4-FFF2-40B4-BE49-F238E27FC236}">
                    <a16:creationId xmlns:a16="http://schemas.microsoft.com/office/drawing/2014/main" xmlns="" id="{0157E4B7-0739-4DF8-B0F4-31EF0B6D6717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301646" y="666851"/>
                <a:ext cx="12280" cy="12776"/>
              </a:xfrm>
              <a:prstGeom prst="rect">
                <a:avLst/>
              </a:prstGeom>
            </p:spPr>
          </p:pic>
          <p:pic>
            <p:nvPicPr>
              <p:cNvPr id="63" name="object 25">
                <a:extLst>
                  <a:ext uri="{FF2B5EF4-FFF2-40B4-BE49-F238E27FC236}">
                    <a16:creationId xmlns:a16="http://schemas.microsoft.com/office/drawing/2014/main" xmlns="" id="{3BA45B2A-3BB5-4086-9D5C-94D3203BE7B8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237415" y="610693"/>
                <a:ext cx="300641" cy="589058"/>
              </a:xfrm>
              <a:prstGeom prst="rect">
                <a:avLst/>
              </a:prstGeom>
            </p:spPr>
          </p:pic>
          <p:pic>
            <p:nvPicPr>
              <p:cNvPr id="64" name="object 26">
                <a:extLst>
                  <a:ext uri="{FF2B5EF4-FFF2-40B4-BE49-F238E27FC236}">
                    <a16:creationId xmlns:a16="http://schemas.microsoft.com/office/drawing/2014/main" xmlns="" id="{3DD37EBF-F8AF-401B-ACBA-796C367A4DB9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505722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65" name="object 27">
                <a:extLst>
                  <a:ext uri="{FF2B5EF4-FFF2-40B4-BE49-F238E27FC236}">
                    <a16:creationId xmlns:a16="http://schemas.microsoft.com/office/drawing/2014/main" xmlns="" id="{DD75AFA1-20B6-4588-932F-FF6A8F03AE98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453760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66" name="object 28">
                <a:extLst>
                  <a:ext uri="{FF2B5EF4-FFF2-40B4-BE49-F238E27FC236}">
                    <a16:creationId xmlns:a16="http://schemas.microsoft.com/office/drawing/2014/main" xmlns="" id="{4CCD21D6-EC17-40B5-9405-13B79B97588B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491346" y="1137171"/>
                <a:ext cx="29248" cy="15773"/>
              </a:xfrm>
              <a:prstGeom prst="rect">
                <a:avLst/>
              </a:prstGeom>
            </p:spPr>
          </p:pic>
          <p:sp>
            <p:nvSpPr>
              <p:cNvPr id="67" name="object 29">
                <a:extLst>
                  <a:ext uri="{FF2B5EF4-FFF2-40B4-BE49-F238E27FC236}">
                    <a16:creationId xmlns:a16="http://schemas.microsoft.com/office/drawing/2014/main" xmlns="" id="{95351AF8-95C2-4DB9-BAA6-EBD67A2730EE}"/>
                  </a:ext>
                </a:extLst>
              </p:cNvPr>
              <p:cNvSpPr/>
              <p:nvPr/>
            </p:nvSpPr>
            <p:spPr>
              <a:xfrm>
                <a:off x="2532797" y="546162"/>
                <a:ext cx="2095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0320">
                    <a:moveTo>
                      <a:pt x="16090" y="0"/>
                    </a:moveTo>
                    <a:lnTo>
                      <a:pt x="10363" y="0"/>
                    </a:lnTo>
                    <a:lnTo>
                      <a:pt x="4635" y="0"/>
                    </a:lnTo>
                    <a:lnTo>
                      <a:pt x="0" y="4533"/>
                    </a:lnTo>
                    <a:lnTo>
                      <a:pt x="0" y="15697"/>
                    </a:lnTo>
                    <a:lnTo>
                      <a:pt x="4635" y="20231"/>
                    </a:lnTo>
                    <a:lnTo>
                      <a:pt x="16090" y="20231"/>
                    </a:lnTo>
                    <a:lnTo>
                      <a:pt x="20726" y="15697"/>
                    </a:lnTo>
                    <a:lnTo>
                      <a:pt x="20726" y="4533"/>
                    </a:lnTo>
                    <a:lnTo>
                      <a:pt x="16090" y="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30">
                <a:extLst>
                  <a:ext uri="{FF2B5EF4-FFF2-40B4-BE49-F238E27FC236}">
                    <a16:creationId xmlns:a16="http://schemas.microsoft.com/office/drawing/2014/main" xmlns="" id="{AAC35899-E85D-4BCD-829F-E7D87A071834}"/>
                  </a:ext>
                </a:extLst>
              </p:cNvPr>
              <p:cNvSpPr/>
              <p:nvPr/>
            </p:nvSpPr>
            <p:spPr>
              <a:xfrm>
                <a:off x="2422779" y="551598"/>
                <a:ext cx="128905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28905" h="86995">
                    <a:moveTo>
                      <a:pt x="9779" y="84848"/>
                    </a:moveTo>
                    <a:lnTo>
                      <a:pt x="6121" y="70827"/>
                    </a:lnTo>
                    <a:lnTo>
                      <a:pt x="4025" y="69240"/>
                    </a:lnTo>
                    <a:lnTo>
                      <a:pt x="1981" y="67500"/>
                    </a:lnTo>
                    <a:lnTo>
                      <a:pt x="0" y="65570"/>
                    </a:lnTo>
                    <a:lnTo>
                      <a:pt x="2451" y="82880"/>
                    </a:lnTo>
                    <a:lnTo>
                      <a:pt x="9779" y="84848"/>
                    </a:lnTo>
                    <a:close/>
                  </a:path>
                  <a:path w="128905" h="86995">
                    <a:moveTo>
                      <a:pt x="24650" y="86410"/>
                    </a:moveTo>
                    <a:lnTo>
                      <a:pt x="23406" y="84480"/>
                    </a:lnTo>
                    <a:lnTo>
                      <a:pt x="21894" y="82042"/>
                    </a:lnTo>
                    <a:lnTo>
                      <a:pt x="20256" y="79222"/>
                    </a:lnTo>
                    <a:lnTo>
                      <a:pt x="15798" y="77216"/>
                    </a:lnTo>
                    <a:lnTo>
                      <a:pt x="11290" y="74650"/>
                    </a:lnTo>
                    <a:lnTo>
                      <a:pt x="6959" y="71450"/>
                    </a:lnTo>
                    <a:lnTo>
                      <a:pt x="7823" y="73469"/>
                    </a:lnTo>
                    <a:lnTo>
                      <a:pt x="22682" y="86194"/>
                    </a:lnTo>
                    <a:lnTo>
                      <a:pt x="24650" y="86410"/>
                    </a:lnTo>
                    <a:close/>
                  </a:path>
                  <a:path w="128905" h="86995">
                    <a:moveTo>
                      <a:pt x="125171" y="2095"/>
                    </a:moveTo>
                    <a:lnTo>
                      <a:pt x="123024" y="0"/>
                    </a:lnTo>
                    <a:lnTo>
                      <a:pt x="120370" y="0"/>
                    </a:lnTo>
                    <a:lnTo>
                      <a:pt x="117716" y="0"/>
                    </a:lnTo>
                    <a:lnTo>
                      <a:pt x="115570" y="2095"/>
                    </a:lnTo>
                    <a:lnTo>
                      <a:pt x="115570" y="7277"/>
                    </a:lnTo>
                    <a:lnTo>
                      <a:pt x="117716" y="9372"/>
                    </a:lnTo>
                    <a:lnTo>
                      <a:pt x="123024" y="9372"/>
                    </a:lnTo>
                    <a:lnTo>
                      <a:pt x="125171" y="7277"/>
                    </a:lnTo>
                    <a:lnTo>
                      <a:pt x="125171" y="2095"/>
                    </a:lnTo>
                    <a:close/>
                  </a:path>
                  <a:path w="128905" h="86995">
                    <a:moveTo>
                      <a:pt x="128663" y="23241"/>
                    </a:moveTo>
                    <a:lnTo>
                      <a:pt x="126123" y="24320"/>
                    </a:lnTo>
                    <a:lnTo>
                      <a:pt x="123329" y="24917"/>
                    </a:lnTo>
                    <a:lnTo>
                      <a:pt x="117551" y="24917"/>
                    </a:lnTo>
                    <a:lnTo>
                      <a:pt x="114858" y="24371"/>
                    </a:lnTo>
                    <a:lnTo>
                      <a:pt x="112407" y="23368"/>
                    </a:lnTo>
                    <a:lnTo>
                      <a:pt x="112839" y="34937"/>
                    </a:lnTo>
                    <a:lnTo>
                      <a:pt x="113563" y="58127"/>
                    </a:lnTo>
                    <a:lnTo>
                      <a:pt x="115404" y="57962"/>
                    </a:lnTo>
                    <a:lnTo>
                      <a:pt x="115125" y="56908"/>
                    </a:lnTo>
                    <a:lnTo>
                      <a:pt x="115100" y="56781"/>
                    </a:lnTo>
                    <a:lnTo>
                      <a:pt x="114833" y="56908"/>
                    </a:lnTo>
                    <a:lnTo>
                      <a:pt x="115087" y="56743"/>
                    </a:lnTo>
                    <a:lnTo>
                      <a:pt x="120345" y="54406"/>
                    </a:lnTo>
                    <a:lnTo>
                      <a:pt x="125056" y="55943"/>
                    </a:lnTo>
                    <a:lnTo>
                      <a:pt x="126682" y="56629"/>
                    </a:lnTo>
                    <a:lnTo>
                      <a:pt x="126923" y="54406"/>
                    </a:lnTo>
                    <a:lnTo>
                      <a:pt x="127622" y="47929"/>
                    </a:lnTo>
                    <a:lnTo>
                      <a:pt x="128206" y="40068"/>
                    </a:lnTo>
                    <a:lnTo>
                      <a:pt x="128536" y="32131"/>
                    </a:lnTo>
                    <a:lnTo>
                      <a:pt x="128638" y="24917"/>
                    </a:lnTo>
                    <a:lnTo>
                      <a:pt x="128663" y="23241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31">
                <a:extLst>
                  <a:ext uri="{FF2B5EF4-FFF2-40B4-BE49-F238E27FC236}">
                    <a16:creationId xmlns:a16="http://schemas.microsoft.com/office/drawing/2014/main" xmlns="" id="{7E1FF31D-6891-4B9C-95A9-7DCF9D37B6E4}"/>
                  </a:ext>
                </a:extLst>
              </p:cNvPr>
              <p:cNvSpPr/>
              <p:nvPr/>
            </p:nvSpPr>
            <p:spPr>
              <a:xfrm>
                <a:off x="2539644" y="579589"/>
                <a:ext cx="825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9684">
                    <a:moveTo>
                      <a:pt x="7531" y="5448"/>
                    </a:moveTo>
                    <a:lnTo>
                      <a:pt x="6858" y="4419"/>
                    </a:lnTo>
                    <a:lnTo>
                      <a:pt x="7264" y="3098"/>
                    </a:lnTo>
                    <a:lnTo>
                      <a:pt x="6794" y="1689"/>
                    </a:lnTo>
                    <a:lnTo>
                      <a:pt x="4076" y="0"/>
                    </a:lnTo>
                    <a:lnTo>
                      <a:pt x="1955" y="495"/>
                    </a:lnTo>
                    <a:lnTo>
                      <a:pt x="25" y="3175"/>
                    </a:lnTo>
                    <a:lnTo>
                      <a:pt x="0" y="4597"/>
                    </a:lnTo>
                    <a:lnTo>
                      <a:pt x="673" y="5626"/>
                    </a:lnTo>
                    <a:lnTo>
                      <a:pt x="266" y="6946"/>
                    </a:lnTo>
                    <a:lnTo>
                      <a:pt x="736" y="8356"/>
                    </a:lnTo>
                    <a:lnTo>
                      <a:pt x="2082" y="9194"/>
                    </a:lnTo>
                    <a:lnTo>
                      <a:pt x="2400" y="9334"/>
                    </a:lnTo>
                    <a:lnTo>
                      <a:pt x="3289" y="8953"/>
                    </a:lnTo>
                    <a:lnTo>
                      <a:pt x="4305" y="8902"/>
                    </a:lnTo>
                    <a:lnTo>
                      <a:pt x="5194" y="9245"/>
                    </a:lnTo>
                    <a:lnTo>
                      <a:pt x="5765" y="8978"/>
                    </a:lnTo>
                    <a:lnTo>
                      <a:pt x="6286" y="8559"/>
                    </a:lnTo>
                    <a:lnTo>
                      <a:pt x="7505" y="6870"/>
                    </a:lnTo>
                    <a:lnTo>
                      <a:pt x="7531" y="5448"/>
                    </a:lnTo>
                    <a:close/>
                  </a:path>
                  <a:path w="8255" h="19684">
                    <a:moveTo>
                      <a:pt x="8255" y="15976"/>
                    </a:moveTo>
                    <a:lnTo>
                      <a:pt x="8140" y="14224"/>
                    </a:lnTo>
                    <a:lnTo>
                      <a:pt x="7086" y="13131"/>
                    </a:lnTo>
                    <a:lnTo>
                      <a:pt x="6972" y="13512"/>
                    </a:lnTo>
                    <a:lnTo>
                      <a:pt x="6794" y="13893"/>
                    </a:lnTo>
                    <a:lnTo>
                      <a:pt x="5384" y="15862"/>
                    </a:lnTo>
                    <a:lnTo>
                      <a:pt x="3149" y="16370"/>
                    </a:lnTo>
                    <a:lnTo>
                      <a:pt x="1320" y="15240"/>
                    </a:lnTo>
                    <a:lnTo>
                      <a:pt x="1117" y="15074"/>
                    </a:lnTo>
                    <a:lnTo>
                      <a:pt x="939" y="14884"/>
                    </a:lnTo>
                    <a:lnTo>
                      <a:pt x="533" y="16256"/>
                    </a:lnTo>
                    <a:lnTo>
                      <a:pt x="1028" y="17729"/>
                    </a:lnTo>
                    <a:lnTo>
                      <a:pt x="3873" y="19481"/>
                    </a:lnTo>
                    <a:lnTo>
                      <a:pt x="6096" y="18973"/>
                    </a:lnTo>
                    <a:lnTo>
                      <a:pt x="8255" y="15976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0" name="object 32">
                <a:extLst>
                  <a:ext uri="{FF2B5EF4-FFF2-40B4-BE49-F238E27FC236}">
                    <a16:creationId xmlns:a16="http://schemas.microsoft.com/office/drawing/2014/main" xmlns="" id="{C3720EBB-6734-4891-B249-6ABFA13D530B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228688" y="696068"/>
                <a:ext cx="477389" cy="471623"/>
              </a:xfrm>
              <a:prstGeom prst="rect">
                <a:avLst/>
              </a:prstGeom>
            </p:spPr>
          </p:pic>
          <p:sp>
            <p:nvSpPr>
              <p:cNvPr id="71" name="object 33">
                <a:extLst>
                  <a:ext uri="{FF2B5EF4-FFF2-40B4-BE49-F238E27FC236}">
                    <a16:creationId xmlns:a16="http://schemas.microsoft.com/office/drawing/2014/main" xmlns="" id="{F67DD475-2D83-491B-8A95-461853121FAD}"/>
                  </a:ext>
                </a:extLst>
              </p:cNvPr>
              <p:cNvSpPr/>
              <p:nvPr/>
            </p:nvSpPr>
            <p:spPr>
              <a:xfrm>
                <a:off x="2539250" y="588111"/>
                <a:ext cx="889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9684">
                    <a:moveTo>
                      <a:pt x="8089" y="4089"/>
                    </a:moveTo>
                    <a:lnTo>
                      <a:pt x="7747" y="1981"/>
                    </a:lnTo>
                    <a:lnTo>
                      <a:pt x="6146" y="990"/>
                    </a:lnTo>
                    <a:lnTo>
                      <a:pt x="4546" y="0"/>
                    </a:lnTo>
                    <a:lnTo>
                      <a:pt x="2311" y="508"/>
                    </a:lnTo>
                    <a:lnTo>
                      <a:pt x="0" y="3746"/>
                    </a:lnTo>
                    <a:lnTo>
                      <a:pt x="342" y="5867"/>
                    </a:lnTo>
                    <a:lnTo>
                      <a:pt x="3543" y="7835"/>
                    </a:lnTo>
                    <a:lnTo>
                      <a:pt x="5778" y="7327"/>
                    </a:lnTo>
                    <a:lnTo>
                      <a:pt x="8089" y="4089"/>
                    </a:lnTo>
                    <a:close/>
                  </a:path>
                  <a:path w="8889" h="19684">
                    <a:moveTo>
                      <a:pt x="8356" y="16090"/>
                    </a:moveTo>
                    <a:lnTo>
                      <a:pt x="7696" y="14960"/>
                    </a:lnTo>
                    <a:lnTo>
                      <a:pt x="8064" y="13550"/>
                    </a:lnTo>
                    <a:lnTo>
                      <a:pt x="7543" y="12065"/>
                    </a:lnTo>
                    <a:lnTo>
                      <a:pt x="4597" y="10236"/>
                    </a:lnTo>
                    <a:lnTo>
                      <a:pt x="2247" y="10769"/>
                    </a:lnTo>
                    <a:lnTo>
                      <a:pt x="152" y="13690"/>
                    </a:lnTo>
                    <a:lnTo>
                      <a:pt x="101" y="15189"/>
                    </a:lnTo>
                    <a:lnTo>
                      <a:pt x="762" y="16306"/>
                    </a:lnTo>
                    <a:lnTo>
                      <a:pt x="482" y="17399"/>
                    </a:lnTo>
                    <a:lnTo>
                      <a:pt x="723" y="18542"/>
                    </a:lnTo>
                    <a:lnTo>
                      <a:pt x="1435" y="19367"/>
                    </a:lnTo>
                    <a:lnTo>
                      <a:pt x="3594" y="18884"/>
                    </a:lnTo>
                    <a:lnTo>
                      <a:pt x="5537" y="18961"/>
                    </a:lnTo>
                    <a:lnTo>
                      <a:pt x="7086" y="19227"/>
                    </a:lnTo>
                    <a:lnTo>
                      <a:pt x="7366" y="18884"/>
                    </a:lnTo>
                    <a:lnTo>
                      <a:pt x="8305" y="17576"/>
                    </a:lnTo>
                    <a:lnTo>
                      <a:pt x="8356" y="16306"/>
                    </a:lnTo>
                    <a:lnTo>
                      <a:pt x="8356" y="1609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1" name="object 34">
              <a:extLst>
                <a:ext uri="{FF2B5EF4-FFF2-40B4-BE49-F238E27FC236}">
                  <a16:creationId xmlns:a16="http://schemas.microsoft.com/office/drawing/2014/main" xmlns="" id="{CADFE0C7-6619-499A-899E-7F6382547D35}"/>
                </a:ext>
              </a:extLst>
            </p:cNvPr>
            <p:cNvSpPr txBox="1"/>
            <p:nvPr/>
          </p:nvSpPr>
          <p:spPr>
            <a:xfrm>
              <a:off x="8088662" y="375659"/>
              <a:ext cx="1648503" cy="452047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060"/>
                </a:lnSpc>
                <a:spcBef>
                  <a:spcPts val="225"/>
                </a:spcBef>
              </a:pP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Министерство</a:t>
              </a:r>
              <a:r>
                <a:rPr sz="1000" spc="135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spc="-1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экономического </a:t>
              </a: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развития</a:t>
              </a:r>
              <a:r>
                <a:rPr sz="1000" spc="5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  <a:r>
                <a:rPr sz="1000" spc="5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spc="-1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инвестиций </a:t>
              </a: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Самарской</a:t>
              </a:r>
              <a:r>
                <a:rPr sz="1000" spc="105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spc="-1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области</a:t>
              </a:r>
              <a:endParaRPr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object 34">
              <a:extLst>
                <a:ext uri="{FF2B5EF4-FFF2-40B4-BE49-F238E27FC236}">
                  <a16:creationId xmlns:a16="http://schemas.microsoft.com/office/drawing/2014/main" xmlns="" id="{0F3CF906-734B-457F-83D9-73E21F9A31E4}"/>
                </a:ext>
              </a:extLst>
            </p:cNvPr>
            <p:cNvSpPr txBox="1"/>
            <p:nvPr/>
          </p:nvSpPr>
          <p:spPr>
            <a:xfrm>
              <a:off x="10509529" y="357325"/>
              <a:ext cx="1299979" cy="516167"/>
            </a:xfrm>
            <a:prstGeom prst="rect">
              <a:avLst/>
            </a:prstGeom>
          </p:spPr>
          <p:txBody>
            <a:bodyPr vert="horz" wrap="square" lIns="0" tIns="28575" rIns="0" bIns="0" rtlCol="0" anchor="ctr">
              <a:spAutoFit/>
            </a:bodyPr>
            <a:lstStyle/>
            <a:p>
              <a:pPr marL="12700" marR="5080">
                <a:spcBef>
                  <a:spcPts val="225"/>
                </a:spcBef>
              </a:pPr>
              <a:r>
                <a:rPr lang="ru-RU" sz="1000" dirty="0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Муниципальный район </a:t>
              </a:r>
              <a:r>
                <a:rPr lang="ru-RU" sz="1000" dirty="0" err="1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Кинельский</a:t>
              </a:r>
              <a:r>
                <a:rPr lang="ru-RU" sz="1000" dirty="0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marL="12700" marR="5080">
                <a:spcBef>
                  <a:spcPts val="225"/>
                </a:spcBef>
              </a:pPr>
              <a:r>
                <a:rPr lang="ru-RU" sz="1000" dirty="0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Самарской области</a:t>
              </a:r>
              <a:endParaRPr lang="ru-RU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331674" y="1214337"/>
            <a:ext cx="11557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Малое и среднее предпринимательство и поддержка индивидуальной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предпринимательской инициативы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достижения за период 2020-2022 годы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1672" y="1922223"/>
            <a:ext cx="5026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Численность занятых в сфере МСП, человек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30812" y="3050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Количество направленных в АО "ГФСО" заявок от СМСП, заинтересованных в получении финансовой поддержки, ед.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30812" y="446294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Количество самозанятых граждан, зафиксировавших свой статус с учетом введения налогового режима для самозанятых, человек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31672" y="566507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легализованных в сфере малого и среднего предпринимательства, человек</a:t>
            </a:r>
          </a:p>
        </p:txBody>
      </p:sp>
      <p:graphicFrame>
        <p:nvGraphicFramePr>
          <p:cNvPr id="90" name="Диаграмма 89"/>
          <p:cNvGraphicFramePr/>
          <p:nvPr>
            <p:extLst>
              <p:ext uri="{D42A27DB-BD31-4B8C-83A1-F6EECF244321}">
                <p14:modId xmlns:p14="http://schemas.microsoft.com/office/powerpoint/2010/main" val="448432273"/>
              </p:ext>
            </p:extLst>
          </p:nvPr>
        </p:nvGraphicFramePr>
        <p:xfrm>
          <a:off x="7269078" y="1824056"/>
          <a:ext cx="3597443" cy="105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147322185"/>
              </p:ext>
            </p:extLst>
          </p:nvPr>
        </p:nvGraphicFramePr>
        <p:xfrm>
          <a:off x="7387389" y="2838240"/>
          <a:ext cx="3360822" cy="1120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2762182393"/>
              </p:ext>
            </p:extLst>
          </p:nvPr>
        </p:nvGraphicFramePr>
        <p:xfrm>
          <a:off x="7299780" y="4381794"/>
          <a:ext cx="3839626" cy="938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1535608281"/>
              </p:ext>
            </p:extLst>
          </p:nvPr>
        </p:nvGraphicFramePr>
        <p:xfrm>
          <a:off x="7363325" y="5418019"/>
          <a:ext cx="3793712" cy="1006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27" name="Заголовок 26"/>
          <p:cNvSpPr>
            <a:spLocks noGrp="1"/>
          </p:cNvSpPr>
          <p:nvPr>
            <p:ph type="title"/>
          </p:nvPr>
        </p:nvSpPr>
        <p:spPr>
          <a:xfrm>
            <a:off x="8344634" y="2047089"/>
            <a:ext cx="647907" cy="251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200" b="1" dirty="0" smtClean="0"/>
              <a:t>4312</a:t>
            </a:r>
            <a:endParaRPr lang="ru-RU" sz="12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0107815" y="2170817"/>
            <a:ext cx="4988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/>
              <a:t>4326</a:t>
            </a:r>
            <a:endParaRPr lang="ru-RU" sz="12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8743846" y="3051865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/>
              <a:t>3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906048" y="3198717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/>
              <a:t>6</a:t>
            </a:r>
            <a:endParaRPr lang="ru-RU" sz="12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9653627" y="4462949"/>
            <a:ext cx="4203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/>
              <a:t>964</a:t>
            </a:r>
            <a:endParaRPr lang="ru-RU" sz="12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0457409" y="4618245"/>
            <a:ext cx="4988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/>
              <a:t>1327</a:t>
            </a:r>
            <a:endParaRPr lang="ru-RU" sz="12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9692901" y="5579287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/>
              <a:t>75</a:t>
            </a:r>
            <a:endParaRPr lang="ru-RU" sz="12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10469670" y="5728015"/>
            <a:ext cx="4203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/>
              <a:t>104</a:t>
            </a:r>
            <a:endParaRPr lang="ru-RU" sz="1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993" y="378521"/>
            <a:ext cx="39052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26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6">
            <a:extLst>
              <a:ext uri="{FF2B5EF4-FFF2-40B4-BE49-F238E27FC236}">
                <a16:creationId xmlns:a16="http://schemas.microsoft.com/office/drawing/2014/main" xmlns="" id="{5B821D9F-B96E-25F8-FC33-2F7B717097C0}"/>
              </a:ext>
            </a:extLst>
          </p:cNvPr>
          <p:cNvSpPr/>
          <p:nvPr/>
        </p:nvSpPr>
        <p:spPr>
          <a:xfrm>
            <a:off x="331674" y="1214337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7">
            <a:extLst>
              <a:ext uri="{FF2B5EF4-FFF2-40B4-BE49-F238E27FC236}">
                <a16:creationId xmlns:a16="http://schemas.microsoft.com/office/drawing/2014/main" xmlns="" id="{97129AD0-AEDC-3D54-486D-6AD4C029B579}"/>
              </a:ext>
            </a:extLst>
          </p:cNvPr>
          <p:cNvSpPr/>
          <p:nvPr/>
        </p:nvSpPr>
        <p:spPr>
          <a:xfrm flipV="1">
            <a:off x="331674" y="6510214"/>
            <a:ext cx="11415826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8">
            <a:extLst>
              <a:ext uri="{FF2B5EF4-FFF2-40B4-BE49-F238E27FC236}">
                <a16:creationId xmlns:a16="http://schemas.microsoft.com/office/drawing/2014/main" xmlns="" id="{EDD6D697-1066-BBB9-7A13-287E53EF8B50}"/>
              </a:ext>
            </a:extLst>
          </p:cNvPr>
          <p:cNvSpPr txBox="1">
            <a:spLocks/>
          </p:cNvSpPr>
          <p:nvPr/>
        </p:nvSpPr>
        <p:spPr>
          <a:xfrm>
            <a:off x="318975" y="233411"/>
            <a:ext cx="8748825" cy="77713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780"/>
              </a:spcBef>
            </a:pPr>
            <a:r>
              <a:rPr lang="ru-RU" sz="22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ИНВЕСТИЦИОННАЯ АКТИВНОСТЬ И ПРОЕКТЫ</a:t>
            </a:r>
            <a:br>
              <a:rPr lang="ru-RU" sz="22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АКТИВНОЙ СТАДИИ РЕАЛИЗАЦИИ</a:t>
            </a:r>
            <a:endParaRPr lang="ru-RU" sz="2200" b="1" spc="-10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1">
            <a:extLst>
              <a:ext uri="{FF2B5EF4-FFF2-40B4-BE49-F238E27FC236}">
                <a16:creationId xmlns:a16="http://schemas.microsoft.com/office/drawing/2014/main" xmlns="" id="{5EAC7AD2-7514-EF8C-E644-762603C14DAA}"/>
              </a:ext>
            </a:extLst>
          </p:cNvPr>
          <p:cNvSpPr txBox="1">
            <a:spLocks/>
          </p:cNvSpPr>
          <p:nvPr/>
        </p:nvSpPr>
        <p:spPr>
          <a:xfrm>
            <a:off x="11817924" y="6444981"/>
            <a:ext cx="236143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11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0E6E203-DF38-4991-B6CD-A96FB2A8AD3A}"/>
              </a:ext>
            </a:extLst>
          </p:cNvPr>
          <p:cNvSpPr txBox="1"/>
          <p:nvPr/>
        </p:nvSpPr>
        <p:spPr>
          <a:xfrm>
            <a:off x="318975" y="1359155"/>
            <a:ext cx="11428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 В ОСНОВНОЙ КАПИТАЛ, МЛН.РУБ.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xmlns="" id="{68EDA679-45DB-4860-8930-A6EE74C06F23}"/>
              </a:ext>
            </a:extLst>
          </p:cNvPr>
          <p:cNvGrpSpPr/>
          <p:nvPr/>
        </p:nvGrpSpPr>
        <p:grpSpPr>
          <a:xfrm>
            <a:off x="7528468" y="349323"/>
            <a:ext cx="4525599" cy="608530"/>
            <a:chOff x="7528468" y="349323"/>
            <a:chExt cx="4525599" cy="608530"/>
          </a:xfrm>
        </p:grpSpPr>
        <p:grpSp>
          <p:nvGrpSpPr>
            <p:cNvPr id="40" name="object 6">
              <a:extLst>
                <a:ext uri="{FF2B5EF4-FFF2-40B4-BE49-F238E27FC236}">
                  <a16:creationId xmlns:a16="http://schemas.microsoft.com/office/drawing/2014/main" xmlns="" id="{2B9DEEAC-6128-4A26-B7A8-D09F9203FF9F}"/>
                </a:ext>
              </a:extLst>
            </p:cNvPr>
            <p:cNvGrpSpPr/>
            <p:nvPr/>
          </p:nvGrpSpPr>
          <p:grpSpPr>
            <a:xfrm>
              <a:off x="7528468" y="349323"/>
              <a:ext cx="453609" cy="496678"/>
              <a:chOff x="2228688" y="511439"/>
              <a:chExt cx="628942" cy="688658"/>
            </a:xfrm>
          </p:grpSpPr>
          <p:pic>
            <p:nvPicPr>
              <p:cNvPr id="45" name="object 7">
                <a:extLst>
                  <a:ext uri="{FF2B5EF4-FFF2-40B4-BE49-F238E27FC236}">
                    <a16:creationId xmlns:a16="http://schemas.microsoft.com/office/drawing/2014/main" xmlns="" id="{410C9637-77E9-4B4C-AC94-50951C498A98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386669" y="511439"/>
                <a:ext cx="313690" cy="572700"/>
              </a:xfrm>
              <a:prstGeom prst="rect">
                <a:avLst/>
              </a:prstGeom>
            </p:spPr>
          </p:pic>
          <p:pic>
            <p:nvPicPr>
              <p:cNvPr id="46" name="object 8">
                <a:extLst>
                  <a:ext uri="{FF2B5EF4-FFF2-40B4-BE49-F238E27FC236}">
                    <a16:creationId xmlns:a16="http://schemas.microsoft.com/office/drawing/2014/main" xmlns="" id="{01C86778-4DC2-4178-8896-4028C5DD1C53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19120" y="693369"/>
                <a:ext cx="33845" cy="6921"/>
              </a:xfrm>
              <a:prstGeom prst="rect">
                <a:avLst/>
              </a:prstGeom>
            </p:spPr>
          </p:pic>
          <p:sp>
            <p:nvSpPr>
              <p:cNvPr id="47" name="object 9">
                <a:extLst>
                  <a:ext uri="{FF2B5EF4-FFF2-40B4-BE49-F238E27FC236}">
                    <a16:creationId xmlns:a16="http://schemas.microsoft.com/office/drawing/2014/main" xmlns="" id="{92A4ACA2-ECB7-46A1-A96F-F7C68C6F0807}"/>
                  </a:ext>
                </a:extLst>
              </p:cNvPr>
              <p:cNvSpPr/>
              <p:nvPr/>
            </p:nvSpPr>
            <p:spPr>
              <a:xfrm>
                <a:off x="2673055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22224" y="0"/>
                    </a:moveTo>
                    <a:lnTo>
                      <a:pt x="1435" y="14020"/>
                    </a:lnTo>
                    <a:lnTo>
                      <a:pt x="0" y="16992"/>
                    </a:lnTo>
                    <a:lnTo>
                      <a:pt x="304" y="17500"/>
                    </a:lnTo>
                    <a:lnTo>
                      <a:pt x="520" y="17792"/>
                    </a:lnTo>
                    <a:lnTo>
                      <a:pt x="8039" y="30454"/>
                    </a:lnTo>
                    <a:lnTo>
                      <a:pt x="18580" y="31203"/>
                    </a:lnTo>
                    <a:lnTo>
                      <a:pt x="25742" y="26377"/>
                    </a:lnTo>
                    <a:lnTo>
                      <a:pt x="34353" y="22898"/>
                    </a:lnTo>
                    <a:lnTo>
                      <a:pt x="37325" y="21755"/>
                    </a:lnTo>
                    <a:lnTo>
                      <a:pt x="36906" y="21717"/>
                    </a:lnTo>
                    <a:lnTo>
                      <a:pt x="35648" y="21399"/>
                    </a:lnTo>
                    <a:lnTo>
                      <a:pt x="33286" y="20459"/>
                    </a:lnTo>
                    <a:lnTo>
                      <a:pt x="22910" y="15824"/>
                    </a:lnTo>
                    <a:lnTo>
                      <a:pt x="23228" y="2387"/>
                    </a:lnTo>
                    <a:lnTo>
                      <a:pt x="23329" y="2082"/>
                    </a:lnTo>
                    <a:lnTo>
                      <a:pt x="23274" y="533"/>
                    </a:lnTo>
                    <a:lnTo>
                      <a:pt x="22948" y="177"/>
                    </a:lnTo>
                    <a:lnTo>
                      <a:pt x="22224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10">
                <a:extLst>
                  <a:ext uri="{FF2B5EF4-FFF2-40B4-BE49-F238E27FC236}">
                    <a16:creationId xmlns:a16="http://schemas.microsoft.com/office/drawing/2014/main" xmlns="" id="{09549057-CE3C-4DBD-A2F9-DB9FFF544C8E}"/>
                  </a:ext>
                </a:extLst>
              </p:cNvPr>
              <p:cNvSpPr/>
              <p:nvPr/>
            </p:nvSpPr>
            <p:spPr>
              <a:xfrm>
                <a:off x="262125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419" y="48958"/>
                    </a:moveTo>
                    <a:lnTo>
                      <a:pt x="1054" y="49390"/>
                    </a:lnTo>
                    <a:lnTo>
                      <a:pt x="660" y="49987"/>
                    </a:lnTo>
                    <a:lnTo>
                      <a:pt x="0" y="51092"/>
                    </a:lnTo>
                    <a:lnTo>
                      <a:pt x="9737" y="55077"/>
                    </a:lnTo>
                    <a:lnTo>
                      <a:pt x="19010" y="55954"/>
                    </a:lnTo>
                    <a:lnTo>
                      <a:pt x="26080" y="55276"/>
                    </a:lnTo>
                    <a:lnTo>
                      <a:pt x="29034" y="54635"/>
                    </a:lnTo>
                    <a:lnTo>
                      <a:pt x="32582" y="53149"/>
                    </a:lnTo>
                    <a:lnTo>
                      <a:pt x="15398" y="53136"/>
                    </a:lnTo>
                    <a:lnTo>
                      <a:pt x="8928" y="53098"/>
                    </a:lnTo>
                    <a:lnTo>
                      <a:pt x="2481" y="48996"/>
                    </a:lnTo>
                    <a:lnTo>
                      <a:pt x="639" y="48983"/>
                    </a:lnTo>
                    <a:lnTo>
                      <a:pt x="419" y="48958"/>
                    </a:lnTo>
                    <a:close/>
                  </a:path>
                  <a:path w="99694" h="56515">
                    <a:moveTo>
                      <a:pt x="33993" y="52565"/>
                    </a:moveTo>
                    <a:lnTo>
                      <a:pt x="23088" y="52565"/>
                    </a:lnTo>
                    <a:lnTo>
                      <a:pt x="17627" y="53149"/>
                    </a:lnTo>
                    <a:lnTo>
                      <a:pt x="32582" y="53149"/>
                    </a:lnTo>
                    <a:lnTo>
                      <a:pt x="33993" y="52565"/>
                    </a:lnTo>
                    <a:close/>
                  </a:path>
                  <a:path w="99694" h="56515">
                    <a:moveTo>
                      <a:pt x="17749" y="53136"/>
                    </a:moveTo>
                    <a:close/>
                  </a:path>
                  <a:path w="99694" h="56515">
                    <a:moveTo>
                      <a:pt x="51828" y="0"/>
                    </a:moveTo>
                    <a:lnTo>
                      <a:pt x="50101" y="952"/>
                    </a:lnTo>
                    <a:lnTo>
                      <a:pt x="37906" y="4600"/>
                    </a:lnTo>
                    <a:lnTo>
                      <a:pt x="31548" y="7894"/>
                    </a:lnTo>
                    <a:lnTo>
                      <a:pt x="28964" y="12705"/>
                    </a:lnTo>
                    <a:lnTo>
                      <a:pt x="28092" y="20904"/>
                    </a:lnTo>
                    <a:lnTo>
                      <a:pt x="21497" y="35381"/>
                    </a:lnTo>
                    <a:lnTo>
                      <a:pt x="14197" y="43786"/>
                    </a:lnTo>
                    <a:lnTo>
                      <a:pt x="7427" y="47757"/>
                    </a:lnTo>
                    <a:lnTo>
                      <a:pt x="2425" y="48933"/>
                    </a:lnTo>
                    <a:lnTo>
                      <a:pt x="9524" y="53098"/>
                    </a:lnTo>
                    <a:lnTo>
                      <a:pt x="17749" y="53136"/>
                    </a:lnTo>
                    <a:lnTo>
                      <a:pt x="23088" y="52565"/>
                    </a:lnTo>
                    <a:lnTo>
                      <a:pt x="33993" y="52565"/>
                    </a:lnTo>
                    <a:lnTo>
                      <a:pt x="50520" y="31584"/>
                    </a:lnTo>
                    <a:lnTo>
                      <a:pt x="51059" y="29730"/>
                    </a:lnTo>
                    <a:lnTo>
                      <a:pt x="51625" y="28244"/>
                    </a:lnTo>
                    <a:lnTo>
                      <a:pt x="52053" y="28244"/>
                    </a:lnTo>
                    <a:lnTo>
                      <a:pt x="52933" y="26555"/>
                    </a:lnTo>
                    <a:lnTo>
                      <a:pt x="53884" y="23850"/>
                    </a:lnTo>
                    <a:lnTo>
                      <a:pt x="54038" y="23482"/>
                    </a:lnTo>
                    <a:lnTo>
                      <a:pt x="60439" y="13703"/>
                    </a:lnTo>
                    <a:lnTo>
                      <a:pt x="72389" y="11976"/>
                    </a:lnTo>
                    <a:lnTo>
                      <a:pt x="73926" y="11658"/>
                    </a:lnTo>
                    <a:lnTo>
                      <a:pt x="78730" y="11658"/>
                    </a:lnTo>
                    <a:lnTo>
                      <a:pt x="76551" y="9258"/>
                    </a:lnTo>
                    <a:lnTo>
                      <a:pt x="70281" y="9258"/>
                    </a:lnTo>
                    <a:lnTo>
                      <a:pt x="61252" y="6324"/>
                    </a:lnTo>
                    <a:lnTo>
                      <a:pt x="53873" y="1752"/>
                    </a:lnTo>
                    <a:lnTo>
                      <a:pt x="51828" y="0"/>
                    </a:lnTo>
                    <a:close/>
                  </a:path>
                  <a:path w="99694" h="56515">
                    <a:moveTo>
                      <a:pt x="1663" y="48475"/>
                    </a:moveTo>
                    <a:lnTo>
                      <a:pt x="1320" y="48983"/>
                    </a:lnTo>
                    <a:lnTo>
                      <a:pt x="749" y="48996"/>
                    </a:lnTo>
                    <a:lnTo>
                      <a:pt x="2481" y="48996"/>
                    </a:lnTo>
                    <a:lnTo>
                      <a:pt x="1663" y="48475"/>
                    </a:lnTo>
                    <a:close/>
                  </a:path>
                  <a:path w="99694" h="56515">
                    <a:moveTo>
                      <a:pt x="78730" y="11658"/>
                    </a:moveTo>
                    <a:lnTo>
                      <a:pt x="73926" y="11658"/>
                    </a:lnTo>
                    <a:lnTo>
                      <a:pt x="74739" y="11836"/>
                    </a:lnTo>
                    <a:lnTo>
                      <a:pt x="75323" y="12471"/>
                    </a:lnTo>
                    <a:lnTo>
                      <a:pt x="75222" y="13436"/>
                    </a:lnTo>
                    <a:lnTo>
                      <a:pt x="75031" y="14071"/>
                    </a:lnTo>
                    <a:lnTo>
                      <a:pt x="74688" y="28384"/>
                    </a:lnTo>
                    <a:lnTo>
                      <a:pt x="86537" y="32727"/>
                    </a:lnTo>
                    <a:lnTo>
                      <a:pt x="88823" y="33705"/>
                    </a:lnTo>
                    <a:lnTo>
                      <a:pt x="90919" y="33731"/>
                    </a:lnTo>
                    <a:lnTo>
                      <a:pt x="96164" y="31102"/>
                    </a:lnTo>
                    <a:lnTo>
                      <a:pt x="96296" y="30568"/>
                    </a:lnTo>
                    <a:lnTo>
                      <a:pt x="90373" y="30568"/>
                    </a:lnTo>
                    <a:lnTo>
                      <a:pt x="89179" y="30518"/>
                    </a:lnTo>
                    <a:lnTo>
                      <a:pt x="87600" y="29845"/>
                    </a:lnTo>
                    <a:lnTo>
                      <a:pt x="77812" y="26174"/>
                    </a:lnTo>
                    <a:lnTo>
                      <a:pt x="78029" y="17399"/>
                    </a:lnTo>
                    <a:lnTo>
                      <a:pt x="78041" y="14782"/>
                    </a:lnTo>
                    <a:lnTo>
                      <a:pt x="78892" y="11836"/>
                    </a:lnTo>
                    <a:lnTo>
                      <a:pt x="78730" y="11658"/>
                    </a:lnTo>
                    <a:close/>
                  </a:path>
                  <a:path w="99694" h="56515">
                    <a:moveTo>
                      <a:pt x="96856" y="17424"/>
                    </a:moveTo>
                    <a:lnTo>
                      <a:pt x="91503" y="17424"/>
                    </a:lnTo>
                    <a:lnTo>
                      <a:pt x="92990" y="17729"/>
                    </a:lnTo>
                    <a:lnTo>
                      <a:pt x="95453" y="20497"/>
                    </a:lnTo>
                    <a:lnTo>
                      <a:pt x="94825" y="23926"/>
                    </a:lnTo>
                    <a:lnTo>
                      <a:pt x="94699" y="24523"/>
                    </a:lnTo>
                    <a:lnTo>
                      <a:pt x="94340" y="25717"/>
                    </a:lnTo>
                    <a:lnTo>
                      <a:pt x="94094" y="26708"/>
                    </a:lnTo>
                    <a:lnTo>
                      <a:pt x="93141" y="29184"/>
                    </a:lnTo>
                    <a:lnTo>
                      <a:pt x="90373" y="30568"/>
                    </a:lnTo>
                    <a:lnTo>
                      <a:pt x="96296" y="30568"/>
                    </a:lnTo>
                    <a:lnTo>
                      <a:pt x="97291" y="26555"/>
                    </a:lnTo>
                    <a:lnTo>
                      <a:pt x="99161" y="20078"/>
                    </a:lnTo>
                    <a:lnTo>
                      <a:pt x="96856" y="17424"/>
                    </a:lnTo>
                    <a:close/>
                  </a:path>
                  <a:path w="99694" h="56515">
                    <a:moveTo>
                      <a:pt x="52053" y="28244"/>
                    </a:moveTo>
                    <a:lnTo>
                      <a:pt x="51625" y="28244"/>
                    </a:lnTo>
                    <a:lnTo>
                      <a:pt x="51274" y="29184"/>
                    </a:lnTo>
                    <a:lnTo>
                      <a:pt x="50863" y="30530"/>
                    </a:lnTo>
                    <a:lnTo>
                      <a:pt x="52053" y="28244"/>
                    </a:lnTo>
                    <a:close/>
                  </a:path>
                  <a:path w="99694" h="56515">
                    <a:moveTo>
                      <a:pt x="92151" y="14211"/>
                    </a:moveTo>
                    <a:lnTo>
                      <a:pt x="88836" y="14719"/>
                    </a:lnTo>
                    <a:lnTo>
                      <a:pt x="88260" y="14871"/>
                    </a:lnTo>
                    <a:lnTo>
                      <a:pt x="85839" y="15595"/>
                    </a:lnTo>
                    <a:lnTo>
                      <a:pt x="84099" y="17399"/>
                    </a:lnTo>
                    <a:lnTo>
                      <a:pt x="80429" y="17945"/>
                    </a:lnTo>
                    <a:lnTo>
                      <a:pt x="78358" y="18110"/>
                    </a:lnTo>
                    <a:lnTo>
                      <a:pt x="78930" y="21450"/>
                    </a:lnTo>
                    <a:lnTo>
                      <a:pt x="80340" y="23926"/>
                    </a:lnTo>
                    <a:lnTo>
                      <a:pt x="81902" y="25717"/>
                    </a:lnTo>
                    <a:lnTo>
                      <a:pt x="85940" y="25349"/>
                    </a:lnTo>
                    <a:lnTo>
                      <a:pt x="85636" y="25044"/>
                    </a:lnTo>
                    <a:lnTo>
                      <a:pt x="85229" y="24523"/>
                    </a:lnTo>
                    <a:lnTo>
                      <a:pt x="86296" y="23850"/>
                    </a:lnTo>
                    <a:lnTo>
                      <a:pt x="85483" y="22580"/>
                    </a:lnTo>
                    <a:lnTo>
                      <a:pt x="85255" y="21513"/>
                    </a:lnTo>
                    <a:lnTo>
                      <a:pt x="86220" y="18986"/>
                    </a:lnTo>
                    <a:lnTo>
                      <a:pt x="88711" y="17945"/>
                    </a:lnTo>
                    <a:lnTo>
                      <a:pt x="89347" y="17767"/>
                    </a:lnTo>
                    <a:lnTo>
                      <a:pt x="91503" y="17424"/>
                    </a:lnTo>
                    <a:lnTo>
                      <a:pt x="96856" y="17424"/>
                    </a:lnTo>
                    <a:lnTo>
                      <a:pt x="94640" y="14871"/>
                    </a:lnTo>
                    <a:lnTo>
                      <a:pt x="92151" y="14211"/>
                    </a:lnTo>
                    <a:close/>
                  </a:path>
                  <a:path w="99694" h="56515">
                    <a:moveTo>
                      <a:pt x="78099" y="14581"/>
                    </a:moveTo>
                    <a:lnTo>
                      <a:pt x="78041" y="14782"/>
                    </a:lnTo>
                    <a:lnTo>
                      <a:pt x="78099" y="14581"/>
                    </a:lnTo>
                    <a:close/>
                  </a:path>
                  <a:path w="99694" h="56515">
                    <a:moveTo>
                      <a:pt x="78162" y="14363"/>
                    </a:moveTo>
                    <a:lnTo>
                      <a:pt x="78099" y="14581"/>
                    </a:lnTo>
                    <a:lnTo>
                      <a:pt x="78162" y="14363"/>
                    </a:lnTo>
                    <a:close/>
                  </a:path>
                  <a:path w="99694" h="56515">
                    <a:moveTo>
                      <a:pt x="74282" y="8432"/>
                    </a:moveTo>
                    <a:lnTo>
                      <a:pt x="71843" y="8953"/>
                    </a:lnTo>
                    <a:lnTo>
                      <a:pt x="71259" y="9042"/>
                    </a:lnTo>
                    <a:lnTo>
                      <a:pt x="70281" y="9258"/>
                    </a:lnTo>
                    <a:lnTo>
                      <a:pt x="76551" y="9258"/>
                    </a:lnTo>
                    <a:lnTo>
                      <a:pt x="76136" y="8801"/>
                    </a:lnTo>
                    <a:lnTo>
                      <a:pt x="74282" y="8432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11">
                <a:extLst>
                  <a:ext uri="{FF2B5EF4-FFF2-40B4-BE49-F238E27FC236}">
                    <a16:creationId xmlns:a16="http://schemas.microsoft.com/office/drawing/2014/main" xmlns="" id="{743547F1-9735-4FBB-8307-71D9ECA03605}"/>
                  </a:ext>
                </a:extLst>
              </p:cNvPr>
              <p:cNvSpPr/>
              <p:nvPr/>
            </p:nvSpPr>
            <p:spPr>
              <a:xfrm>
                <a:off x="2700616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8966" y="15722"/>
                    </a:moveTo>
                    <a:lnTo>
                      <a:pt x="8382" y="15595"/>
                    </a:lnTo>
                    <a:lnTo>
                      <a:pt x="7785" y="15405"/>
                    </a:lnTo>
                    <a:lnTo>
                      <a:pt x="7162" y="15138"/>
                    </a:lnTo>
                    <a:lnTo>
                      <a:pt x="3251" y="13703"/>
                    </a:lnTo>
                    <a:lnTo>
                      <a:pt x="0" y="9829"/>
                    </a:lnTo>
                    <a:lnTo>
                      <a:pt x="1612" y="11950"/>
                    </a:lnTo>
                    <a:lnTo>
                      <a:pt x="5067" y="15773"/>
                    </a:lnTo>
                    <a:lnTo>
                      <a:pt x="8966" y="15722"/>
                    </a:lnTo>
                    <a:close/>
                  </a:path>
                  <a:path w="16510" h="15875">
                    <a:moveTo>
                      <a:pt x="16040" y="3187"/>
                    </a:moveTo>
                    <a:lnTo>
                      <a:pt x="11963" y="0"/>
                    </a:lnTo>
                    <a:lnTo>
                      <a:pt x="11036" y="12"/>
                    </a:lnTo>
                    <a:lnTo>
                      <a:pt x="9982" y="177"/>
                    </a:lnTo>
                    <a:lnTo>
                      <a:pt x="9258" y="393"/>
                    </a:lnTo>
                    <a:lnTo>
                      <a:pt x="6858" y="1397"/>
                    </a:lnTo>
                    <a:lnTo>
                      <a:pt x="5892" y="3924"/>
                    </a:lnTo>
                    <a:lnTo>
                      <a:pt x="6121" y="4991"/>
                    </a:lnTo>
                    <a:lnTo>
                      <a:pt x="6934" y="6261"/>
                    </a:lnTo>
                    <a:lnTo>
                      <a:pt x="5359" y="7264"/>
                    </a:lnTo>
                    <a:lnTo>
                      <a:pt x="5638" y="7632"/>
                    </a:lnTo>
                    <a:lnTo>
                      <a:pt x="4584" y="7759"/>
                    </a:lnTo>
                    <a:lnTo>
                      <a:pt x="4343" y="7912"/>
                    </a:lnTo>
                    <a:lnTo>
                      <a:pt x="2451" y="8026"/>
                    </a:lnTo>
                    <a:lnTo>
                      <a:pt x="5041" y="11061"/>
                    </a:lnTo>
                    <a:lnTo>
                      <a:pt x="8077" y="12192"/>
                    </a:lnTo>
                    <a:lnTo>
                      <a:pt x="9715" y="12890"/>
                    </a:lnTo>
                    <a:lnTo>
                      <a:pt x="10998" y="12979"/>
                    </a:lnTo>
                    <a:lnTo>
                      <a:pt x="13779" y="11595"/>
                    </a:lnTo>
                    <a:lnTo>
                      <a:pt x="14732" y="9118"/>
                    </a:lnTo>
                    <a:lnTo>
                      <a:pt x="15354" y="6858"/>
                    </a:lnTo>
                    <a:lnTo>
                      <a:pt x="16040" y="3187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0" name="object 12">
                <a:extLst>
                  <a:ext uri="{FF2B5EF4-FFF2-40B4-BE49-F238E27FC236}">
                    <a16:creationId xmlns:a16="http://schemas.microsoft.com/office/drawing/2014/main" xmlns="" id="{5BFEE3A3-262B-4605-8973-8FC33D55191E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772397" y="666851"/>
                <a:ext cx="12280" cy="12775"/>
              </a:xfrm>
              <a:prstGeom prst="rect">
                <a:avLst/>
              </a:prstGeom>
            </p:spPr>
          </p:pic>
          <p:pic>
            <p:nvPicPr>
              <p:cNvPr id="51" name="object 13">
                <a:extLst>
                  <a:ext uri="{FF2B5EF4-FFF2-40B4-BE49-F238E27FC236}">
                    <a16:creationId xmlns:a16="http://schemas.microsoft.com/office/drawing/2014/main" xmlns="" id="{BB49D021-EA73-4877-B543-1773B812E1F6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609644" y="610693"/>
                <a:ext cx="239269" cy="557584"/>
              </a:xfrm>
              <a:prstGeom prst="rect">
                <a:avLst/>
              </a:prstGeom>
            </p:spPr>
          </p:pic>
          <p:sp>
            <p:nvSpPr>
              <p:cNvPr id="52" name="object 14">
                <a:extLst>
                  <a:ext uri="{FF2B5EF4-FFF2-40B4-BE49-F238E27FC236}">
                    <a16:creationId xmlns:a16="http://schemas.microsoft.com/office/drawing/2014/main" xmlns="" id="{2B3C7BB2-8ED8-4875-8E91-D814DB9600FC}"/>
                  </a:ext>
                </a:extLst>
              </p:cNvPr>
              <p:cNvSpPr/>
              <p:nvPr/>
            </p:nvSpPr>
            <p:spPr>
              <a:xfrm>
                <a:off x="2548255" y="1092783"/>
                <a:ext cx="138430" cy="107314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07315">
                    <a:moveTo>
                      <a:pt x="39662" y="65532"/>
                    </a:moveTo>
                    <a:lnTo>
                      <a:pt x="39408" y="65633"/>
                    </a:lnTo>
                    <a:lnTo>
                      <a:pt x="39662" y="65532"/>
                    </a:lnTo>
                    <a:close/>
                  </a:path>
                  <a:path w="138430" h="107315">
                    <a:moveTo>
                      <a:pt x="94475" y="99415"/>
                    </a:moveTo>
                    <a:lnTo>
                      <a:pt x="94005" y="96596"/>
                    </a:lnTo>
                    <a:lnTo>
                      <a:pt x="82740" y="91719"/>
                    </a:lnTo>
                    <a:lnTo>
                      <a:pt x="74968" y="87261"/>
                    </a:lnTo>
                    <a:lnTo>
                      <a:pt x="70472" y="84010"/>
                    </a:lnTo>
                    <a:lnTo>
                      <a:pt x="69011" y="82753"/>
                    </a:lnTo>
                    <a:lnTo>
                      <a:pt x="61239" y="77101"/>
                    </a:lnTo>
                    <a:lnTo>
                      <a:pt x="60363" y="76466"/>
                    </a:lnTo>
                    <a:lnTo>
                      <a:pt x="54394" y="77101"/>
                    </a:lnTo>
                    <a:lnTo>
                      <a:pt x="51752" y="76047"/>
                    </a:lnTo>
                    <a:lnTo>
                      <a:pt x="49504" y="74803"/>
                    </a:lnTo>
                    <a:lnTo>
                      <a:pt x="47599" y="73482"/>
                    </a:lnTo>
                    <a:lnTo>
                      <a:pt x="32804" y="73406"/>
                    </a:lnTo>
                    <a:lnTo>
                      <a:pt x="20218" y="70878"/>
                    </a:lnTo>
                    <a:lnTo>
                      <a:pt x="15544" y="69278"/>
                    </a:lnTo>
                    <a:lnTo>
                      <a:pt x="11468" y="67894"/>
                    </a:lnTo>
                    <a:lnTo>
                      <a:pt x="8191" y="66446"/>
                    </a:lnTo>
                    <a:lnTo>
                      <a:pt x="4267" y="69278"/>
                    </a:lnTo>
                    <a:lnTo>
                      <a:pt x="12" y="67945"/>
                    </a:lnTo>
                    <a:lnTo>
                      <a:pt x="11633" y="76936"/>
                    </a:lnTo>
                    <a:lnTo>
                      <a:pt x="22161" y="78193"/>
                    </a:lnTo>
                    <a:lnTo>
                      <a:pt x="34429" y="82448"/>
                    </a:lnTo>
                    <a:lnTo>
                      <a:pt x="39611" y="94386"/>
                    </a:lnTo>
                    <a:lnTo>
                      <a:pt x="47320" y="106972"/>
                    </a:lnTo>
                    <a:lnTo>
                      <a:pt x="52349" y="104927"/>
                    </a:lnTo>
                    <a:lnTo>
                      <a:pt x="64465" y="101612"/>
                    </a:lnTo>
                    <a:lnTo>
                      <a:pt x="74422" y="99987"/>
                    </a:lnTo>
                    <a:lnTo>
                      <a:pt x="81153" y="99466"/>
                    </a:lnTo>
                    <a:lnTo>
                      <a:pt x="83629" y="99415"/>
                    </a:lnTo>
                    <a:lnTo>
                      <a:pt x="94475" y="99415"/>
                    </a:lnTo>
                    <a:close/>
                  </a:path>
                  <a:path w="138430" h="107315">
                    <a:moveTo>
                      <a:pt x="109677" y="21996"/>
                    </a:moveTo>
                    <a:lnTo>
                      <a:pt x="108851" y="18707"/>
                    </a:lnTo>
                    <a:lnTo>
                      <a:pt x="108254" y="16344"/>
                    </a:lnTo>
                    <a:lnTo>
                      <a:pt x="102768" y="14528"/>
                    </a:lnTo>
                    <a:lnTo>
                      <a:pt x="105422" y="4635"/>
                    </a:lnTo>
                    <a:lnTo>
                      <a:pt x="106667" y="0"/>
                    </a:lnTo>
                    <a:lnTo>
                      <a:pt x="96037" y="4635"/>
                    </a:lnTo>
                    <a:lnTo>
                      <a:pt x="93891" y="4584"/>
                    </a:lnTo>
                    <a:lnTo>
                      <a:pt x="89776" y="5372"/>
                    </a:lnTo>
                    <a:lnTo>
                      <a:pt x="87172" y="8394"/>
                    </a:lnTo>
                    <a:lnTo>
                      <a:pt x="89395" y="14528"/>
                    </a:lnTo>
                    <a:lnTo>
                      <a:pt x="89496" y="16344"/>
                    </a:lnTo>
                    <a:lnTo>
                      <a:pt x="89141" y="22644"/>
                    </a:lnTo>
                    <a:lnTo>
                      <a:pt x="98628" y="18707"/>
                    </a:lnTo>
                    <a:lnTo>
                      <a:pt x="102501" y="19710"/>
                    </a:lnTo>
                    <a:lnTo>
                      <a:pt x="104368" y="22707"/>
                    </a:lnTo>
                    <a:lnTo>
                      <a:pt x="106311" y="22009"/>
                    </a:lnTo>
                    <a:lnTo>
                      <a:pt x="109677" y="21996"/>
                    </a:lnTo>
                    <a:close/>
                  </a:path>
                  <a:path w="138430" h="107315">
                    <a:moveTo>
                      <a:pt x="138023" y="59182"/>
                    </a:moveTo>
                    <a:lnTo>
                      <a:pt x="126695" y="59499"/>
                    </a:lnTo>
                    <a:lnTo>
                      <a:pt x="125907" y="51371"/>
                    </a:lnTo>
                    <a:lnTo>
                      <a:pt x="119138" y="47904"/>
                    </a:lnTo>
                    <a:lnTo>
                      <a:pt x="113474" y="47396"/>
                    </a:lnTo>
                    <a:lnTo>
                      <a:pt x="111379" y="47218"/>
                    </a:lnTo>
                    <a:lnTo>
                      <a:pt x="107683" y="47396"/>
                    </a:lnTo>
                    <a:lnTo>
                      <a:pt x="107759" y="42214"/>
                    </a:lnTo>
                    <a:lnTo>
                      <a:pt x="107835" y="37807"/>
                    </a:lnTo>
                    <a:lnTo>
                      <a:pt x="98717" y="37807"/>
                    </a:lnTo>
                    <a:lnTo>
                      <a:pt x="94627" y="37338"/>
                    </a:lnTo>
                    <a:lnTo>
                      <a:pt x="90385" y="39535"/>
                    </a:lnTo>
                    <a:lnTo>
                      <a:pt x="87033" y="42214"/>
                    </a:lnTo>
                    <a:lnTo>
                      <a:pt x="82575" y="40208"/>
                    </a:lnTo>
                    <a:lnTo>
                      <a:pt x="80276" y="38836"/>
                    </a:lnTo>
                    <a:lnTo>
                      <a:pt x="78841" y="41262"/>
                    </a:lnTo>
                    <a:lnTo>
                      <a:pt x="76708" y="43853"/>
                    </a:lnTo>
                    <a:lnTo>
                      <a:pt x="73609" y="45605"/>
                    </a:lnTo>
                    <a:lnTo>
                      <a:pt x="64338" y="51435"/>
                    </a:lnTo>
                    <a:lnTo>
                      <a:pt x="63500" y="59499"/>
                    </a:lnTo>
                    <a:lnTo>
                      <a:pt x="63385" y="63042"/>
                    </a:lnTo>
                    <a:lnTo>
                      <a:pt x="63207" y="64033"/>
                    </a:lnTo>
                    <a:lnTo>
                      <a:pt x="66306" y="67449"/>
                    </a:lnTo>
                    <a:lnTo>
                      <a:pt x="70421" y="66725"/>
                    </a:lnTo>
                    <a:lnTo>
                      <a:pt x="70789" y="78308"/>
                    </a:lnTo>
                    <a:lnTo>
                      <a:pt x="74663" y="83375"/>
                    </a:lnTo>
                    <a:lnTo>
                      <a:pt x="79121" y="84531"/>
                    </a:lnTo>
                    <a:lnTo>
                      <a:pt x="81267" y="84340"/>
                    </a:lnTo>
                    <a:lnTo>
                      <a:pt x="91948" y="93345"/>
                    </a:lnTo>
                    <a:lnTo>
                      <a:pt x="99225" y="93992"/>
                    </a:lnTo>
                    <a:lnTo>
                      <a:pt x="103365" y="90957"/>
                    </a:lnTo>
                    <a:lnTo>
                      <a:pt x="104686" y="88900"/>
                    </a:lnTo>
                    <a:lnTo>
                      <a:pt x="105943" y="84645"/>
                    </a:lnTo>
                    <a:lnTo>
                      <a:pt x="105638" y="84340"/>
                    </a:lnTo>
                    <a:lnTo>
                      <a:pt x="102958" y="81661"/>
                    </a:lnTo>
                    <a:lnTo>
                      <a:pt x="112077" y="81826"/>
                    </a:lnTo>
                    <a:lnTo>
                      <a:pt x="112141" y="81661"/>
                    </a:lnTo>
                    <a:lnTo>
                      <a:pt x="114122" y="76949"/>
                    </a:lnTo>
                    <a:lnTo>
                      <a:pt x="128663" y="77444"/>
                    </a:lnTo>
                    <a:lnTo>
                      <a:pt x="129641" y="76949"/>
                    </a:lnTo>
                    <a:lnTo>
                      <a:pt x="135686" y="73926"/>
                    </a:lnTo>
                    <a:lnTo>
                      <a:pt x="137896" y="69519"/>
                    </a:lnTo>
                    <a:lnTo>
                      <a:pt x="138010" y="67449"/>
                    </a:lnTo>
                    <a:lnTo>
                      <a:pt x="138023" y="66725"/>
                    </a:lnTo>
                    <a:lnTo>
                      <a:pt x="138023" y="59499"/>
                    </a:lnTo>
                    <a:lnTo>
                      <a:pt x="138023" y="59182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15">
                <a:extLst>
                  <a:ext uri="{FF2B5EF4-FFF2-40B4-BE49-F238E27FC236}">
                    <a16:creationId xmlns:a16="http://schemas.microsoft.com/office/drawing/2014/main" xmlns="" id="{86EC53F0-55B1-408F-A14D-55EA35529A66}"/>
                  </a:ext>
                </a:extLst>
              </p:cNvPr>
              <p:cNvSpPr/>
              <p:nvPr/>
            </p:nvSpPr>
            <p:spPr>
              <a:xfrm>
                <a:off x="2553347" y="1096479"/>
                <a:ext cx="156210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156210" h="97790">
                    <a:moveTo>
                      <a:pt x="78854" y="91643"/>
                    </a:moveTo>
                    <a:lnTo>
                      <a:pt x="49771" y="78752"/>
                    </a:lnTo>
                    <a:lnTo>
                      <a:pt x="42240" y="73647"/>
                    </a:lnTo>
                    <a:lnTo>
                      <a:pt x="35814" y="71120"/>
                    </a:lnTo>
                    <a:lnTo>
                      <a:pt x="32969" y="70129"/>
                    </a:lnTo>
                    <a:lnTo>
                      <a:pt x="24599" y="69786"/>
                    </a:lnTo>
                    <a:lnTo>
                      <a:pt x="17018" y="67894"/>
                    </a:lnTo>
                    <a:lnTo>
                      <a:pt x="11595" y="66103"/>
                    </a:lnTo>
                    <a:lnTo>
                      <a:pt x="8102" y="65239"/>
                    </a:lnTo>
                    <a:lnTo>
                      <a:pt x="4826" y="64071"/>
                    </a:lnTo>
                    <a:lnTo>
                      <a:pt x="2476" y="63157"/>
                    </a:lnTo>
                    <a:lnTo>
                      <a:pt x="1930" y="63461"/>
                    </a:lnTo>
                    <a:lnTo>
                      <a:pt x="1066" y="63893"/>
                    </a:lnTo>
                    <a:lnTo>
                      <a:pt x="0" y="64211"/>
                    </a:lnTo>
                    <a:lnTo>
                      <a:pt x="11811" y="69748"/>
                    </a:lnTo>
                    <a:lnTo>
                      <a:pt x="21640" y="70739"/>
                    </a:lnTo>
                    <a:lnTo>
                      <a:pt x="33274" y="75450"/>
                    </a:lnTo>
                    <a:lnTo>
                      <a:pt x="42075" y="95567"/>
                    </a:lnTo>
                    <a:lnTo>
                      <a:pt x="45212" y="97777"/>
                    </a:lnTo>
                    <a:lnTo>
                      <a:pt x="42227" y="86931"/>
                    </a:lnTo>
                    <a:lnTo>
                      <a:pt x="48996" y="87083"/>
                    </a:lnTo>
                    <a:lnTo>
                      <a:pt x="61087" y="88265"/>
                    </a:lnTo>
                    <a:lnTo>
                      <a:pt x="70523" y="89776"/>
                    </a:lnTo>
                    <a:lnTo>
                      <a:pt x="76657" y="91084"/>
                    </a:lnTo>
                    <a:lnTo>
                      <a:pt x="78854" y="91643"/>
                    </a:lnTo>
                    <a:close/>
                  </a:path>
                  <a:path w="156210" h="97790">
                    <a:moveTo>
                      <a:pt x="95986" y="101"/>
                    </a:moveTo>
                    <a:lnTo>
                      <a:pt x="91859" y="1778"/>
                    </a:lnTo>
                    <a:lnTo>
                      <a:pt x="91109" y="7988"/>
                    </a:lnTo>
                    <a:lnTo>
                      <a:pt x="87045" y="10807"/>
                    </a:lnTo>
                    <a:lnTo>
                      <a:pt x="84747" y="15354"/>
                    </a:lnTo>
                    <a:lnTo>
                      <a:pt x="90576" y="13589"/>
                    </a:lnTo>
                    <a:lnTo>
                      <a:pt x="94043" y="12636"/>
                    </a:lnTo>
                    <a:lnTo>
                      <a:pt x="95758" y="5778"/>
                    </a:lnTo>
                    <a:lnTo>
                      <a:pt x="95986" y="101"/>
                    </a:lnTo>
                    <a:close/>
                  </a:path>
                  <a:path w="156210" h="97790">
                    <a:moveTo>
                      <a:pt x="99593" y="85204"/>
                    </a:moveTo>
                    <a:lnTo>
                      <a:pt x="93624" y="81432"/>
                    </a:lnTo>
                    <a:lnTo>
                      <a:pt x="87020" y="75768"/>
                    </a:lnTo>
                    <a:lnTo>
                      <a:pt x="82308" y="74510"/>
                    </a:lnTo>
                    <a:lnTo>
                      <a:pt x="85445" y="87718"/>
                    </a:lnTo>
                    <a:lnTo>
                      <a:pt x="94564" y="86779"/>
                    </a:lnTo>
                    <a:lnTo>
                      <a:pt x="99593" y="85204"/>
                    </a:lnTo>
                    <a:close/>
                  </a:path>
                  <a:path w="156210" h="97790">
                    <a:moveTo>
                      <a:pt x="112306" y="22301"/>
                    </a:moveTo>
                    <a:lnTo>
                      <a:pt x="82550" y="22301"/>
                    </a:lnTo>
                    <a:lnTo>
                      <a:pt x="76695" y="22301"/>
                    </a:lnTo>
                    <a:lnTo>
                      <a:pt x="77609" y="23774"/>
                    </a:lnTo>
                    <a:lnTo>
                      <a:pt x="78193" y="25412"/>
                    </a:lnTo>
                    <a:lnTo>
                      <a:pt x="78117" y="27076"/>
                    </a:lnTo>
                    <a:lnTo>
                      <a:pt x="101257" y="24536"/>
                    </a:lnTo>
                    <a:lnTo>
                      <a:pt x="112306" y="22301"/>
                    </a:lnTo>
                    <a:close/>
                  </a:path>
                  <a:path w="156210" h="97790">
                    <a:moveTo>
                      <a:pt x="129463" y="61785"/>
                    </a:moveTo>
                    <a:lnTo>
                      <a:pt x="127101" y="55816"/>
                    </a:lnTo>
                    <a:lnTo>
                      <a:pt x="121132" y="58166"/>
                    </a:lnTo>
                    <a:lnTo>
                      <a:pt x="126949" y="60680"/>
                    </a:lnTo>
                    <a:lnTo>
                      <a:pt x="125539" y="63982"/>
                    </a:lnTo>
                    <a:lnTo>
                      <a:pt x="85356" y="51854"/>
                    </a:lnTo>
                    <a:lnTo>
                      <a:pt x="84442" y="51092"/>
                    </a:lnTo>
                    <a:lnTo>
                      <a:pt x="83870" y="50622"/>
                    </a:lnTo>
                    <a:lnTo>
                      <a:pt x="74917" y="44335"/>
                    </a:lnTo>
                    <a:lnTo>
                      <a:pt x="70662" y="40881"/>
                    </a:lnTo>
                    <a:lnTo>
                      <a:pt x="85293" y="39928"/>
                    </a:lnTo>
                    <a:lnTo>
                      <a:pt x="94881" y="42608"/>
                    </a:lnTo>
                    <a:lnTo>
                      <a:pt x="87490" y="44335"/>
                    </a:lnTo>
                    <a:lnTo>
                      <a:pt x="86080" y="47790"/>
                    </a:lnTo>
                    <a:lnTo>
                      <a:pt x="88747" y="51092"/>
                    </a:lnTo>
                    <a:lnTo>
                      <a:pt x="92202" y="52197"/>
                    </a:lnTo>
                    <a:lnTo>
                      <a:pt x="104787" y="47485"/>
                    </a:lnTo>
                    <a:lnTo>
                      <a:pt x="113271" y="51092"/>
                    </a:lnTo>
                    <a:lnTo>
                      <a:pt x="107454" y="57696"/>
                    </a:lnTo>
                    <a:lnTo>
                      <a:pt x="100063" y="57543"/>
                    </a:lnTo>
                    <a:lnTo>
                      <a:pt x="113118" y="59893"/>
                    </a:lnTo>
                    <a:lnTo>
                      <a:pt x="116420" y="57696"/>
                    </a:lnTo>
                    <a:lnTo>
                      <a:pt x="119710" y="55499"/>
                    </a:lnTo>
                    <a:lnTo>
                      <a:pt x="126479" y="50622"/>
                    </a:lnTo>
                    <a:lnTo>
                      <a:pt x="118160" y="47485"/>
                    </a:lnTo>
                    <a:lnTo>
                      <a:pt x="115633" y="46532"/>
                    </a:lnTo>
                    <a:lnTo>
                      <a:pt x="115112" y="46380"/>
                    </a:lnTo>
                    <a:lnTo>
                      <a:pt x="103835" y="43078"/>
                    </a:lnTo>
                    <a:lnTo>
                      <a:pt x="99745" y="46380"/>
                    </a:lnTo>
                    <a:lnTo>
                      <a:pt x="102425" y="40246"/>
                    </a:lnTo>
                    <a:lnTo>
                      <a:pt x="101866" y="39928"/>
                    </a:lnTo>
                    <a:lnTo>
                      <a:pt x="101473" y="39700"/>
                    </a:lnTo>
                    <a:lnTo>
                      <a:pt x="95821" y="36474"/>
                    </a:lnTo>
                    <a:lnTo>
                      <a:pt x="86855" y="35534"/>
                    </a:lnTo>
                    <a:lnTo>
                      <a:pt x="82613" y="38366"/>
                    </a:lnTo>
                    <a:lnTo>
                      <a:pt x="78689" y="39700"/>
                    </a:lnTo>
                    <a:lnTo>
                      <a:pt x="75552" y="38773"/>
                    </a:lnTo>
                    <a:lnTo>
                      <a:pt x="73482" y="37604"/>
                    </a:lnTo>
                    <a:lnTo>
                      <a:pt x="72199" y="39217"/>
                    </a:lnTo>
                    <a:lnTo>
                      <a:pt x="70561" y="40754"/>
                    </a:lnTo>
                    <a:lnTo>
                      <a:pt x="68503" y="41922"/>
                    </a:lnTo>
                    <a:lnTo>
                      <a:pt x="68199" y="42113"/>
                    </a:lnTo>
                    <a:lnTo>
                      <a:pt x="67703" y="42481"/>
                    </a:lnTo>
                    <a:lnTo>
                      <a:pt x="68046" y="44577"/>
                    </a:lnTo>
                    <a:lnTo>
                      <a:pt x="66890" y="46532"/>
                    </a:lnTo>
                    <a:lnTo>
                      <a:pt x="65163" y="51257"/>
                    </a:lnTo>
                    <a:lnTo>
                      <a:pt x="72555" y="51092"/>
                    </a:lnTo>
                    <a:lnTo>
                      <a:pt x="72402" y="63792"/>
                    </a:lnTo>
                    <a:lnTo>
                      <a:pt x="70040" y="61302"/>
                    </a:lnTo>
                    <a:lnTo>
                      <a:pt x="69405" y="71043"/>
                    </a:lnTo>
                    <a:lnTo>
                      <a:pt x="72872" y="76390"/>
                    </a:lnTo>
                    <a:lnTo>
                      <a:pt x="77901" y="82054"/>
                    </a:lnTo>
                    <a:lnTo>
                      <a:pt x="77266" y="75768"/>
                    </a:lnTo>
                    <a:lnTo>
                      <a:pt x="76327" y="67906"/>
                    </a:lnTo>
                    <a:lnTo>
                      <a:pt x="72580" y="63995"/>
                    </a:lnTo>
                    <a:lnTo>
                      <a:pt x="89535" y="64147"/>
                    </a:lnTo>
                    <a:lnTo>
                      <a:pt x="94665" y="71018"/>
                    </a:lnTo>
                    <a:lnTo>
                      <a:pt x="101193" y="72351"/>
                    </a:lnTo>
                    <a:lnTo>
                      <a:pt x="106845" y="71018"/>
                    </a:lnTo>
                    <a:lnTo>
                      <a:pt x="109181" y="69964"/>
                    </a:lnTo>
                    <a:lnTo>
                      <a:pt x="122110" y="71069"/>
                    </a:lnTo>
                    <a:lnTo>
                      <a:pt x="124218" y="69964"/>
                    </a:lnTo>
                    <a:lnTo>
                      <a:pt x="126949" y="68541"/>
                    </a:lnTo>
                    <a:lnTo>
                      <a:pt x="127990" y="67983"/>
                    </a:lnTo>
                    <a:lnTo>
                      <a:pt x="129438" y="64147"/>
                    </a:lnTo>
                    <a:lnTo>
                      <a:pt x="129463" y="61785"/>
                    </a:lnTo>
                    <a:close/>
                  </a:path>
                  <a:path w="156210" h="97790">
                    <a:moveTo>
                      <a:pt x="155714" y="5283"/>
                    </a:moveTo>
                    <a:lnTo>
                      <a:pt x="155232" y="0"/>
                    </a:lnTo>
                    <a:lnTo>
                      <a:pt x="137668" y="9588"/>
                    </a:lnTo>
                    <a:lnTo>
                      <a:pt x="120777" y="15976"/>
                    </a:lnTo>
                    <a:lnTo>
                      <a:pt x="86080" y="22212"/>
                    </a:lnTo>
                    <a:lnTo>
                      <a:pt x="112712" y="22212"/>
                    </a:lnTo>
                    <a:lnTo>
                      <a:pt x="120230" y="20688"/>
                    </a:lnTo>
                    <a:lnTo>
                      <a:pt x="133070" y="17183"/>
                    </a:lnTo>
                    <a:lnTo>
                      <a:pt x="137795" y="15646"/>
                    </a:lnTo>
                    <a:lnTo>
                      <a:pt x="155714" y="5283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4" name="object 16">
                <a:extLst>
                  <a:ext uri="{FF2B5EF4-FFF2-40B4-BE49-F238E27FC236}">
                    <a16:creationId xmlns:a16="http://schemas.microsoft.com/office/drawing/2014/main" xmlns="" id="{33446C07-CE94-4767-8006-89AB60C2A233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573959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55" name="object 17">
                <a:extLst>
                  <a:ext uri="{FF2B5EF4-FFF2-40B4-BE49-F238E27FC236}">
                    <a16:creationId xmlns:a16="http://schemas.microsoft.com/office/drawing/2014/main" xmlns="" id="{98C94ED2-588A-49C8-B841-5AB6685DE6BF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556455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56" name="object 18">
                <a:extLst>
                  <a:ext uri="{FF2B5EF4-FFF2-40B4-BE49-F238E27FC236}">
                    <a16:creationId xmlns:a16="http://schemas.microsoft.com/office/drawing/2014/main" xmlns="" id="{0775EE98-6334-4428-B0FE-05F6EF343AE8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65742" y="1137170"/>
                <a:ext cx="29248" cy="15773"/>
              </a:xfrm>
              <a:prstGeom prst="rect">
                <a:avLst/>
              </a:prstGeom>
            </p:spPr>
          </p:pic>
          <p:pic>
            <p:nvPicPr>
              <p:cNvPr id="57" name="object 19">
                <a:extLst>
                  <a:ext uri="{FF2B5EF4-FFF2-40B4-BE49-F238E27FC236}">
                    <a16:creationId xmlns:a16="http://schemas.microsoft.com/office/drawing/2014/main" xmlns="" id="{A708AC05-C75B-4DF9-AA2C-EFD53A3058B9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43159" y="1040348"/>
                <a:ext cx="314471" cy="127342"/>
              </a:xfrm>
              <a:prstGeom prst="rect">
                <a:avLst/>
              </a:prstGeom>
            </p:spPr>
          </p:pic>
          <p:pic>
            <p:nvPicPr>
              <p:cNvPr id="58" name="object 20">
                <a:extLst>
                  <a:ext uri="{FF2B5EF4-FFF2-40B4-BE49-F238E27FC236}">
                    <a16:creationId xmlns:a16="http://schemas.microsoft.com/office/drawing/2014/main" xmlns="" id="{BFA3BFC5-A489-4A3B-9C61-AE695CC281D8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433345" y="693369"/>
                <a:ext cx="33858" cy="6921"/>
              </a:xfrm>
              <a:prstGeom prst="rect">
                <a:avLst/>
              </a:prstGeom>
            </p:spPr>
          </p:pic>
          <p:sp>
            <p:nvSpPr>
              <p:cNvPr id="59" name="object 21">
                <a:extLst>
                  <a:ext uri="{FF2B5EF4-FFF2-40B4-BE49-F238E27FC236}">
                    <a16:creationId xmlns:a16="http://schemas.microsoft.com/office/drawing/2014/main" xmlns="" id="{95DDE9C4-1EA9-446F-A7CD-C46CE5A79290}"/>
                  </a:ext>
                </a:extLst>
              </p:cNvPr>
              <p:cNvSpPr/>
              <p:nvPr/>
            </p:nvSpPr>
            <p:spPr>
              <a:xfrm>
                <a:off x="2375940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15100" y="0"/>
                    </a:moveTo>
                    <a:lnTo>
                      <a:pt x="14376" y="177"/>
                    </a:lnTo>
                    <a:lnTo>
                      <a:pt x="14040" y="533"/>
                    </a:lnTo>
                    <a:lnTo>
                      <a:pt x="13995" y="2082"/>
                    </a:lnTo>
                    <a:lnTo>
                      <a:pt x="14096" y="2387"/>
                    </a:lnTo>
                    <a:lnTo>
                      <a:pt x="14414" y="15824"/>
                    </a:lnTo>
                    <a:lnTo>
                      <a:pt x="4038" y="20459"/>
                    </a:lnTo>
                    <a:lnTo>
                      <a:pt x="1676" y="21399"/>
                    </a:lnTo>
                    <a:lnTo>
                      <a:pt x="419" y="21717"/>
                    </a:lnTo>
                    <a:lnTo>
                      <a:pt x="0" y="21755"/>
                    </a:lnTo>
                    <a:lnTo>
                      <a:pt x="2971" y="22898"/>
                    </a:lnTo>
                    <a:lnTo>
                      <a:pt x="11582" y="26377"/>
                    </a:lnTo>
                    <a:lnTo>
                      <a:pt x="18745" y="31203"/>
                    </a:lnTo>
                    <a:lnTo>
                      <a:pt x="29286" y="30454"/>
                    </a:lnTo>
                    <a:lnTo>
                      <a:pt x="36804" y="17792"/>
                    </a:lnTo>
                    <a:lnTo>
                      <a:pt x="37020" y="17500"/>
                    </a:lnTo>
                    <a:lnTo>
                      <a:pt x="37325" y="16992"/>
                    </a:lnTo>
                    <a:lnTo>
                      <a:pt x="35890" y="14020"/>
                    </a:lnTo>
                    <a:lnTo>
                      <a:pt x="35255" y="12192"/>
                    </a:lnTo>
                    <a:lnTo>
                      <a:pt x="35090" y="11798"/>
                    </a:lnTo>
                    <a:lnTo>
                      <a:pt x="29946" y="3937"/>
                    </a:lnTo>
                    <a:lnTo>
                      <a:pt x="21666" y="1346"/>
                    </a:lnTo>
                    <a:lnTo>
                      <a:pt x="18046" y="533"/>
                    </a:lnTo>
                    <a:lnTo>
                      <a:pt x="15100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22">
                <a:extLst>
                  <a:ext uri="{FF2B5EF4-FFF2-40B4-BE49-F238E27FC236}">
                    <a16:creationId xmlns:a16="http://schemas.microsoft.com/office/drawing/2014/main" xmlns="" id="{11276ABA-398F-4CED-A410-743AB2A55A20}"/>
                  </a:ext>
                </a:extLst>
              </p:cNvPr>
              <p:cNvSpPr/>
              <p:nvPr/>
            </p:nvSpPr>
            <p:spPr>
              <a:xfrm>
                <a:off x="236590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74412" y="28244"/>
                    </a:moveTo>
                    <a:lnTo>
                      <a:pt x="47536" y="28244"/>
                    </a:lnTo>
                    <a:lnTo>
                      <a:pt x="48152" y="29870"/>
                    </a:lnTo>
                    <a:lnTo>
                      <a:pt x="48641" y="31584"/>
                    </a:lnTo>
                    <a:lnTo>
                      <a:pt x="70167" y="54635"/>
                    </a:lnTo>
                    <a:lnTo>
                      <a:pt x="73079" y="55276"/>
                    </a:lnTo>
                    <a:lnTo>
                      <a:pt x="80146" y="55954"/>
                    </a:lnTo>
                    <a:lnTo>
                      <a:pt x="89418" y="55077"/>
                    </a:lnTo>
                    <a:lnTo>
                      <a:pt x="94132" y="53149"/>
                    </a:lnTo>
                    <a:lnTo>
                      <a:pt x="81340" y="53136"/>
                    </a:lnTo>
                    <a:lnTo>
                      <a:pt x="76073" y="52565"/>
                    </a:lnTo>
                    <a:lnTo>
                      <a:pt x="90545" y="52565"/>
                    </a:lnTo>
                    <a:lnTo>
                      <a:pt x="96735" y="48933"/>
                    </a:lnTo>
                    <a:lnTo>
                      <a:pt x="91734" y="47757"/>
                    </a:lnTo>
                    <a:lnTo>
                      <a:pt x="84964" y="43786"/>
                    </a:lnTo>
                    <a:lnTo>
                      <a:pt x="77663" y="35381"/>
                    </a:lnTo>
                    <a:lnTo>
                      <a:pt x="74412" y="28244"/>
                    </a:lnTo>
                    <a:close/>
                  </a:path>
                  <a:path w="99694" h="56515">
                    <a:moveTo>
                      <a:pt x="69951" y="54597"/>
                    </a:moveTo>
                    <a:lnTo>
                      <a:pt x="70127" y="54635"/>
                    </a:lnTo>
                    <a:lnTo>
                      <a:pt x="69951" y="54597"/>
                    </a:lnTo>
                    <a:close/>
                  </a:path>
                  <a:path w="99694" h="56515">
                    <a:moveTo>
                      <a:pt x="97497" y="48475"/>
                    </a:moveTo>
                    <a:lnTo>
                      <a:pt x="90233" y="53098"/>
                    </a:lnTo>
                    <a:lnTo>
                      <a:pt x="81534" y="53149"/>
                    </a:lnTo>
                    <a:lnTo>
                      <a:pt x="94132" y="53149"/>
                    </a:lnTo>
                    <a:lnTo>
                      <a:pt x="99161" y="51092"/>
                    </a:lnTo>
                    <a:lnTo>
                      <a:pt x="98501" y="49987"/>
                    </a:lnTo>
                    <a:lnTo>
                      <a:pt x="98107" y="49390"/>
                    </a:lnTo>
                    <a:lnTo>
                      <a:pt x="98686" y="48996"/>
                    </a:lnTo>
                    <a:lnTo>
                      <a:pt x="97840" y="48983"/>
                    </a:lnTo>
                    <a:lnTo>
                      <a:pt x="97497" y="48475"/>
                    </a:lnTo>
                    <a:close/>
                  </a:path>
                  <a:path w="99694" h="56515">
                    <a:moveTo>
                      <a:pt x="81412" y="53136"/>
                    </a:moveTo>
                    <a:close/>
                  </a:path>
                  <a:path w="99694" h="56515">
                    <a:moveTo>
                      <a:pt x="90545" y="52565"/>
                    </a:moveTo>
                    <a:lnTo>
                      <a:pt x="76073" y="52565"/>
                    </a:lnTo>
                    <a:lnTo>
                      <a:pt x="81412" y="53136"/>
                    </a:lnTo>
                    <a:lnTo>
                      <a:pt x="89636" y="53098"/>
                    </a:lnTo>
                    <a:lnTo>
                      <a:pt x="90545" y="52565"/>
                    </a:lnTo>
                    <a:close/>
                  </a:path>
                  <a:path w="99694" h="56515">
                    <a:moveTo>
                      <a:pt x="98742" y="48958"/>
                    </a:moveTo>
                    <a:lnTo>
                      <a:pt x="98412" y="48996"/>
                    </a:lnTo>
                    <a:lnTo>
                      <a:pt x="98686" y="48996"/>
                    </a:lnTo>
                    <a:close/>
                  </a:path>
                  <a:path w="99694" h="56515">
                    <a:moveTo>
                      <a:pt x="7010" y="14211"/>
                    </a:moveTo>
                    <a:lnTo>
                      <a:pt x="4521" y="14871"/>
                    </a:lnTo>
                    <a:lnTo>
                      <a:pt x="0" y="20078"/>
                    </a:lnTo>
                    <a:lnTo>
                      <a:pt x="1911" y="26708"/>
                    </a:lnTo>
                    <a:lnTo>
                      <a:pt x="2997" y="31102"/>
                    </a:lnTo>
                    <a:lnTo>
                      <a:pt x="8242" y="33731"/>
                    </a:lnTo>
                    <a:lnTo>
                      <a:pt x="10337" y="33705"/>
                    </a:lnTo>
                    <a:lnTo>
                      <a:pt x="12623" y="32727"/>
                    </a:lnTo>
                    <a:lnTo>
                      <a:pt x="18513" y="30568"/>
                    </a:lnTo>
                    <a:lnTo>
                      <a:pt x="8788" y="30568"/>
                    </a:lnTo>
                    <a:lnTo>
                      <a:pt x="6019" y="29184"/>
                    </a:lnTo>
                    <a:lnTo>
                      <a:pt x="5067" y="26708"/>
                    </a:lnTo>
                    <a:lnTo>
                      <a:pt x="4820" y="25717"/>
                    </a:lnTo>
                    <a:lnTo>
                      <a:pt x="4461" y="24523"/>
                    </a:lnTo>
                    <a:lnTo>
                      <a:pt x="3708" y="20497"/>
                    </a:lnTo>
                    <a:lnTo>
                      <a:pt x="6086" y="17767"/>
                    </a:lnTo>
                    <a:lnTo>
                      <a:pt x="7658" y="17424"/>
                    </a:lnTo>
                    <a:lnTo>
                      <a:pt x="15220" y="17424"/>
                    </a:lnTo>
                    <a:lnTo>
                      <a:pt x="15062" y="17399"/>
                    </a:lnTo>
                    <a:lnTo>
                      <a:pt x="13322" y="15595"/>
                    </a:lnTo>
                    <a:lnTo>
                      <a:pt x="10858" y="14859"/>
                    </a:lnTo>
                    <a:lnTo>
                      <a:pt x="10325" y="14719"/>
                    </a:lnTo>
                    <a:lnTo>
                      <a:pt x="7010" y="14211"/>
                    </a:lnTo>
                    <a:close/>
                  </a:path>
                  <a:path w="99694" h="56515">
                    <a:moveTo>
                      <a:pt x="24131" y="14363"/>
                    </a:moveTo>
                    <a:lnTo>
                      <a:pt x="21056" y="14363"/>
                    </a:lnTo>
                    <a:lnTo>
                      <a:pt x="21132" y="14782"/>
                    </a:lnTo>
                    <a:lnTo>
                      <a:pt x="21131" y="17399"/>
                    </a:lnTo>
                    <a:lnTo>
                      <a:pt x="21348" y="26174"/>
                    </a:lnTo>
                    <a:lnTo>
                      <a:pt x="11493" y="29870"/>
                    </a:lnTo>
                    <a:lnTo>
                      <a:pt x="9982" y="30518"/>
                    </a:lnTo>
                    <a:lnTo>
                      <a:pt x="8788" y="30568"/>
                    </a:lnTo>
                    <a:lnTo>
                      <a:pt x="18513" y="30568"/>
                    </a:lnTo>
                    <a:lnTo>
                      <a:pt x="24472" y="28384"/>
                    </a:lnTo>
                    <a:lnTo>
                      <a:pt x="24131" y="14363"/>
                    </a:lnTo>
                    <a:close/>
                  </a:path>
                  <a:path w="99694" h="56515">
                    <a:moveTo>
                      <a:pt x="69634" y="11658"/>
                    </a:moveTo>
                    <a:lnTo>
                      <a:pt x="25234" y="11658"/>
                    </a:lnTo>
                    <a:lnTo>
                      <a:pt x="26771" y="11976"/>
                    </a:lnTo>
                    <a:lnTo>
                      <a:pt x="38722" y="13703"/>
                    </a:lnTo>
                    <a:lnTo>
                      <a:pt x="45123" y="23482"/>
                    </a:lnTo>
                    <a:lnTo>
                      <a:pt x="45306" y="23926"/>
                    </a:lnTo>
                    <a:lnTo>
                      <a:pt x="46228" y="26555"/>
                    </a:lnTo>
                    <a:lnTo>
                      <a:pt x="48298" y="30530"/>
                    </a:lnTo>
                    <a:lnTo>
                      <a:pt x="48069" y="29730"/>
                    </a:lnTo>
                    <a:lnTo>
                      <a:pt x="47811" y="28968"/>
                    </a:lnTo>
                    <a:lnTo>
                      <a:pt x="47536" y="28244"/>
                    </a:lnTo>
                    <a:lnTo>
                      <a:pt x="74412" y="28244"/>
                    </a:lnTo>
                    <a:lnTo>
                      <a:pt x="71069" y="20904"/>
                    </a:lnTo>
                    <a:lnTo>
                      <a:pt x="70196" y="12705"/>
                    </a:lnTo>
                    <a:lnTo>
                      <a:pt x="69634" y="11658"/>
                    </a:lnTo>
                    <a:close/>
                  </a:path>
                  <a:path w="99694" h="56515">
                    <a:moveTo>
                      <a:pt x="17181" y="17729"/>
                    </a:moveTo>
                    <a:lnTo>
                      <a:pt x="9677" y="17729"/>
                    </a:lnTo>
                    <a:lnTo>
                      <a:pt x="9855" y="17767"/>
                    </a:lnTo>
                    <a:lnTo>
                      <a:pt x="10541" y="17970"/>
                    </a:lnTo>
                    <a:lnTo>
                      <a:pt x="12941" y="18986"/>
                    </a:lnTo>
                    <a:lnTo>
                      <a:pt x="13906" y="21513"/>
                    </a:lnTo>
                    <a:lnTo>
                      <a:pt x="13677" y="22580"/>
                    </a:lnTo>
                    <a:lnTo>
                      <a:pt x="13100" y="23482"/>
                    </a:lnTo>
                    <a:lnTo>
                      <a:pt x="12985" y="23926"/>
                    </a:lnTo>
                    <a:lnTo>
                      <a:pt x="13931" y="24523"/>
                    </a:lnTo>
                    <a:lnTo>
                      <a:pt x="13525" y="25044"/>
                    </a:lnTo>
                    <a:lnTo>
                      <a:pt x="13220" y="25349"/>
                    </a:lnTo>
                    <a:lnTo>
                      <a:pt x="17259" y="25717"/>
                    </a:lnTo>
                    <a:lnTo>
                      <a:pt x="18821" y="23926"/>
                    </a:lnTo>
                    <a:lnTo>
                      <a:pt x="20231" y="21450"/>
                    </a:lnTo>
                    <a:lnTo>
                      <a:pt x="20802" y="18110"/>
                    </a:lnTo>
                    <a:lnTo>
                      <a:pt x="18732" y="17945"/>
                    </a:lnTo>
                    <a:lnTo>
                      <a:pt x="17181" y="17729"/>
                    </a:lnTo>
                    <a:close/>
                  </a:path>
                  <a:path w="99694" h="56515">
                    <a:moveTo>
                      <a:pt x="9761" y="17752"/>
                    </a:moveTo>
                    <a:close/>
                  </a:path>
                  <a:path w="99694" h="56515">
                    <a:moveTo>
                      <a:pt x="15220" y="17424"/>
                    </a:moveTo>
                    <a:lnTo>
                      <a:pt x="7658" y="17424"/>
                    </a:lnTo>
                    <a:lnTo>
                      <a:pt x="9761" y="17752"/>
                    </a:lnTo>
                    <a:lnTo>
                      <a:pt x="17181" y="17729"/>
                    </a:lnTo>
                    <a:lnTo>
                      <a:pt x="15220" y="17424"/>
                    </a:lnTo>
                    <a:close/>
                  </a:path>
                  <a:path w="99694" h="56515">
                    <a:moveTo>
                      <a:pt x="21061" y="14579"/>
                    </a:moveTo>
                    <a:lnTo>
                      <a:pt x="21066" y="14782"/>
                    </a:lnTo>
                    <a:lnTo>
                      <a:pt x="21061" y="14579"/>
                    </a:lnTo>
                    <a:close/>
                  </a:path>
                  <a:path w="99694" h="56515">
                    <a:moveTo>
                      <a:pt x="24879" y="8432"/>
                    </a:moveTo>
                    <a:lnTo>
                      <a:pt x="23025" y="8801"/>
                    </a:lnTo>
                    <a:lnTo>
                      <a:pt x="20430" y="11658"/>
                    </a:lnTo>
                    <a:lnTo>
                      <a:pt x="20309" y="11976"/>
                    </a:lnTo>
                    <a:lnTo>
                      <a:pt x="21061" y="14579"/>
                    </a:lnTo>
                    <a:lnTo>
                      <a:pt x="21056" y="14363"/>
                    </a:lnTo>
                    <a:lnTo>
                      <a:pt x="24131" y="14363"/>
                    </a:lnTo>
                    <a:lnTo>
                      <a:pt x="24019" y="13703"/>
                    </a:lnTo>
                    <a:lnTo>
                      <a:pt x="23939" y="13436"/>
                    </a:lnTo>
                    <a:lnTo>
                      <a:pt x="23837" y="12471"/>
                    </a:lnTo>
                    <a:lnTo>
                      <a:pt x="24422" y="11836"/>
                    </a:lnTo>
                    <a:lnTo>
                      <a:pt x="25234" y="11658"/>
                    </a:lnTo>
                    <a:lnTo>
                      <a:pt x="69634" y="11658"/>
                    </a:lnTo>
                    <a:lnTo>
                      <a:pt x="68345" y="9258"/>
                    </a:lnTo>
                    <a:lnTo>
                      <a:pt x="28879" y="9258"/>
                    </a:lnTo>
                    <a:lnTo>
                      <a:pt x="27901" y="9042"/>
                    </a:lnTo>
                    <a:lnTo>
                      <a:pt x="27317" y="8953"/>
                    </a:lnTo>
                    <a:lnTo>
                      <a:pt x="24879" y="8432"/>
                    </a:lnTo>
                    <a:close/>
                  </a:path>
                  <a:path w="99694" h="56515">
                    <a:moveTo>
                      <a:pt x="47332" y="0"/>
                    </a:moveTo>
                    <a:lnTo>
                      <a:pt x="45288" y="1752"/>
                    </a:lnTo>
                    <a:lnTo>
                      <a:pt x="37909" y="6324"/>
                    </a:lnTo>
                    <a:lnTo>
                      <a:pt x="28879" y="9258"/>
                    </a:lnTo>
                    <a:lnTo>
                      <a:pt x="68345" y="9258"/>
                    </a:lnTo>
                    <a:lnTo>
                      <a:pt x="67613" y="7894"/>
                    </a:lnTo>
                    <a:lnTo>
                      <a:pt x="61255" y="4600"/>
                    </a:lnTo>
                    <a:lnTo>
                      <a:pt x="49060" y="952"/>
                    </a:lnTo>
                    <a:lnTo>
                      <a:pt x="47332" y="0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23">
                <a:extLst>
                  <a:ext uri="{FF2B5EF4-FFF2-40B4-BE49-F238E27FC236}">
                    <a16:creationId xmlns:a16="http://schemas.microsoft.com/office/drawing/2014/main" xmlns="" id="{0FA7E322-62D1-41CD-AF8E-080EE4C2D8B1}"/>
                  </a:ext>
                </a:extLst>
              </p:cNvPr>
              <p:cNvSpPr/>
              <p:nvPr/>
            </p:nvSpPr>
            <p:spPr>
              <a:xfrm>
                <a:off x="2369654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13589" y="8026"/>
                    </a:moveTo>
                    <a:lnTo>
                      <a:pt x="12687" y="7912"/>
                    </a:lnTo>
                    <a:lnTo>
                      <a:pt x="11772" y="7797"/>
                    </a:lnTo>
                    <a:lnTo>
                      <a:pt x="11455" y="7759"/>
                    </a:lnTo>
                    <a:lnTo>
                      <a:pt x="10401" y="7632"/>
                    </a:lnTo>
                    <a:lnTo>
                      <a:pt x="10680" y="7264"/>
                    </a:lnTo>
                    <a:lnTo>
                      <a:pt x="9105" y="6261"/>
                    </a:lnTo>
                    <a:lnTo>
                      <a:pt x="9918" y="4991"/>
                    </a:lnTo>
                    <a:lnTo>
                      <a:pt x="10147" y="3924"/>
                    </a:lnTo>
                    <a:lnTo>
                      <a:pt x="9182" y="1397"/>
                    </a:lnTo>
                    <a:lnTo>
                      <a:pt x="6781" y="393"/>
                    </a:lnTo>
                    <a:lnTo>
                      <a:pt x="5842" y="139"/>
                    </a:lnTo>
                    <a:lnTo>
                      <a:pt x="5003" y="12"/>
                    </a:lnTo>
                    <a:lnTo>
                      <a:pt x="4076" y="0"/>
                    </a:lnTo>
                    <a:lnTo>
                      <a:pt x="3251" y="177"/>
                    </a:lnTo>
                    <a:lnTo>
                      <a:pt x="2527" y="482"/>
                    </a:lnTo>
                    <a:lnTo>
                      <a:pt x="1879" y="876"/>
                    </a:lnTo>
                    <a:lnTo>
                      <a:pt x="1346" y="1320"/>
                    </a:lnTo>
                    <a:lnTo>
                      <a:pt x="0" y="3187"/>
                    </a:lnTo>
                    <a:lnTo>
                      <a:pt x="685" y="6858"/>
                    </a:lnTo>
                    <a:lnTo>
                      <a:pt x="1092" y="8229"/>
                    </a:lnTo>
                    <a:lnTo>
                      <a:pt x="1308" y="9118"/>
                    </a:lnTo>
                    <a:lnTo>
                      <a:pt x="2260" y="11595"/>
                    </a:lnTo>
                    <a:lnTo>
                      <a:pt x="5041" y="12979"/>
                    </a:lnTo>
                    <a:lnTo>
                      <a:pt x="6223" y="12928"/>
                    </a:lnTo>
                    <a:lnTo>
                      <a:pt x="7962" y="12192"/>
                    </a:lnTo>
                    <a:lnTo>
                      <a:pt x="10998" y="11061"/>
                    </a:lnTo>
                    <a:lnTo>
                      <a:pt x="13589" y="8026"/>
                    </a:lnTo>
                    <a:close/>
                  </a:path>
                  <a:path w="16510" h="15875">
                    <a:moveTo>
                      <a:pt x="16040" y="9829"/>
                    </a:moveTo>
                    <a:lnTo>
                      <a:pt x="12788" y="13703"/>
                    </a:lnTo>
                    <a:lnTo>
                      <a:pt x="8877" y="15138"/>
                    </a:lnTo>
                    <a:lnTo>
                      <a:pt x="8255" y="15405"/>
                    </a:lnTo>
                    <a:lnTo>
                      <a:pt x="7658" y="15595"/>
                    </a:lnTo>
                    <a:lnTo>
                      <a:pt x="7073" y="15722"/>
                    </a:lnTo>
                    <a:lnTo>
                      <a:pt x="10972" y="15773"/>
                    </a:lnTo>
                    <a:lnTo>
                      <a:pt x="14427" y="11950"/>
                    </a:lnTo>
                    <a:lnTo>
                      <a:pt x="16040" y="9829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2" name="object 24">
                <a:extLst>
                  <a:ext uri="{FF2B5EF4-FFF2-40B4-BE49-F238E27FC236}">
                    <a16:creationId xmlns:a16="http://schemas.microsoft.com/office/drawing/2014/main" xmlns="" id="{EEA0F416-F6A2-4541-A9EA-943AD64503FE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301646" y="666851"/>
                <a:ext cx="12280" cy="12776"/>
              </a:xfrm>
              <a:prstGeom prst="rect">
                <a:avLst/>
              </a:prstGeom>
            </p:spPr>
          </p:pic>
          <p:pic>
            <p:nvPicPr>
              <p:cNvPr id="63" name="object 25">
                <a:extLst>
                  <a:ext uri="{FF2B5EF4-FFF2-40B4-BE49-F238E27FC236}">
                    <a16:creationId xmlns:a16="http://schemas.microsoft.com/office/drawing/2014/main" xmlns="" id="{FDAA8AF1-9A02-4CFB-B588-E129FB86D631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237415" y="610693"/>
                <a:ext cx="300641" cy="589058"/>
              </a:xfrm>
              <a:prstGeom prst="rect">
                <a:avLst/>
              </a:prstGeom>
            </p:spPr>
          </p:pic>
          <p:pic>
            <p:nvPicPr>
              <p:cNvPr id="64" name="object 26">
                <a:extLst>
                  <a:ext uri="{FF2B5EF4-FFF2-40B4-BE49-F238E27FC236}">
                    <a16:creationId xmlns:a16="http://schemas.microsoft.com/office/drawing/2014/main" xmlns="" id="{E0706D5C-A8DA-4662-ABA5-F1F43217B364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505722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65" name="object 27">
                <a:extLst>
                  <a:ext uri="{FF2B5EF4-FFF2-40B4-BE49-F238E27FC236}">
                    <a16:creationId xmlns:a16="http://schemas.microsoft.com/office/drawing/2014/main" xmlns="" id="{0C3D2FB5-3A94-4FEC-95F3-BA90DADA601E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453760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66" name="object 28">
                <a:extLst>
                  <a:ext uri="{FF2B5EF4-FFF2-40B4-BE49-F238E27FC236}">
                    <a16:creationId xmlns:a16="http://schemas.microsoft.com/office/drawing/2014/main" xmlns="" id="{87A745F1-15A0-49D5-B191-A768FA3CA2B7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491346" y="1137171"/>
                <a:ext cx="29248" cy="15773"/>
              </a:xfrm>
              <a:prstGeom prst="rect">
                <a:avLst/>
              </a:prstGeom>
            </p:spPr>
          </p:pic>
          <p:sp>
            <p:nvSpPr>
              <p:cNvPr id="67" name="object 29">
                <a:extLst>
                  <a:ext uri="{FF2B5EF4-FFF2-40B4-BE49-F238E27FC236}">
                    <a16:creationId xmlns:a16="http://schemas.microsoft.com/office/drawing/2014/main" xmlns="" id="{4DE3AD90-31D9-4CFE-A80F-0220695E6BED}"/>
                  </a:ext>
                </a:extLst>
              </p:cNvPr>
              <p:cNvSpPr/>
              <p:nvPr/>
            </p:nvSpPr>
            <p:spPr>
              <a:xfrm>
                <a:off x="2532797" y="546162"/>
                <a:ext cx="2095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0320">
                    <a:moveTo>
                      <a:pt x="16090" y="0"/>
                    </a:moveTo>
                    <a:lnTo>
                      <a:pt x="10363" y="0"/>
                    </a:lnTo>
                    <a:lnTo>
                      <a:pt x="4635" y="0"/>
                    </a:lnTo>
                    <a:lnTo>
                      <a:pt x="0" y="4533"/>
                    </a:lnTo>
                    <a:lnTo>
                      <a:pt x="0" y="15697"/>
                    </a:lnTo>
                    <a:lnTo>
                      <a:pt x="4635" y="20231"/>
                    </a:lnTo>
                    <a:lnTo>
                      <a:pt x="16090" y="20231"/>
                    </a:lnTo>
                    <a:lnTo>
                      <a:pt x="20726" y="15697"/>
                    </a:lnTo>
                    <a:lnTo>
                      <a:pt x="20726" y="4533"/>
                    </a:lnTo>
                    <a:lnTo>
                      <a:pt x="16090" y="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30">
                <a:extLst>
                  <a:ext uri="{FF2B5EF4-FFF2-40B4-BE49-F238E27FC236}">
                    <a16:creationId xmlns:a16="http://schemas.microsoft.com/office/drawing/2014/main" xmlns="" id="{BAC34BDB-A78E-42AD-A585-A7A0CE16A332}"/>
                  </a:ext>
                </a:extLst>
              </p:cNvPr>
              <p:cNvSpPr/>
              <p:nvPr/>
            </p:nvSpPr>
            <p:spPr>
              <a:xfrm>
                <a:off x="2422779" y="551598"/>
                <a:ext cx="128905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28905" h="86995">
                    <a:moveTo>
                      <a:pt x="9779" y="84848"/>
                    </a:moveTo>
                    <a:lnTo>
                      <a:pt x="6121" y="70827"/>
                    </a:lnTo>
                    <a:lnTo>
                      <a:pt x="4025" y="69240"/>
                    </a:lnTo>
                    <a:lnTo>
                      <a:pt x="1981" y="67500"/>
                    </a:lnTo>
                    <a:lnTo>
                      <a:pt x="0" y="65570"/>
                    </a:lnTo>
                    <a:lnTo>
                      <a:pt x="2451" y="82880"/>
                    </a:lnTo>
                    <a:lnTo>
                      <a:pt x="9779" y="84848"/>
                    </a:lnTo>
                    <a:close/>
                  </a:path>
                  <a:path w="128905" h="86995">
                    <a:moveTo>
                      <a:pt x="24650" y="86410"/>
                    </a:moveTo>
                    <a:lnTo>
                      <a:pt x="23406" y="84480"/>
                    </a:lnTo>
                    <a:lnTo>
                      <a:pt x="21894" y="82042"/>
                    </a:lnTo>
                    <a:lnTo>
                      <a:pt x="20256" y="79222"/>
                    </a:lnTo>
                    <a:lnTo>
                      <a:pt x="15798" y="77216"/>
                    </a:lnTo>
                    <a:lnTo>
                      <a:pt x="11290" y="74650"/>
                    </a:lnTo>
                    <a:lnTo>
                      <a:pt x="6959" y="71450"/>
                    </a:lnTo>
                    <a:lnTo>
                      <a:pt x="7823" y="73469"/>
                    </a:lnTo>
                    <a:lnTo>
                      <a:pt x="22682" y="86194"/>
                    </a:lnTo>
                    <a:lnTo>
                      <a:pt x="24650" y="86410"/>
                    </a:lnTo>
                    <a:close/>
                  </a:path>
                  <a:path w="128905" h="86995">
                    <a:moveTo>
                      <a:pt x="125171" y="2095"/>
                    </a:moveTo>
                    <a:lnTo>
                      <a:pt x="123024" y="0"/>
                    </a:lnTo>
                    <a:lnTo>
                      <a:pt x="120370" y="0"/>
                    </a:lnTo>
                    <a:lnTo>
                      <a:pt x="117716" y="0"/>
                    </a:lnTo>
                    <a:lnTo>
                      <a:pt x="115570" y="2095"/>
                    </a:lnTo>
                    <a:lnTo>
                      <a:pt x="115570" y="7277"/>
                    </a:lnTo>
                    <a:lnTo>
                      <a:pt x="117716" y="9372"/>
                    </a:lnTo>
                    <a:lnTo>
                      <a:pt x="123024" y="9372"/>
                    </a:lnTo>
                    <a:lnTo>
                      <a:pt x="125171" y="7277"/>
                    </a:lnTo>
                    <a:lnTo>
                      <a:pt x="125171" y="2095"/>
                    </a:lnTo>
                    <a:close/>
                  </a:path>
                  <a:path w="128905" h="86995">
                    <a:moveTo>
                      <a:pt x="128663" y="23241"/>
                    </a:moveTo>
                    <a:lnTo>
                      <a:pt x="126123" y="24320"/>
                    </a:lnTo>
                    <a:lnTo>
                      <a:pt x="123329" y="24917"/>
                    </a:lnTo>
                    <a:lnTo>
                      <a:pt x="117551" y="24917"/>
                    </a:lnTo>
                    <a:lnTo>
                      <a:pt x="114858" y="24371"/>
                    </a:lnTo>
                    <a:lnTo>
                      <a:pt x="112407" y="23368"/>
                    </a:lnTo>
                    <a:lnTo>
                      <a:pt x="112839" y="34937"/>
                    </a:lnTo>
                    <a:lnTo>
                      <a:pt x="113563" y="58127"/>
                    </a:lnTo>
                    <a:lnTo>
                      <a:pt x="115404" y="57962"/>
                    </a:lnTo>
                    <a:lnTo>
                      <a:pt x="115125" y="56908"/>
                    </a:lnTo>
                    <a:lnTo>
                      <a:pt x="115100" y="56781"/>
                    </a:lnTo>
                    <a:lnTo>
                      <a:pt x="114833" y="56908"/>
                    </a:lnTo>
                    <a:lnTo>
                      <a:pt x="115087" y="56743"/>
                    </a:lnTo>
                    <a:lnTo>
                      <a:pt x="120345" y="54406"/>
                    </a:lnTo>
                    <a:lnTo>
                      <a:pt x="125056" y="55943"/>
                    </a:lnTo>
                    <a:lnTo>
                      <a:pt x="126682" y="56629"/>
                    </a:lnTo>
                    <a:lnTo>
                      <a:pt x="126923" y="54406"/>
                    </a:lnTo>
                    <a:lnTo>
                      <a:pt x="127622" y="47929"/>
                    </a:lnTo>
                    <a:lnTo>
                      <a:pt x="128206" y="40068"/>
                    </a:lnTo>
                    <a:lnTo>
                      <a:pt x="128536" y="32131"/>
                    </a:lnTo>
                    <a:lnTo>
                      <a:pt x="128638" y="24917"/>
                    </a:lnTo>
                    <a:lnTo>
                      <a:pt x="128663" y="23241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31">
                <a:extLst>
                  <a:ext uri="{FF2B5EF4-FFF2-40B4-BE49-F238E27FC236}">
                    <a16:creationId xmlns:a16="http://schemas.microsoft.com/office/drawing/2014/main" xmlns="" id="{FD655618-FEFD-4825-8926-C68656126041}"/>
                  </a:ext>
                </a:extLst>
              </p:cNvPr>
              <p:cNvSpPr/>
              <p:nvPr/>
            </p:nvSpPr>
            <p:spPr>
              <a:xfrm>
                <a:off x="2539644" y="579589"/>
                <a:ext cx="825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9684">
                    <a:moveTo>
                      <a:pt x="7531" y="5448"/>
                    </a:moveTo>
                    <a:lnTo>
                      <a:pt x="6858" y="4419"/>
                    </a:lnTo>
                    <a:lnTo>
                      <a:pt x="7264" y="3098"/>
                    </a:lnTo>
                    <a:lnTo>
                      <a:pt x="6794" y="1689"/>
                    </a:lnTo>
                    <a:lnTo>
                      <a:pt x="4076" y="0"/>
                    </a:lnTo>
                    <a:lnTo>
                      <a:pt x="1955" y="495"/>
                    </a:lnTo>
                    <a:lnTo>
                      <a:pt x="25" y="3175"/>
                    </a:lnTo>
                    <a:lnTo>
                      <a:pt x="0" y="4597"/>
                    </a:lnTo>
                    <a:lnTo>
                      <a:pt x="673" y="5626"/>
                    </a:lnTo>
                    <a:lnTo>
                      <a:pt x="266" y="6946"/>
                    </a:lnTo>
                    <a:lnTo>
                      <a:pt x="736" y="8356"/>
                    </a:lnTo>
                    <a:lnTo>
                      <a:pt x="2082" y="9194"/>
                    </a:lnTo>
                    <a:lnTo>
                      <a:pt x="2400" y="9334"/>
                    </a:lnTo>
                    <a:lnTo>
                      <a:pt x="3289" y="8953"/>
                    </a:lnTo>
                    <a:lnTo>
                      <a:pt x="4305" y="8902"/>
                    </a:lnTo>
                    <a:lnTo>
                      <a:pt x="5194" y="9245"/>
                    </a:lnTo>
                    <a:lnTo>
                      <a:pt x="5765" y="8978"/>
                    </a:lnTo>
                    <a:lnTo>
                      <a:pt x="6286" y="8559"/>
                    </a:lnTo>
                    <a:lnTo>
                      <a:pt x="7505" y="6870"/>
                    </a:lnTo>
                    <a:lnTo>
                      <a:pt x="7531" y="5448"/>
                    </a:lnTo>
                    <a:close/>
                  </a:path>
                  <a:path w="8255" h="19684">
                    <a:moveTo>
                      <a:pt x="8255" y="15976"/>
                    </a:moveTo>
                    <a:lnTo>
                      <a:pt x="8140" y="14224"/>
                    </a:lnTo>
                    <a:lnTo>
                      <a:pt x="7086" y="13131"/>
                    </a:lnTo>
                    <a:lnTo>
                      <a:pt x="6972" y="13512"/>
                    </a:lnTo>
                    <a:lnTo>
                      <a:pt x="6794" y="13893"/>
                    </a:lnTo>
                    <a:lnTo>
                      <a:pt x="5384" y="15862"/>
                    </a:lnTo>
                    <a:lnTo>
                      <a:pt x="3149" y="16370"/>
                    </a:lnTo>
                    <a:lnTo>
                      <a:pt x="1320" y="15240"/>
                    </a:lnTo>
                    <a:lnTo>
                      <a:pt x="1117" y="15074"/>
                    </a:lnTo>
                    <a:lnTo>
                      <a:pt x="939" y="14884"/>
                    </a:lnTo>
                    <a:lnTo>
                      <a:pt x="533" y="16256"/>
                    </a:lnTo>
                    <a:lnTo>
                      <a:pt x="1028" y="17729"/>
                    </a:lnTo>
                    <a:lnTo>
                      <a:pt x="3873" y="19481"/>
                    </a:lnTo>
                    <a:lnTo>
                      <a:pt x="6096" y="18973"/>
                    </a:lnTo>
                    <a:lnTo>
                      <a:pt x="8255" y="15976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0" name="object 32">
                <a:extLst>
                  <a:ext uri="{FF2B5EF4-FFF2-40B4-BE49-F238E27FC236}">
                    <a16:creationId xmlns:a16="http://schemas.microsoft.com/office/drawing/2014/main" xmlns="" id="{58AD6959-0EB3-4EC1-8156-803CCD4BEEF8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228688" y="696068"/>
                <a:ext cx="477389" cy="471623"/>
              </a:xfrm>
              <a:prstGeom prst="rect">
                <a:avLst/>
              </a:prstGeom>
            </p:spPr>
          </p:pic>
          <p:sp>
            <p:nvSpPr>
              <p:cNvPr id="71" name="object 33">
                <a:extLst>
                  <a:ext uri="{FF2B5EF4-FFF2-40B4-BE49-F238E27FC236}">
                    <a16:creationId xmlns:a16="http://schemas.microsoft.com/office/drawing/2014/main" xmlns="" id="{48D0D331-C20F-4CF3-89DB-03736D123481}"/>
                  </a:ext>
                </a:extLst>
              </p:cNvPr>
              <p:cNvSpPr/>
              <p:nvPr/>
            </p:nvSpPr>
            <p:spPr>
              <a:xfrm>
                <a:off x="2539250" y="588111"/>
                <a:ext cx="889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9684">
                    <a:moveTo>
                      <a:pt x="8089" y="4089"/>
                    </a:moveTo>
                    <a:lnTo>
                      <a:pt x="7747" y="1981"/>
                    </a:lnTo>
                    <a:lnTo>
                      <a:pt x="6146" y="990"/>
                    </a:lnTo>
                    <a:lnTo>
                      <a:pt x="4546" y="0"/>
                    </a:lnTo>
                    <a:lnTo>
                      <a:pt x="2311" y="508"/>
                    </a:lnTo>
                    <a:lnTo>
                      <a:pt x="0" y="3746"/>
                    </a:lnTo>
                    <a:lnTo>
                      <a:pt x="342" y="5867"/>
                    </a:lnTo>
                    <a:lnTo>
                      <a:pt x="3543" y="7835"/>
                    </a:lnTo>
                    <a:lnTo>
                      <a:pt x="5778" y="7327"/>
                    </a:lnTo>
                    <a:lnTo>
                      <a:pt x="8089" y="4089"/>
                    </a:lnTo>
                    <a:close/>
                  </a:path>
                  <a:path w="8889" h="19684">
                    <a:moveTo>
                      <a:pt x="8356" y="16090"/>
                    </a:moveTo>
                    <a:lnTo>
                      <a:pt x="7696" y="14960"/>
                    </a:lnTo>
                    <a:lnTo>
                      <a:pt x="8064" y="13550"/>
                    </a:lnTo>
                    <a:lnTo>
                      <a:pt x="7543" y="12065"/>
                    </a:lnTo>
                    <a:lnTo>
                      <a:pt x="4597" y="10236"/>
                    </a:lnTo>
                    <a:lnTo>
                      <a:pt x="2247" y="10769"/>
                    </a:lnTo>
                    <a:lnTo>
                      <a:pt x="152" y="13690"/>
                    </a:lnTo>
                    <a:lnTo>
                      <a:pt x="101" y="15189"/>
                    </a:lnTo>
                    <a:lnTo>
                      <a:pt x="762" y="16306"/>
                    </a:lnTo>
                    <a:lnTo>
                      <a:pt x="482" y="17399"/>
                    </a:lnTo>
                    <a:lnTo>
                      <a:pt x="723" y="18542"/>
                    </a:lnTo>
                    <a:lnTo>
                      <a:pt x="1435" y="19367"/>
                    </a:lnTo>
                    <a:lnTo>
                      <a:pt x="3594" y="18884"/>
                    </a:lnTo>
                    <a:lnTo>
                      <a:pt x="5537" y="18961"/>
                    </a:lnTo>
                    <a:lnTo>
                      <a:pt x="7086" y="19227"/>
                    </a:lnTo>
                    <a:lnTo>
                      <a:pt x="7366" y="18884"/>
                    </a:lnTo>
                    <a:lnTo>
                      <a:pt x="8305" y="17576"/>
                    </a:lnTo>
                    <a:lnTo>
                      <a:pt x="8356" y="16306"/>
                    </a:lnTo>
                    <a:lnTo>
                      <a:pt x="8356" y="1609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1" name="object 34">
              <a:extLst>
                <a:ext uri="{FF2B5EF4-FFF2-40B4-BE49-F238E27FC236}">
                  <a16:creationId xmlns:a16="http://schemas.microsoft.com/office/drawing/2014/main" xmlns="" id="{9534C45D-521D-447F-A9E2-C8C86878BCB6}"/>
                </a:ext>
              </a:extLst>
            </p:cNvPr>
            <p:cNvSpPr txBox="1"/>
            <p:nvPr/>
          </p:nvSpPr>
          <p:spPr>
            <a:xfrm>
              <a:off x="8088662" y="364742"/>
              <a:ext cx="1648503" cy="593111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060"/>
                </a:lnSpc>
                <a:spcBef>
                  <a:spcPts val="225"/>
                </a:spcBef>
              </a:pP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Министерство</a:t>
              </a:r>
              <a:r>
                <a:rPr sz="1000" spc="135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spc="-1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экономического </a:t>
              </a: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развития</a:t>
              </a:r>
              <a:r>
                <a:rPr sz="1000" spc="5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  <a:r>
                <a:rPr sz="1000" spc="5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spc="-1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инвестиций </a:t>
              </a: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Самарской</a:t>
              </a:r>
              <a:r>
                <a:rPr sz="1000" spc="105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spc="-1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области</a:t>
              </a:r>
              <a:endParaRPr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object 34">
              <a:extLst>
                <a:ext uri="{FF2B5EF4-FFF2-40B4-BE49-F238E27FC236}">
                  <a16:creationId xmlns:a16="http://schemas.microsoft.com/office/drawing/2014/main" xmlns="" id="{574392C0-321A-4A5A-BD98-097F9E7F583B}"/>
                </a:ext>
              </a:extLst>
            </p:cNvPr>
            <p:cNvSpPr txBox="1"/>
            <p:nvPr/>
          </p:nvSpPr>
          <p:spPr>
            <a:xfrm>
              <a:off x="10717619" y="357325"/>
              <a:ext cx="1336448" cy="516167"/>
            </a:xfrm>
            <a:prstGeom prst="rect">
              <a:avLst/>
            </a:prstGeom>
          </p:spPr>
          <p:txBody>
            <a:bodyPr vert="horz" wrap="square" lIns="0" tIns="28575" rIns="0" bIns="0" rtlCol="0" anchor="ctr">
              <a:spAutoFit/>
            </a:bodyPr>
            <a:lstStyle/>
            <a:p>
              <a:pPr marL="12700" marR="5080">
                <a:spcBef>
                  <a:spcPts val="225"/>
                </a:spcBef>
              </a:pPr>
              <a:r>
                <a:rPr lang="ru-RU" sz="1000" dirty="0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Муниципальный район </a:t>
              </a:r>
              <a:r>
                <a:rPr lang="ru-RU" sz="1000" dirty="0" err="1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Кинельский</a:t>
              </a:r>
              <a:r>
                <a:rPr lang="ru-RU" sz="1000" dirty="0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marL="12700" marR="5080">
                <a:spcBef>
                  <a:spcPts val="225"/>
                </a:spcBef>
              </a:pPr>
              <a:r>
                <a:rPr lang="ru-RU" sz="1000" dirty="0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Самарской области</a:t>
              </a:r>
              <a:endParaRPr lang="ru-RU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892" y="346622"/>
            <a:ext cx="39052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3" name="Диаграмма 72"/>
          <p:cNvGraphicFramePr/>
          <p:nvPr>
            <p:extLst>
              <p:ext uri="{D42A27DB-BD31-4B8C-83A1-F6EECF244321}">
                <p14:modId xmlns:p14="http://schemas.microsoft.com/office/powerpoint/2010/main" val="3895133519"/>
              </p:ext>
            </p:extLst>
          </p:nvPr>
        </p:nvGraphicFramePr>
        <p:xfrm>
          <a:off x="331674" y="1983933"/>
          <a:ext cx="6762797" cy="4327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018" y="2385249"/>
            <a:ext cx="4276906" cy="2016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73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6">
            <a:extLst>
              <a:ext uri="{FF2B5EF4-FFF2-40B4-BE49-F238E27FC236}">
                <a16:creationId xmlns:a16="http://schemas.microsoft.com/office/drawing/2014/main" xmlns="" id="{5B821D9F-B96E-25F8-FC33-2F7B717097C0}"/>
              </a:ext>
            </a:extLst>
          </p:cNvPr>
          <p:cNvSpPr/>
          <p:nvPr/>
        </p:nvSpPr>
        <p:spPr>
          <a:xfrm>
            <a:off x="331674" y="1214337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7">
            <a:extLst>
              <a:ext uri="{FF2B5EF4-FFF2-40B4-BE49-F238E27FC236}">
                <a16:creationId xmlns:a16="http://schemas.microsoft.com/office/drawing/2014/main" xmlns="" id="{97129AD0-AEDC-3D54-486D-6AD4C029B579}"/>
              </a:ext>
            </a:extLst>
          </p:cNvPr>
          <p:cNvSpPr/>
          <p:nvPr/>
        </p:nvSpPr>
        <p:spPr>
          <a:xfrm flipV="1">
            <a:off x="331674" y="6510214"/>
            <a:ext cx="11415826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8">
            <a:extLst>
              <a:ext uri="{FF2B5EF4-FFF2-40B4-BE49-F238E27FC236}">
                <a16:creationId xmlns:a16="http://schemas.microsoft.com/office/drawing/2014/main" xmlns="" id="{EDD6D697-1066-BBB9-7A13-287E53EF8B50}"/>
              </a:ext>
            </a:extLst>
          </p:cNvPr>
          <p:cNvSpPr txBox="1">
            <a:spLocks/>
          </p:cNvSpPr>
          <p:nvPr/>
        </p:nvSpPr>
        <p:spPr>
          <a:xfrm>
            <a:off x="318975" y="233411"/>
            <a:ext cx="8748825" cy="77713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780"/>
              </a:spcBef>
            </a:pPr>
            <a:r>
              <a:rPr lang="ru-RU" sz="22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ИНВЕСТИЦИОННАЯ АКТИВНОСТЬ И ПРОЕКТЫ</a:t>
            </a:r>
            <a:br>
              <a:rPr lang="ru-RU" sz="22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АКТИВНОЙ СТАДИИ РЕАЛИЗАЦИИ</a:t>
            </a:r>
            <a:endParaRPr lang="ru-RU" sz="2200" b="1" spc="-10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1">
            <a:extLst>
              <a:ext uri="{FF2B5EF4-FFF2-40B4-BE49-F238E27FC236}">
                <a16:creationId xmlns:a16="http://schemas.microsoft.com/office/drawing/2014/main" xmlns="" id="{5EAC7AD2-7514-EF8C-E644-762603C14DAA}"/>
              </a:ext>
            </a:extLst>
          </p:cNvPr>
          <p:cNvSpPr txBox="1">
            <a:spLocks/>
          </p:cNvSpPr>
          <p:nvPr/>
        </p:nvSpPr>
        <p:spPr>
          <a:xfrm>
            <a:off x="11760199" y="6444981"/>
            <a:ext cx="293868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12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0E6E203-DF38-4991-B6CD-A96FB2A8AD3A}"/>
              </a:ext>
            </a:extLst>
          </p:cNvPr>
          <p:cNvSpPr txBox="1"/>
          <p:nvPr/>
        </p:nvSpPr>
        <p:spPr>
          <a:xfrm>
            <a:off x="8431619" y="1220926"/>
            <a:ext cx="3328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Реализуемые на территории района инвестиционные проекты</a:t>
            </a:r>
            <a:endParaRPr lang="ru-RU" sz="2000" b="1" dirty="0"/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xmlns="" id="{68EDA679-45DB-4860-8930-A6EE74C06F23}"/>
              </a:ext>
            </a:extLst>
          </p:cNvPr>
          <p:cNvGrpSpPr/>
          <p:nvPr/>
        </p:nvGrpSpPr>
        <p:grpSpPr>
          <a:xfrm>
            <a:off x="7528468" y="349323"/>
            <a:ext cx="4525599" cy="608530"/>
            <a:chOff x="7528468" y="349323"/>
            <a:chExt cx="4525599" cy="608530"/>
          </a:xfrm>
        </p:grpSpPr>
        <p:grpSp>
          <p:nvGrpSpPr>
            <p:cNvPr id="40" name="object 6">
              <a:extLst>
                <a:ext uri="{FF2B5EF4-FFF2-40B4-BE49-F238E27FC236}">
                  <a16:creationId xmlns:a16="http://schemas.microsoft.com/office/drawing/2014/main" xmlns="" id="{2B9DEEAC-6128-4A26-B7A8-D09F9203FF9F}"/>
                </a:ext>
              </a:extLst>
            </p:cNvPr>
            <p:cNvGrpSpPr/>
            <p:nvPr/>
          </p:nvGrpSpPr>
          <p:grpSpPr>
            <a:xfrm>
              <a:off x="7528468" y="349323"/>
              <a:ext cx="453609" cy="496678"/>
              <a:chOff x="2228688" y="511439"/>
              <a:chExt cx="628942" cy="688658"/>
            </a:xfrm>
          </p:grpSpPr>
          <p:pic>
            <p:nvPicPr>
              <p:cNvPr id="45" name="object 7">
                <a:extLst>
                  <a:ext uri="{FF2B5EF4-FFF2-40B4-BE49-F238E27FC236}">
                    <a16:creationId xmlns:a16="http://schemas.microsoft.com/office/drawing/2014/main" xmlns="" id="{410C9637-77E9-4B4C-AC94-50951C498A98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386669" y="511439"/>
                <a:ext cx="313690" cy="572700"/>
              </a:xfrm>
              <a:prstGeom prst="rect">
                <a:avLst/>
              </a:prstGeom>
            </p:spPr>
          </p:pic>
          <p:pic>
            <p:nvPicPr>
              <p:cNvPr id="46" name="object 8">
                <a:extLst>
                  <a:ext uri="{FF2B5EF4-FFF2-40B4-BE49-F238E27FC236}">
                    <a16:creationId xmlns:a16="http://schemas.microsoft.com/office/drawing/2014/main" xmlns="" id="{01C86778-4DC2-4178-8896-4028C5DD1C53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19120" y="693369"/>
                <a:ext cx="33845" cy="6921"/>
              </a:xfrm>
              <a:prstGeom prst="rect">
                <a:avLst/>
              </a:prstGeom>
            </p:spPr>
          </p:pic>
          <p:sp>
            <p:nvSpPr>
              <p:cNvPr id="47" name="object 9">
                <a:extLst>
                  <a:ext uri="{FF2B5EF4-FFF2-40B4-BE49-F238E27FC236}">
                    <a16:creationId xmlns:a16="http://schemas.microsoft.com/office/drawing/2014/main" xmlns="" id="{92A4ACA2-ECB7-46A1-A96F-F7C68C6F0807}"/>
                  </a:ext>
                </a:extLst>
              </p:cNvPr>
              <p:cNvSpPr/>
              <p:nvPr/>
            </p:nvSpPr>
            <p:spPr>
              <a:xfrm>
                <a:off x="2673055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22224" y="0"/>
                    </a:moveTo>
                    <a:lnTo>
                      <a:pt x="1435" y="14020"/>
                    </a:lnTo>
                    <a:lnTo>
                      <a:pt x="0" y="16992"/>
                    </a:lnTo>
                    <a:lnTo>
                      <a:pt x="304" y="17500"/>
                    </a:lnTo>
                    <a:lnTo>
                      <a:pt x="520" y="17792"/>
                    </a:lnTo>
                    <a:lnTo>
                      <a:pt x="8039" y="30454"/>
                    </a:lnTo>
                    <a:lnTo>
                      <a:pt x="18580" y="31203"/>
                    </a:lnTo>
                    <a:lnTo>
                      <a:pt x="25742" y="26377"/>
                    </a:lnTo>
                    <a:lnTo>
                      <a:pt x="34353" y="22898"/>
                    </a:lnTo>
                    <a:lnTo>
                      <a:pt x="37325" y="21755"/>
                    </a:lnTo>
                    <a:lnTo>
                      <a:pt x="36906" y="21717"/>
                    </a:lnTo>
                    <a:lnTo>
                      <a:pt x="35648" y="21399"/>
                    </a:lnTo>
                    <a:lnTo>
                      <a:pt x="33286" y="20459"/>
                    </a:lnTo>
                    <a:lnTo>
                      <a:pt x="22910" y="15824"/>
                    </a:lnTo>
                    <a:lnTo>
                      <a:pt x="23228" y="2387"/>
                    </a:lnTo>
                    <a:lnTo>
                      <a:pt x="23329" y="2082"/>
                    </a:lnTo>
                    <a:lnTo>
                      <a:pt x="23274" y="533"/>
                    </a:lnTo>
                    <a:lnTo>
                      <a:pt x="22948" y="177"/>
                    </a:lnTo>
                    <a:lnTo>
                      <a:pt x="22224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10">
                <a:extLst>
                  <a:ext uri="{FF2B5EF4-FFF2-40B4-BE49-F238E27FC236}">
                    <a16:creationId xmlns:a16="http://schemas.microsoft.com/office/drawing/2014/main" xmlns="" id="{09549057-CE3C-4DBD-A2F9-DB9FFF544C8E}"/>
                  </a:ext>
                </a:extLst>
              </p:cNvPr>
              <p:cNvSpPr/>
              <p:nvPr/>
            </p:nvSpPr>
            <p:spPr>
              <a:xfrm>
                <a:off x="262125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419" y="48958"/>
                    </a:moveTo>
                    <a:lnTo>
                      <a:pt x="1054" y="49390"/>
                    </a:lnTo>
                    <a:lnTo>
                      <a:pt x="660" y="49987"/>
                    </a:lnTo>
                    <a:lnTo>
                      <a:pt x="0" y="51092"/>
                    </a:lnTo>
                    <a:lnTo>
                      <a:pt x="9737" y="55077"/>
                    </a:lnTo>
                    <a:lnTo>
                      <a:pt x="19010" y="55954"/>
                    </a:lnTo>
                    <a:lnTo>
                      <a:pt x="26080" y="55276"/>
                    </a:lnTo>
                    <a:lnTo>
                      <a:pt x="29034" y="54635"/>
                    </a:lnTo>
                    <a:lnTo>
                      <a:pt x="32582" y="53149"/>
                    </a:lnTo>
                    <a:lnTo>
                      <a:pt x="15398" y="53136"/>
                    </a:lnTo>
                    <a:lnTo>
                      <a:pt x="8928" y="53098"/>
                    </a:lnTo>
                    <a:lnTo>
                      <a:pt x="2481" y="48996"/>
                    </a:lnTo>
                    <a:lnTo>
                      <a:pt x="639" y="48983"/>
                    </a:lnTo>
                    <a:lnTo>
                      <a:pt x="419" y="48958"/>
                    </a:lnTo>
                    <a:close/>
                  </a:path>
                  <a:path w="99694" h="56515">
                    <a:moveTo>
                      <a:pt x="33993" y="52565"/>
                    </a:moveTo>
                    <a:lnTo>
                      <a:pt x="23088" y="52565"/>
                    </a:lnTo>
                    <a:lnTo>
                      <a:pt x="17627" y="53149"/>
                    </a:lnTo>
                    <a:lnTo>
                      <a:pt x="32582" y="53149"/>
                    </a:lnTo>
                    <a:lnTo>
                      <a:pt x="33993" y="52565"/>
                    </a:lnTo>
                    <a:close/>
                  </a:path>
                  <a:path w="99694" h="56515">
                    <a:moveTo>
                      <a:pt x="17749" y="53136"/>
                    </a:moveTo>
                    <a:close/>
                  </a:path>
                  <a:path w="99694" h="56515">
                    <a:moveTo>
                      <a:pt x="51828" y="0"/>
                    </a:moveTo>
                    <a:lnTo>
                      <a:pt x="50101" y="952"/>
                    </a:lnTo>
                    <a:lnTo>
                      <a:pt x="37906" y="4600"/>
                    </a:lnTo>
                    <a:lnTo>
                      <a:pt x="31548" y="7894"/>
                    </a:lnTo>
                    <a:lnTo>
                      <a:pt x="28964" y="12705"/>
                    </a:lnTo>
                    <a:lnTo>
                      <a:pt x="28092" y="20904"/>
                    </a:lnTo>
                    <a:lnTo>
                      <a:pt x="21497" y="35381"/>
                    </a:lnTo>
                    <a:lnTo>
                      <a:pt x="14197" y="43786"/>
                    </a:lnTo>
                    <a:lnTo>
                      <a:pt x="7427" y="47757"/>
                    </a:lnTo>
                    <a:lnTo>
                      <a:pt x="2425" y="48933"/>
                    </a:lnTo>
                    <a:lnTo>
                      <a:pt x="9524" y="53098"/>
                    </a:lnTo>
                    <a:lnTo>
                      <a:pt x="17749" y="53136"/>
                    </a:lnTo>
                    <a:lnTo>
                      <a:pt x="23088" y="52565"/>
                    </a:lnTo>
                    <a:lnTo>
                      <a:pt x="33993" y="52565"/>
                    </a:lnTo>
                    <a:lnTo>
                      <a:pt x="50520" y="31584"/>
                    </a:lnTo>
                    <a:lnTo>
                      <a:pt x="51059" y="29730"/>
                    </a:lnTo>
                    <a:lnTo>
                      <a:pt x="51625" y="28244"/>
                    </a:lnTo>
                    <a:lnTo>
                      <a:pt x="52053" y="28244"/>
                    </a:lnTo>
                    <a:lnTo>
                      <a:pt x="52933" y="26555"/>
                    </a:lnTo>
                    <a:lnTo>
                      <a:pt x="53884" y="23850"/>
                    </a:lnTo>
                    <a:lnTo>
                      <a:pt x="54038" y="23482"/>
                    </a:lnTo>
                    <a:lnTo>
                      <a:pt x="60439" y="13703"/>
                    </a:lnTo>
                    <a:lnTo>
                      <a:pt x="72389" y="11976"/>
                    </a:lnTo>
                    <a:lnTo>
                      <a:pt x="73926" y="11658"/>
                    </a:lnTo>
                    <a:lnTo>
                      <a:pt x="78730" y="11658"/>
                    </a:lnTo>
                    <a:lnTo>
                      <a:pt x="76551" y="9258"/>
                    </a:lnTo>
                    <a:lnTo>
                      <a:pt x="70281" y="9258"/>
                    </a:lnTo>
                    <a:lnTo>
                      <a:pt x="61252" y="6324"/>
                    </a:lnTo>
                    <a:lnTo>
                      <a:pt x="53873" y="1752"/>
                    </a:lnTo>
                    <a:lnTo>
                      <a:pt x="51828" y="0"/>
                    </a:lnTo>
                    <a:close/>
                  </a:path>
                  <a:path w="99694" h="56515">
                    <a:moveTo>
                      <a:pt x="1663" y="48475"/>
                    </a:moveTo>
                    <a:lnTo>
                      <a:pt x="1320" y="48983"/>
                    </a:lnTo>
                    <a:lnTo>
                      <a:pt x="749" y="48996"/>
                    </a:lnTo>
                    <a:lnTo>
                      <a:pt x="2481" y="48996"/>
                    </a:lnTo>
                    <a:lnTo>
                      <a:pt x="1663" y="48475"/>
                    </a:lnTo>
                    <a:close/>
                  </a:path>
                  <a:path w="99694" h="56515">
                    <a:moveTo>
                      <a:pt x="78730" y="11658"/>
                    </a:moveTo>
                    <a:lnTo>
                      <a:pt x="73926" y="11658"/>
                    </a:lnTo>
                    <a:lnTo>
                      <a:pt x="74739" y="11836"/>
                    </a:lnTo>
                    <a:lnTo>
                      <a:pt x="75323" y="12471"/>
                    </a:lnTo>
                    <a:lnTo>
                      <a:pt x="75222" y="13436"/>
                    </a:lnTo>
                    <a:lnTo>
                      <a:pt x="75031" y="14071"/>
                    </a:lnTo>
                    <a:lnTo>
                      <a:pt x="74688" y="28384"/>
                    </a:lnTo>
                    <a:lnTo>
                      <a:pt x="86537" y="32727"/>
                    </a:lnTo>
                    <a:lnTo>
                      <a:pt x="88823" y="33705"/>
                    </a:lnTo>
                    <a:lnTo>
                      <a:pt x="90919" y="33731"/>
                    </a:lnTo>
                    <a:lnTo>
                      <a:pt x="96164" y="31102"/>
                    </a:lnTo>
                    <a:lnTo>
                      <a:pt x="96296" y="30568"/>
                    </a:lnTo>
                    <a:lnTo>
                      <a:pt x="90373" y="30568"/>
                    </a:lnTo>
                    <a:lnTo>
                      <a:pt x="89179" y="30518"/>
                    </a:lnTo>
                    <a:lnTo>
                      <a:pt x="87600" y="29845"/>
                    </a:lnTo>
                    <a:lnTo>
                      <a:pt x="77812" y="26174"/>
                    </a:lnTo>
                    <a:lnTo>
                      <a:pt x="78029" y="17399"/>
                    </a:lnTo>
                    <a:lnTo>
                      <a:pt x="78041" y="14782"/>
                    </a:lnTo>
                    <a:lnTo>
                      <a:pt x="78892" y="11836"/>
                    </a:lnTo>
                    <a:lnTo>
                      <a:pt x="78730" y="11658"/>
                    </a:lnTo>
                    <a:close/>
                  </a:path>
                  <a:path w="99694" h="56515">
                    <a:moveTo>
                      <a:pt x="96856" y="17424"/>
                    </a:moveTo>
                    <a:lnTo>
                      <a:pt x="91503" y="17424"/>
                    </a:lnTo>
                    <a:lnTo>
                      <a:pt x="92990" y="17729"/>
                    </a:lnTo>
                    <a:lnTo>
                      <a:pt x="95453" y="20497"/>
                    </a:lnTo>
                    <a:lnTo>
                      <a:pt x="94825" y="23926"/>
                    </a:lnTo>
                    <a:lnTo>
                      <a:pt x="94699" y="24523"/>
                    </a:lnTo>
                    <a:lnTo>
                      <a:pt x="94340" y="25717"/>
                    </a:lnTo>
                    <a:lnTo>
                      <a:pt x="94094" y="26708"/>
                    </a:lnTo>
                    <a:lnTo>
                      <a:pt x="93141" y="29184"/>
                    </a:lnTo>
                    <a:lnTo>
                      <a:pt x="90373" y="30568"/>
                    </a:lnTo>
                    <a:lnTo>
                      <a:pt x="96296" y="30568"/>
                    </a:lnTo>
                    <a:lnTo>
                      <a:pt x="97291" y="26555"/>
                    </a:lnTo>
                    <a:lnTo>
                      <a:pt x="99161" y="20078"/>
                    </a:lnTo>
                    <a:lnTo>
                      <a:pt x="96856" y="17424"/>
                    </a:lnTo>
                    <a:close/>
                  </a:path>
                  <a:path w="99694" h="56515">
                    <a:moveTo>
                      <a:pt x="52053" y="28244"/>
                    </a:moveTo>
                    <a:lnTo>
                      <a:pt x="51625" y="28244"/>
                    </a:lnTo>
                    <a:lnTo>
                      <a:pt x="51274" y="29184"/>
                    </a:lnTo>
                    <a:lnTo>
                      <a:pt x="50863" y="30530"/>
                    </a:lnTo>
                    <a:lnTo>
                      <a:pt x="52053" y="28244"/>
                    </a:lnTo>
                    <a:close/>
                  </a:path>
                  <a:path w="99694" h="56515">
                    <a:moveTo>
                      <a:pt x="92151" y="14211"/>
                    </a:moveTo>
                    <a:lnTo>
                      <a:pt x="88836" y="14719"/>
                    </a:lnTo>
                    <a:lnTo>
                      <a:pt x="88260" y="14871"/>
                    </a:lnTo>
                    <a:lnTo>
                      <a:pt x="85839" y="15595"/>
                    </a:lnTo>
                    <a:lnTo>
                      <a:pt x="84099" y="17399"/>
                    </a:lnTo>
                    <a:lnTo>
                      <a:pt x="80429" y="17945"/>
                    </a:lnTo>
                    <a:lnTo>
                      <a:pt x="78358" y="18110"/>
                    </a:lnTo>
                    <a:lnTo>
                      <a:pt x="78930" y="21450"/>
                    </a:lnTo>
                    <a:lnTo>
                      <a:pt x="80340" y="23926"/>
                    </a:lnTo>
                    <a:lnTo>
                      <a:pt x="81902" y="25717"/>
                    </a:lnTo>
                    <a:lnTo>
                      <a:pt x="85940" y="25349"/>
                    </a:lnTo>
                    <a:lnTo>
                      <a:pt x="85636" y="25044"/>
                    </a:lnTo>
                    <a:lnTo>
                      <a:pt x="85229" y="24523"/>
                    </a:lnTo>
                    <a:lnTo>
                      <a:pt x="86296" y="23850"/>
                    </a:lnTo>
                    <a:lnTo>
                      <a:pt x="85483" y="22580"/>
                    </a:lnTo>
                    <a:lnTo>
                      <a:pt x="85255" y="21513"/>
                    </a:lnTo>
                    <a:lnTo>
                      <a:pt x="86220" y="18986"/>
                    </a:lnTo>
                    <a:lnTo>
                      <a:pt x="88711" y="17945"/>
                    </a:lnTo>
                    <a:lnTo>
                      <a:pt x="89347" y="17767"/>
                    </a:lnTo>
                    <a:lnTo>
                      <a:pt x="91503" y="17424"/>
                    </a:lnTo>
                    <a:lnTo>
                      <a:pt x="96856" y="17424"/>
                    </a:lnTo>
                    <a:lnTo>
                      <a:pt x="94640" y="14871"/>
                    </a:lnTo>
                    <a:lnTo>
                      <a:pt x="92151" y="14211"/>
                    </a:lnTo>
                    <a:close/>
                  </a:path>
                  <a:path w="99694" h="56515">
                    <a:moveTo>
                      <a:pt x="78099" y="14581"/>
                    </a:moveTo>
                    <a:lnTo>
                      <a:pt x="78041" y="14782"/>
                    </a:lnTo>
                    <a:lnTo>
                      <a:pt x="78099" y="14581"/>
                    </a:lnTo>
                    <a:close/>
                  </a:path>
                  <a:path w="99694" h="56515">
                    <a:moveTo>
                      <a:pt x="78162" y="14363"/>
                    </a:moveTo>
                    <a:lnTo>
                      <a:pt x="78099" y="14581"/>
                    </a:lnTo>
                    <a:lnTo>
                      <a:pt x="78162" y="14363"/>
                    </a:lnTo>
                    <a:close/>
                  </a:path>
                  <a:path w="99694" h="56515">
                    <a:moveTo>
                      <a:pt x="74282" y="8432"/>
                    </a:moveTo>
                    <a:lnTo>
                      <a:pt x="71843" y="8953"/>
                    </a:lnTo>
                    <a:lnTo>
                      <a:pt x="71259" y="9042"/>
                    </a:lnTo>
                    <a:lnTo>
                      <a:pt x="70281" y="9258"/>
                    </a:lnTo>
                    <a:lnTo>
                      <a:pt x="76551" y="9258"/>
                    </a:lnTo>
                    <a:lnTo>
                      <a:pt x="76136" y="8801"/>
                    </a:lnTo>
                    <a:lnTo>
                      <a:pt x="74282" y="8432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11">
                <a:extLst>
                  <a:ext uri="{FF2B5EF4-FFF2-40B4-BE49-F238E27FC236}">
                    <a16:creationId xmlns:a16="http://schemas.microsoft.com/office/drawing/2014/main" xmlns="" id="{743547F1-9735-4FBB-8307-71D9ECA03605}"/>
                  </a:ext>
                </a:extLst>
              </p:cNvPr>
              <p:cNvSpPr/>
              <p:nvPr/>
            </p:nvSpPr>
            <p:spPr>
              <a:xfrm>
                <a:off x="2700616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8966" y="15722"/>
                    </a:moveTo>
                    <a:lnTo>
                      <a:pt x="8382" y="15595"/>
                    </a:lnTo>
                    <a:lnTo>
                      <a:pt x="7785" y="15405"/>
                    </a:lnTo>
                    <a:lnTo>
                      <a:pt x="7162" y="15138"/>
                    </a:lnTo>
                    <a:lnTo>
                      <a:pt x="3251" y="13703"/>
                    </a:lnTo>
                    <a:lnTo>
                      <a:pt x="0" y="9829"/>
                    </a:lnTo>
                    <a:lnTo>
                      <a:pt x="1612" y="11950"/>
                    </a:lnTo>
                    <a:lnTo>
                      <a:pt x="5067" y="15773"/>
                    </a:lnTo>
                    <a:lnTo>
                      <a:pt x="8966" y="15722"/>
                    </a:lnTo>
                    <a:close/>
                  </a:path>
                  <a:path w="16510" h="15875">
                    <a:moveTo>
                      <a:pt x="16040" y="3187"/>
                    </a:moveTo>
                    <a:lnTo>
                      <a:pt x="11963" y="0"/>
                    </a:lnTo>
                    <a:lnTo>
                      <a:pt x="11036" y="12"/>
                    </a:lnTo>
                    <a:lnTo>
                      <a:pt x="9982" y="177"/>
                    </a:lnTo>
                    <a:lnTo>
                      <a:pt x="9258" y="393"/>
                    </a:lnTo>
                    <a:lnTo>
                      <a:pt x="6858" y="1397"/>
                    </a:lnTo>
                    <a:lnTo>
                      <a:pt x="5892" y="3924"/>
                    </a:lnTo>
                    <a:lnTo>
                      <a:pt x="6121" y="4991"/>
                    </a:lnTo>
                    <a:lnTo>
                      <a:pt x="6934" y="6261"/>
                    </a:lnTo>
                    <a:lnTo>
                      <a:pt x="5359" y="7264"/>
                    </a:lnTo>
                    <a:lnTo>
                      <a:pt x="5638" y="7632"/>
                    </a:lnTo>
                    <a:lnTo>
                      <a:pt x="4584" y="7759"/>
                    </a:lnTo>
                    <a:lnTo>
                      <a:pt x="4343" y="7912"/>
                    </a:lnTo>
                    <a:lnTo>
                      <a:pt x="2451" y="8026"/>
                    </a:lnTo>
                    <a:lnTo>
                      <a:pt x="5041" y="11061"/>
                    </a:lnTo>
                    <a:lnTo>
                      <a:pt x="8077" y="12192"/>
                    </a:lnTo>
                    <a:lnTo>
                      <a:pt x="9715" y="12890"/>
                    </a:lnTo>
                    <a:lnTo>
                      <a:pt x="10998" y="12979"/>
                    </a:lnTo>
                    <a:lnTo>
                      <a:pt x="13779" y="11595"/>
                    </a:lnTo>
                    <a:lnTo>
                      <a:pt x="14732" y="9118"/>
                    </a:lnTo>
                    <a:lnTo>
                      <a:pt x="15354" y="6858"/>
                    </a:lnTo>
                    <a:lnTo>
                      <a:pt x="16040" y="3187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0" name="object 12">
                <a:extLst>
                  <a:ext uri="{FF2B5EF4-FFF2-40B4-BE49-F238E27FC236}">
                    <a16:creationId xmlns:a16="http://schemas.microsoft.com/office/drawing/2014/main" xmlns="" id="{5BFEE3A3-262B-4605-8973-8FC33D55191E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772397" y="666851"/>
                <a:ext cx="12280" cy="12775"/>
              </a:xfrm>
              <a:prstGeom prst="rect">
                <a:avLst/>
              </a:prstGeom>
            </p:spPr>
          </p:pic>
          <p:pic>
            <p:nvPicPr>
              <p:cNvPr id="51" name="object 13">
                <a:extLst>
                  <a:ext uri="{FF2B5EF4-FFF2-40B4-BE49-F238E27FC236}">
                    <a16:creationId xmlns:a16="http://schemas.microsoft.com/office/drawing/2014/main" xmlns="" id="{BB49D021-EA73-4877-B543-1773B812E1F6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609644" y="610693"/>
                <a:ext cx="239269" cy="557584"/>
              </a:xfrm>
              <a:prstGeom prst="rect">
                <a:avLst/>
              </a:prstGeom>
            </p:spPr>
          </p:pic>
          <p:sp>
            <p:nvSpPr>
              <p:cNvPr id="52" name="object 14">
                <a:extLst>
                  <a:ext uri="{FF2B5EF4-FFF2-40B4-BE49-F238E27FC236}">
                    <a16:creationId xmlns:a16="http://schemas.microsoft.com/office/drawing/2014/main" xmlns="" id="{2B3C7BB2-8ED8-4875-8E91-D814DB9600FC}"/>
                  </a:ext>
                </a:extLst>
              </p:cNvPr>
              <p:cNvSpPr/>
              <p:nvPr/>
            </p:nvSpPr>
            <p:spPr>
              <a:xfrm>
                <a:off x="2548255" y="1092783"/>
                <a:ext cx="138430" cy="107314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07315">
                    <a:moveTo>
                      <a:pt x="39662" y="65532"/>
                    </a:moveTo>
                    <a:lnTo>
                      <a:pt x="39408" y="65633"/>
                    </a:lnTo>
                    <a:lnTo>
                      <a:pt x="39662" y="65532"/>
                    </a:lnTo>
                    <a:close/>
                  </a:path>
                  <a:path w="138430" h="107315">
                    <a:moveTo>
                      <a:pt x="94475" y="99415"/>
                    </a:moveTo>
                    <a:lnTo>
                      <a:pt x="94005" y="96596"/>
                    </a:lnTo>
                    <a:lnTo>
                      <a:pt x="82740" y="91719"/>
                    </a:lnTo>
                    <a:lnTo>
                      <a:pt x="74968" y="87261"/>
                    </a:lnTo>
                    <a:lnTo>
                      <a:pt x="70472" y="84010"/>
                    </a:lnTo>
                    <a:lnTo>
                      <a:pt x="69011" y="82753"/>
                    </a:lnTo>
                    <a:lnTo>
                      <a:pt x="61239" y="77101"/>
                    </a:lnTo>
                    <a:lnTo>
                      <a:pt x="60363" y="76466"/>
                    </a:lnTo>
                    <a:lnTo>
                      <a:pt x="54394" y="77101"/>
                    </a:lnTo>
                    <a:lnTo>
                      <a:pt x="51752" y="76047"/>
                    </a:lnTo>
                    <a:lnTo>
                      <a:pt x="49504" y="74803"/>
                    </a:lnTo>
                    <a:lnTo>
                      <a:pt x="47599" y="73482"/>
                    </a:lnTo>
                    <a:lnTo>
                      <a:pt x="32804" y="73406"/>
                    </a:lnTo>
                    <a:lnTo>
                      <a:pt x="20218" y="70878"/>
                    </a:lnTo>
                    <a:lnTo>
                      <a:pt x="15544" y="69278"/>
                    </a:lnTo>
                    <a:lnTo>
                      <a:pt x="11468" y="67894"/>
                    </a:lnTo>
                    <a:lnTo>
                      <a:pt x="8191" y="66446"/>
                    </a:lnTo>
                    <a:lnTo>
                      <a:pt x="4267" y="69278"/>
                    </a:lnTo>
                    <a:lnTo>
                      <a:pt x="12" y="67945"/>
                    </a:lnTo>
                    <a:lnTo>
                      <a:pt x="11633" y="76936"/>
                    </a:lnTo>
                    <a:lnTo>
                      <a:pt x="22161" y="78193"/>
                    </a:lnTo>
                    <a:lnTo>
                      <a:pt x="34429" y="82448"/>
                    </a:lnTo>
                    <a:lnTo>
                      <a:pt x="39611" y="94386"/>
                    </a:lnTo>
                    <a:lnTo>
                      <a:pt x="47320" y="106972"/>
                    </a:lnTo>
                    <a:lnTo>
                      <a:pt x="52349" y="104927"/>
                    </a:lnTo>
                    <a:lnTo>
                      <a:pt x="64465" y="101612"/>
                    </a:lnTo>
                    <a:lnTo>
                      <a:pt x="74422" y="99987"/>
                    </a:lnTo>
                    <a:lnTo>
                      <a:pt x="81153" y="99466"/>
                    </a:lnTo>
                    <a:lnTo>
                      <a:pt x="83629" y="99415"/>
                    </a:lnTo>
                    <a:lnTo>
                      <a:pt x="94475" y="99415"/>
                    </a:lnTo>
                    <a:close/>
                  </a:path>
                  <a:path w="138430" h="107315">
                    <a:moveTo>
                      <a:pt x="109677" y="21996"/>
                    </a:moveTo>
                    <a:lnTo>
                      <a:pt x="108851" y="18707"/>
                    </a:lnTo>
                    <a:lnTo>
                      <a:pt x="108254" y="16344"/>
                    </a:lnTo>
                    <a:lnTo>
                      <a:pt x="102768" y="14528"/>
                    </a:lnTo>
                    <a:lnTo>
                      <a:pt x="105422" y="4635"/>
                    </a:lnTo>
                    <a:lnTo>
                      <a:pt x="106667" y="0"/>
                    </a:lnTo>
                    <a:lnTo>
                      <a:pt x="96037" y="4635"/>
                    </a:lnTo>
                    <a:lnTo>
                      <a:pt x="93891" y="4584"/>
                    </a:lnTo>
                    <a:lnTo>
                      <a:pt x="89776" y="5372"/>
                    </a:lnTo>
                    <a:lnTo>
                      <a:pt x="87172" y="8394"/>
                    </a:lnTo>
                    <a:lnTo>
                      <a:pt x="89395" y="14528"/>
                    </a:lnTo>
                    <a:lnTo>
                      <a:pt x="89496" y="16344"/>
                    </a:lnTo>
                    <a:lnTo>
                      <a:pt x="89141" y="22644"/>
                    </a:lnTo>
                    <a:lnTo>
                      <a:pt x="98628" y="18707"/>
                    </a:lnTo>
                    <a:lnTo>
                      <a:pt x="102501" y="19710"/>
                    </a:lnTo>
                    <a:lnTo>
                      <a:pt x="104368" y="22707"/>
                    </a:lnTo>
                    <a:lnTo>
                      <a:pt x="106311" y="22009"/>
                    </a:lnTo>
                    <a:lnTo>
                      <a:pt x="109677" y="21996"/>
                    </a:lnTo>
                    <a:close/>
                  </a:path>
                  <a:path w="138430" h="107315">
                    <a:moveTo>
                      <a:pt x="138023" y="59182"/>
                    </a:moveTo>
                    <a:lnTo>
                      <a:pt x="126695" y="59499"/>
                    </a:lnTo>
                    <a:lnTo>
                      <a:pt x="125907" y="51371"/>
                    </a:lnTo>
                    <a:lnTo>
                      <a:pt x="119138" y="47904"/>
                    </a:lnTo>
                    <a:lnTo>
                      <a:pt x="113474" y="47396"/>
                    </a:lnTo>
                    <a:lnTo>
                      <a:pt x="111379" y="47218"/>
                    </a:lnTo>
                    <a:lnTo>
                      <a:pt x="107683" y="47396"/>
                    </a:lnTo>
                    <a:lnTo>
                      <a:pt x="107759" y="42214"/>
                    </a:lnTo>
                    <a:lnTo>
                      <a:pt x="107835" y="37807"/>
                    </a:lnTo>
                    <a:lnTo>
                      <a:pt x="98717" y="37807"/>
                    </a:lnTo>
                    <a:lnTo>
                      <a:pt x="94627" y="37338"/>
                    </a:lnTo>
                    <a:lnTo>
                      <a:pt x="90385" y="39535"/>
                    </a:lnTo>
                    <a:lnTo>
                      <a:pt x="87033" y="42214"/>
                    </a:lnTo>
                    <a:lnTo>
                      <a:pt x="82575" y="40208"/>
                    </a:lnTo>
                    <a:lnTo>
                      <a:pt x="80276" y="38836"/>
                    </a:lnTo>
                    <a:lnTo>
                      <a:pt x="78841" y="41262"/>
                    </a:lnTo>
                    <a:lnTo>
                      <a:pt x="76708" y="43853"/>
                    </a:lnTo>
                    <a:lnTo>
                      <a:pt x="73609" y="45605"/>
                    </a:lnTo>
                    <a:lnTo>
                      <a:pt x="64338" y="51435"/>
                    </a:lnTo>
                    <a:lnTo>
                      <a:pt x="63500" y="59499"/>
                    </a:lnTo>
                    <a:lnTo>
                      <a:pt x="63385" y="63042"/>
                    </a:lnTo>
                    <a:lnTo>
                      <a:pt x="63207" y="64033"/>
                    </a:lnTo>
                    <a:lnTo>
                      <a:pt x="66306" y="67449"/>
                    </a:lnTo>
                    <a:lnTo>
                      <a:pt x="70421" y="66725"/>
                    </a:lnTo>
                    <a:lnTo>
                      <a:pt x="70789" y="78308"/>
                    </a:lnTo>
                    <a:lnTo>
                      <a:pt x="74663" y="83375"/>
                    </a:lnTo>
                    <a:lnTo>
                      <a:pt x="79121" y="84531"/>
                    </a:lnTo>
                    <a:lnTo>
                      <a:pt x="81267" y="84340"/>
                    </a:lnTo>
                    <a:lnTo>
                      <a:pt x="91948" y="93345"/>
                    </a:lnTo>
                    <a:lnTo>
                      <a:pt x="99225" y="93992"/>
                    </a:lnTo>
                    <a:lnTo>
                      <a:pt x="103365" y="90957"/>
                    </a:lnTo>
                    <a:lnTo>
                      <a:pt x="104686" y="88900"/>
                    </a:lnTo>
                    <a:lnTo>
                      <a:pt x="105943" y="84645"/>
                    </a:lnTo>
                    <a:lnTo>
                      <a:pt x="105638" y="84340"/>
                    </a:lnTo>
                    <a:lnTo>
                      <a:pt x="102958" y="81661"/>
                    </a:lnTo>
                    <a:lnTo>
                      <a:pt x="112077" y="81826"/>
                    </a:lnTo>
                    <a:lnTo>
                      <a:pt x="112141" y="81661"/>
                    </a:lnTo>
                    <a:lnTo>
                      <a:pt x="114122" y="76949"/>
                    </a:lnTo>
                    <a:lnTo>
                      <a:pt x="128663" y="77444"/>
                    </a:lnTo>
                    <a:lnTo>
                      <a:pt x="129641" y="76949"/>
                    </a:lnTo>
                    <a:lnTo>
                      <a:pt x="135686" y="73926"/>
                    </a:lnTo>
                    <a:lnTo>
                      <a:pt x="137896" y="69519"/>
                    </a:lnTo>
                    <a:lnTo>
                      <a:pt x="138010" y="67449"/>
                    </a:lnTo>
                    <a:lnTo>
                      <a:pt x="138023" y="66725"/>
                    </a:lnTo>
                    <a:lnTo>
                      <a:pt x="138023" y="59499"/>
                    </a:lnTo>
                    <a:lnTo>
                      <a:pt x="138023" y="59182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15">
                <a:extLst>
                  <a:ext uri="{FF2B5EF4-FFF2-40B4-BE49-F238E27FC236}">
                    <a16:creationId xmlns:a16="http://schemas.microsoft.com/office/drawing/2014/main" xmlns="" id="{86EC53F0-55B1-408F-A14D-55EA35529A66}"/>
                  </a:ext>
                </a:extLst>
              </p:cNvPr>
              <p:cNvSpPr/>
              <p:nvPr/>
            </p:nvSpPr>
            <p:spPr>
              <a:xfrm>
                <a:off x="2553347" y="1096479"/>
                <a:ext cx="156210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156210" h="97790">
                    <a:moveTo>
                      <a:pt x="78854" y="91643"/>
                    </a:moveTo>
                    <a:lnTo>
                      <a:pt x="49771" y="78752"/>
                    </a:lnTo>
                    <a:lnTo>
                      <a:pt x="42240" y="73647"/>
                    </a:lnTo>
                    <a:lnTo>
                      <a:pt x="35814" y="71120"/>
                    </a:lnTo>
                    <a:lnTo>
                      <a:pt x="32969" y="70129"/>
                    </a:lnTo>
                    <a:lnTo>
                      <a:pt x="24599" y="69786"/>
                    </a:lnTo>
                    <a:lnTo>
                      <a:pt x="17018" y="67894"/>
                    </a:lnTo>
                    <a:lnTo>
                      <a:pt x="11595" y="66103"/>
                    </a:lnTo>
                    <a:lnTo>
                      <a:pt x="8102" y="65239"/>
                    </a:lnTo>
                    <a:lnTo>
                      <a:pt x="4826" y="64071"/>
                    </a:lnTo>
                    <a:lnTo>
                      <a:pt x="2476" y="63157"/>
                    </a:lnTo>
                    <a:lnTo>
                      <a:pt x="1930" y="63461"/>
                    </a:lnTo>
                    <a:lnTo>
                      <a:pt x="1066" y="63893"/>
                    </a:lnTo>
                    <a:lnTo>
                      <a:pt x="0" y="64211"/>
                    </a:lnTo>
                    <a:lnTo>
                      <a:pt x="11811" y="69748"/>
                    </a:lnTo>
                    <a:lnTo>
                      <a:pt x="21640" y="70739"/>
                    </a:lnTo>
                    <a:lnTo>
                      <a:pt x="33274" y="75450"/>
                    </a:lnTo>
                    <a:lnTo>
                      <a:pt x="42075" y="95567"/>
                    </a:lnTo>
                    <a:lnTo>
                      <a:pt x="45212" y="97777"/>
                    </a:lnTo>
                    <a:lnTo>
                      <a:pt x="42227" y="86931"/>
                    </a:lnTo>
                    <a:lnTo>
                      <a:pt x="48996" y="87083"/>
                    </a:lnTo>
                    <a:lnTo>
                      <a:pt x="61087" y="88265"/>
                    </a:lnTo>
                    <a:lnTo>
                      <a:pt x="70523" y="89776"/>
                    </a:lnTo>
                    <a:lnTo>
                      <a:pt x="76657" y="91084"/>
                    </a:lnTo>
                    <a:lnTo>
                      <a:pt x="78854" y="91643"/>
                    </a:lnTo>
                    <a:close/>
                  </a:path>
                  <a:path w="156210" h="97790">
                    <a:moveTo>
                      <a:pt x="95986" y="101"/>
                    </a:moveTo>
                    <a:lnTo>
                      <a:pt x="91859" y="1778"/>
                    </a:lnTo>
                    <a:lnTo>
                      <a:pt x="91109" y="7988"/>
                    </a:lnTo>
                    <a:lnTo>
                      <a:pt x="87045" y="10807"/>
                    </a:lnTo>
                    <a:lnTo>
                      <a:pt x="84747" y="15354"/>
                    </a:lnTo>
                    <a:lnTo>
                      <a:pt x="90576" y="13589"/>
                    </a:lnTo>
                    <a:lnTo>
                      <a:pt x="94043" y="12636"/>
                    </a:lnTo>
                    <a:lnTo>
                      <a:pt x="95758" y="5778"/>
                    </a:lnTo>
                    <a:lnTo>
                      <a:pt x="95986" y="101"/>
                    </a:lnTo>
                    <a:close/>
                  </a:path>
                  <a:path w="156210" h="97790">
                    <a:moveTo>
                      <a:pt x="99593" y="85204"/>
                    </a:moveTo>
                    <a:lnTo>
                      <a:pt x="93624" y="81432"/>
                    </a:lnTo>
                    <a:lnTo>
                      <a:pt x="87020" y="75768"/>
                    </a:lnTo>
                    <a:lnTo>
                      <a:pt x="82308" y="74510"/>
                    </a:lnTo>
                    <a:lnTo>
                      <a:pt x="85445" y="87718"/>
                    </a:lnTo>
                    <a:lnTo>
                      <a:pt x="94564" y="86779"/>
                    </a:lnTo>
                    <a:lnTo>
                      <a:pt x="99593" y="85204"/>
                    </a:lnTo>
                    <a:close/>
                  </a:path>
                  <a:path w="156210" h="97790">
                    <a:moveTo>
                      <a:pt x="112306" y="22301"/>
                    </a:moveTo>
                    <a:lnTo>
                      <a:pt x="82550" y="22301"/>
                    </a:lnTo>
                    <a:lnTo>
                      <a:pt x="76695" y="22301"/>
                    </a:lnTo>
                    <a:lnTo>
                      <a:pt x="77609" y="23774"/>
                    </a:lnTo>
                    <a:lnTo>
                      <a:pt x="78193" y="25412"/>
                    </a:lnTo>
                    <a:lnTo>
                      <a:pt x="78117" y="27076"/>
                    </a:lnTo>
                    <a:lnTo>
                      <a:pt x="101257" y="24536"/>
                    </a:lnTo>
                    <a:lnTo>
                      <a:pt x="112306" y="22301"/>
                    </a:lnTo>
                    <a:close/>
                  </a:path>
                  <a:path w="156210" h="97790">
                    <a:moveTo>
                      <a:pt x="129463" y="61785"/>
                    </a:moveTo>
                    <a:lnTo>
                      <a:pt x="127101" y="55816"/>
                    </a:lnTo>
                    <a:lnTo>
                      <a:pt x="121132" y="58166"/>
                    </a:lnTo>
                    <a:lnTo>
                      <a:pt x="126949" y="60680"/>
                    </a:lnTo>
                    <a:lnTo>
                      <a:pt x="125539" y="63982"/>
                    </a:lnTo>
                    <a:lnTo>
                      <a:pt x="85356" y="51854"/>
                    </a:lnTo>
                    <a:lnTo>
                      <a:pt x="84442" y="51092"/>
                    </a:lnTo>
                    <a:lnTo>
                      <a:pt x="83870" y="50622"/>
                    </a:lnTo>
                    <a:lnTo>
                      <a:pt x="74917" y="44335"/>
                    </a:lnTo>
                    <a:lnTo>
                      <a:pt x="70662" y="40881"/>
                    </a:lnTo>
                    <a:lnTo>
                      <a:pt x="85293" y="39928"/>
                    </a:lnTo>
                    <a:lnTo>
                      <a:pt x="94881" y="42608"/>
                    </a:lnTo>
                    <a:lnTo>
                      <a:pt x="87490" y="44335"/>
                    </a:lnTo>
                    <a:lnTo>
                      <a:pt x="86080" y="47790"/>
                    </a:lnTo>
                    <a:lnTo>
                      <a:pt x="88747" y="51092"/>
                    </a:lnTo>
                    <a:lnTo>
                      <a:pt x="92202" y="52197"/>
                    </a:lnTo>
                    <a:lnTo>
                      <a:pt x="104787" y="47485"/>
                    </a:lnTo>
                    <a:lnTo>
                      <a:pt x="113271" y="51092"/>
                    </a:lnTo>
                    <a:lnTo>
                      <a:pt x="107454" y="57696"/>
                    </a:lnTo>
                    <a:lnTo>
                      <a:pt x="100063" y="57543"/>
                    </a:lnTo>
                    <a:lnTo>
                      <a:pt x="113118" y="59893"/>
                    </a:lnTo>
                    <a:lnTo>
                      <a:pt x="116420" y="57696"/>
                    </a:lnTo>
                    <a:lnTo>
                      <a:pt x="119710" y="55499"/>
                    </a:lnTo>
                    <a:lnTo>
                      <a:pt x="126479" y="50622"/>
                    </a:lnTo>
                    <a:lnTo>
                      <a:pt x="118160" y="47485"/>
                    </a:lnTo>
                    <a:lnTo>
                      <a:pt x="115633" y="46532"/>
                    </a:lnTo>
                    <a:lnTo>
                      <a:pt x="115112" y="46380"/>
                    </a:lnTo>
                    <a:lnTo>
                      <a:pt x="103835" y="43078"/>
                    </a:lnTo>
                    <a:lnTo>
                      <a:pt x="99745" y="46380"/>
                    </a:lnTo>
                    <a:lnTo>
                      <a:pt x="102425" y="40246"/>
                    </a:lnTo>
                    <a:lnTo>
                      <a:pt x="101866" y="39928"/>
                    </a:lnTo>
                    <a:lnTo>
                      <a:pt x="101473" y="39700"/>
                    </a:lnTo>
                    <a:lnTo>
                      <a:pt x="95821" y="36474"/>
                    </a:lnTo>
                    <a:lnTo>
                      <a:pt x="86855" y="35534"/>
                    </a:lnTo>
                    <a:lnTo>
                      <a:pt x="82613" y="38366"/>
                    </a:lnTo>
                    <a:lnTo>
                      <a:pt x="78689" y="39700"/>
                    </a:lnTo>
                    <a:lnTo>
                      <a:pt x="75552" y="38773"/>
                    </a:lnTo>
                    <a:lnTo>
                      <a:pt x="73482" y="37604"/>
                    </a:lnTo>
                    <a:lnTo>
                      <a:pt x="72199" y="39217"/>
                    </a:lnTo>
                    <a:lnTo>
                      <a:pt x="70561" y="40754"/>
                    </a:lnTo>
                    <a:lnTo>
                      <a:pt x="68503" y="41922"/>
                    </a:lnTo>
                    <a:lnTo>
                      <a:pt x="68199" y="42113"/>
                    </a:lnTo>
                    <a:lnTo>
                      <a:pt x="67703" y="42481"/>
                    </a:lnTo>
                    <a:lnTo>
                      <a:pt x="68046" y="44577"/>
                    </a:lnTo>
                    <a:lnTo>
                      <a:pt x="66890" y="46532"/>
                    </a:lnTo>
                    <a:lnTo>
                      <a:pt x="65163" y="51257"/>
                    </a:lnTo>
                    <a:lnTo>
                      <a:pt x="72555" y="51092"/>
                    </a:lnTo>
                    <a:lnTo>
                      <a:pt x="72402" y="63792"/>
                    </a:lnTo>
                    <a:lnTo>
                      <a:pt x="70040" y="61302"/>
                    </a:lnTo>
                    <a:lnTo>
                      <a:pt x="69405" y="71043"/>
                    </a:lnTo>
                    <a:lnTo>
                      <a:pt x="72872" y="76390"/>
                    </a:lnTo>
                    <a:lnTo>
                      <a:pt x="77901" y="82054"/>
                    </a:lnTo>
                    <a:lnTo>
                      <a:pt x="77266" y="75768"/>
                    </a:lnTo>
                    <a:lnTo>
                      <a:pt x="76327" y="67906"/>
                    </a:lnTo>
                    <a:lnTo>
                      <a:pt x="72580" y="63995"/>
                    </a:lnTo>
                    <a:lnTo>
                      <a:pt x="89535" y="64147"/>
                    </a:lnTo>
                    <a:lnTo>
                      <a:pt x="94665" y="71018"/>
                    </a:lnTo>
                    <a:lnTo>
                      <a:pt x="101193" y="72351"/>
                    </a:lnTo>
                    <a:lnTo>
                      <a:pt x="106845" y="71018"/>
                    </a:lnTo>
                    <a:lnTo>
                      <a:pt x="109181" y="69964"/>
                    </a:lnTo>
                    <a:lnTo>
                      <a:pt x="122110" y="71069"/>
                    </a:lnTo>
                    <a:lnTo>
                      <a:pt x="124218" y="69964"/>
                    </a:lnTo>
                    <a:lnTo>
                      <a:pt x="126949" y="68541"/>
                    </a:lnTo>
                    <a:lnTo>
                      <a:pt x="127990" y="67983"/>
                    </a:lnTo>
                    <a:lnTo>
                      <a:pt x="129438" y="64147"/>
                    </a:lnTo>
                    <a:lnTo>
                      <a:pt x="129463" y="61785"/>
                    </a:lnTo>
                    <a:close/>
                  </a:path>
                  <a:path w="156210" h="97790">
                    <a:moveTo>
                      <a:pt x="155714" y="5283"/>
                    </a:moveTo>
                    <a:lnTo>
                      <a:pt x="155232" y="0"/>
                    </a:lnTo>
                    <a:lnTo>
                      <a:pt x="137668" y="9588"/>
                    </a:lnTo>
                    <a:lnTo>
                      <a:pt x="120777" y="15976"/>
                    </a:lnTo>
                    <a:lnTo>
                      <a:pt x="86080" y="22212"/>
                    </a:lnTo>
                    <a:lnTo>
                      <a:pt x="112712" y="22212"/>
                    </a:lnTo>
                    <a:lnTo>
                      <a:pt x="120230" y="20688"/>
                    </a:lnTo>
                    <a:lnTo>
                      <a:pt x="133070" y="17183"/>
                    </a:lnTo>
                    <a:lnTo>
                      <a:pt x="137795" y="15646"/>
                    </a:lnTo>
                    <a:lnTo>
                      <a:pt x="155714" y="5283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4" name="object 16">
                <a:extLst>
                  <a:ext uri="{FF2B5EF4-FFF2-40B4-BE49-F238E27FC236}">
                    <a16:creationId xmlns:a16="http://schemas.microsoft.com/office/drawing/2014/main" xmlns="" id="{33446C07-CE94-4767-8006-89AB60C2A233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573959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55" name="object 17">
                <a:extLst>
                  <a:ext uri="{FF2B5EF4-FFF2-40B4-BE49-F238E27FC236}">
                    <a16:creationId xmlns:a16="http://schemas.microsoft.com/office/drawing/2014/main" xmlns="" id="{98C94ED2-588A-49C8-B841-5AB6685DE6BF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556455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56" name="object 18">
                <a:extLst>
                  <a:ext uri="{FF2B5EF4-FFF2-40B4-BE49-F238E27FC236}">
                    <a16:creationId xmlns:a16="http://schemas.microsoft.com/office/drawing/2014/main" xmlns="" id="{0775EE98-6334-4428-B0FE-05F6EF343AE8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65742" y="1137170"/>
                <a:ext cx="29248" cy="15773"/>
              </a:xfrm>
              <a:prstGeom prst="rect">
                <a:avLst/>
              </a:prstGeom>
            </p:spPr>
          </p:pic>
          <p:pic>
            <p:nvPicPr>
              <p:cNvPr id="57" name="object 19">
                <a:extLst>
                  <a:ext uri="{FF2B5EF4-FFF2-40B4-BE49-F238E27FC236}">
                    <a16:creationId xmlns:a16="http://schemas.microsoft.com/office/drawing/2014/main" xmlns="" id="{A708AC05-C75B-4DF9-AA2C-EFD53A3058B9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43159" y="1040348"/>
                <a:ext cx="314471" cy="127342"/>
              </a:xfrm>
              <a:prstGeom prst="rect">
                <a:avLst/>
              </a:prstGeom>
            </p:spPr>
          </p:pic>
          <p:pic>
            <p:nvPicPr>
              <p:cNvPr id="58" name="object 20">
                <a:extLst>
                  <a:ext uri="{FF2B5EF4-FFF2-40B4-BE49-F238E27FC236}">
                    <a16:creationId xmlns:a16="http://schemas.microsoft.com/office/drawing/2014/main" xmlns="" id="{BFA3BFC5-A489-4A3B-9C61-AE695CC281D8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433345" y="693369"/>
                <a:ext cx="33858" cy="6921"/>
              </a:xfrm>
              <a:prstGeom prst="rect">
                <a:avLst/>
              </a:prstGeom>
            </p:spPr>
          </p:pic>
          <p:sp>
            <p:nvSpPr>
              <p:cNvPr id="59" name="object 21">
                <a:extLst>
                  <a:ext uri="{FF2B5EF4-FFF2-40B4-BE49-F238E27FC236}">
                    <a16:creationId xmlns:a16="http://schemas.microsoft.com/office/drawing/2014/main" xmlns="" id="{95DDE9C4-1EA9-446F-A7CD-C46CE5A79290}"/>
                  </a:ext>
                </a:extLst>
              </p:cNvPr>
              <p:cNvSpPr/>
              <p:nvPr/>
            </p:nvSpPr>
            <p:spPr>
              <a:xfrm>
                <a:off x="2375940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15100" y="0"/>
                    </a:moveTo>
                    <a:lnTo>
                      <a:pt x="14376" y="177"/>
                    </a:lnTo>
                    <a:lnTo>
                      <a:pt x="14040" y="533"/>
                    </a:lnTo>
                    <a:lnTo>
                      <a:pt x="13995" y="2082"/>
                    </a:lnTo>
                    <a:lnTo>
                      <a:pt x="14096" y="2387"/>
                    </a:lnTo>
                    <a:lnTo>
                      <a:pt x="14414" y="15824"/>
                    </a:lnTo>
                    <a:lnTo>
                      <a:pt x="4038" y="20459"/>
                    </a:lnTo>
                    <a:lnTo>
                      <a:pt x="1676" y="21399"/>
                    </a:lnTo>
                    <a:lnTo>
                      <a:pt x="419" y="21717"/>
                    </a:lnTo>
                    <a:lnTo>
                      <a:pt x="0" y="21755"/>
                    </a:lnTo>
                    <a:lnTo>
                      <a:pt x="2971" y="22898"/>
                    </a:lnTo>
                    <a:lnTo>
                      <a:pt x="11582" y="26377"/>
                    </a:lnTo>
                    <a:lnTo>
                      <a:pt x="18745" y="31203"/>
                    </a:lnTo>
                    <a:lnTo>
                      <a:pt x="29286" y="30454"/>
                    </a:lnTo>
                    <a:lnTo>
                      <a:pt x="36804" y="17792"/>
                    </a:lnTo>
                    <a:lnTo>
                      <a:pt x="37020" y="17500"/>
                    </a:lnTo>
                    <a:lnTo>
                      <a:pt x="37325" y="16992"/>
                    </a:lnTo>
                    <a:lnTo>
                      <a:pt x="35890" y="14020"/>
                    </a:lnTo>
                    <a:lnTo>
                      <a:pt x="35255" y="12192"/>
                    </a:lnTo>
                    <a:lnTo>
                      <a:pt x="35090" y="11798"/>
                    </a:lnTo>
                    <a:lnTo>
                      <a:pt x="29946" y="3937"/>
                    </a:lnTo>
                    <a:lnTo>
                      <a:pt x="21666" y="1346"/>
                    </a:lnTo>
                    <a:lnTo>
                      <a:pt x="18046" y="533"/>
                    </a:lnTo>
                    <a:lnTo>
                      <a:pt x="15100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22">
                <a:extLst>
                  <a:ext uri="{FF2B5EF4-FFF2-40B4-BE49-F238E27FC236}">
                    <a16:creationId xmlns:a16="http://schemas.microsoft.com/office/drawing/2014/main" xmlns="" id="{11276ABA-398F-4CED-A410-743AB2A55A20}"/>
                  </a:ext>
                </a:extLst>
              </p:cNvPr>
              <p:cNvSpPr/>
              <p:nvPr/>
            </p:nvSpPr>
            <p:spPr>
              <a:xfrm>
                <a:off x="236590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74412" y="28244"/>
                    </a:moveTo>
                    <a:lnTo>
                      <a:pt x="47536" y="28244"/>
                    </a:lnTo>
                    <a:lnTo>
                      <a:pt x="48152" y="29870"/>
                    </a:lnTo>
                    <a:lnTo>
                      <a:pt x="48641" y="31584"/>
                    </a:lnTo>
                    <a:lnTo>
                      <a:pt x="70167" y="54635"/>
                    </a:lnTo>
                    <a:lnTo>
                      <a:pt x="73079" y="55276"/>
                    </a:lnTo>
                    <a:lnTo>
                      <a:pt x="80146" y="55954"/>
                    </a:lnTo>
                    <a:lnTo>
                      <a:pt x="89418" y="55077"/>
                    </a:lnTo>
                    <a:lnTo>
                      <a:pt x="94132" y="53149"/>
                    </a:lnTo>
                    <a:lnTo>
                      <a:pt x="81340" y="53136"/>
                    </a:lnTo>
                    <a:lnTo>
                      <a:pt x="76073" y="52565"/>
                    </a:lnTo>
                    <a:lnTo>
                      <a:pt x="90545" y="52565"/>
                    </a:lnTo>
                    <a:lnTo>
                      <a:pt x="96735" y="48933"/>
                    </a:lnTo>
                    <a:lnTo>
                      <a:pt x="91734" y="47757"/>
                    </a:lnTo>
                    <a:lnTo>
                      <a:pt x="84964" y="43786"/>
                    </a:lnTo>
                    <a:lnTo>
                      <a:pt x="77663" y="35381"/>
                    </a:lnTo>
                    <a:lnTo>
                      <a:pt x="74412" y="28244"/>
                    </a:lnTo>
                    <a:close/>
                  </a:path>
                  <a:path w="99694" h="56515">
                    <a:moveTo>
                      <a:pt x="69951" y="54597"/>
                    </a:moveTo>
                    <a:lnTo>
                      <a:pt x="70127" y="54635"/>
                    </a:lnTo>
                    <a:lnTo>
                      <a:pt x="69951" y="54597"/>
                    </a:lnTo>
                    <a:close/>
                  </a:path>
                  <a:path w="99694" h="56515">
                    <a:moveTo>
                      <a:pt x="97497" y="48475"/>
                    </a:moveTo>
                    <a:lnTo>
                      <a:pt x="90233" y="53098"/>
                    </a:lnTo>
                    <a:lnTo>
                      <a:pt x="81534" y="53149"/>
                    </a:lnTo>
                    <a:lnTo>
                      <a:pt x="94132" y="53149"/>
                    </a:lnTo>
                    <a:lnTo>
                      <a:pt x="99161" y="51092"/>
                    </a:lnTo>
                    <a:lnTo>
                      <a:pt x="98501" y="49987"/>
                    </a:lnTo>
                    <a:lnTo>
                      <a:pt x="98107" y="49390"/>
                    </a:lnTo>
                    <a:lnTo>
                      <a:pt x="98686" y="48996"/>
                    </a:lnTo>
                    <a:lnTo>
                      <a:pt x="97840" y="48983"/>
                    </a:lnTo>
                    <a:lnTo>
                      <a:pt x="97497" y="48475"/>
                    </a:lnTo>
                    <a:close/>
                  </a:path>
                  <a:path w="99694" h="56515">
                    <a:moveTo>
                      <a:pt x="81412" y="53136"/>
                    </a:moveTo>
                    <a:close/>
                  </a:path>
                  <a:path w="99694" h="56515">
                    <a:moveTo>
                      <a:pt x="90545" y="52565"/>
                    </a:moveTo>
                    <a:lnTo>
                      <a:pt x="76073" y="52565"/>
                    </a:lnTo>
                    <a:lnTo>
                      <a:pt x="81412" y="53136"/>
                    </a:lnTo>
                    <a:lnTo>
                      <a:pt x="89636" y="53098"/>
                    </a:lnTo>
                    <a:lnTo>
                      <a:pt x="90545" y="52565"/>
                    </a:lnTo>
                    <a:close/>
                  </a:path>
                  <a:path w="99694" h="56515">
                    <a:moveTo>
                      <a:pt x="98742" y="48958"/>
                    </a:moveTo>
                    <a:lnTo>
                      <a:pt x="98412" y="48996"/>
                    </a:lnTo>
                    <a:lnTo>
                      <a:pt x="98686" y="48996"/>
                    </a:lnTo>
                    <a:close/>
                  </a:path>
                  <a:path w="99694" h="56515">
                    <a:moveTo>
                      <a:pt x="7010" y="14211"/>
                    </a:moveTo>
                    <a:lnTo>
                      <a:pt x="4521" y="14871"/>
                    </a:lnTo>
                    <a:lnTo>
                      <a:pt x="0" y="20078"/>
                    </a:lnTo>
                    <a:lnTo>
                      <a:pt x="1911" y="26708"/>
                    </a:lnTo>
                    <a:lnTo>
                      <a:pt x="2997" y="31102"/>
                    </a:lnTo>
                    <a:lnTo>
                      <a:pt x="8242" y="33731"/>
                    </a:lnTo>
                    <a:lnTo>
                      <a:pt x="10337" y="33705"/>
                    </a:lnTo>
                    <a:lnTo>
                      <a:pt x="12623" y="32727"/>
                    </a:lnTo>
                    <a:lnTo>
                      <a:pt x="18513" y="30568"/>
                    </a:lnTo>
                    <a:lnTo>
                      <a:pt x="8788" y="30568"/>
                    </a:lnTo>
                    <a:lnTo>
                      <a:pt x="6019" y="29184"/>
                    </a:lnTo>
                    <a:lnTo>
                      <a:pt x="5067" y="26708"/>
                    </a:lnTo>
                    <a:lnTo>
                      <a:pt x="4820" y="25717"/>
                    </a:lnTo>
                    <a:lnTo>
                      <a:pt x="4461" y="24523"/>
                    </a:lnTo>
                    <a:lnTo>
                      <a:pt x="3708" y="20497"/>
                    </a:lnTo>
                    <a:lnTo>
                      <a:pt x="6086" y="17767"/>
                    </a:lnTo>
                    <a:lnTo>
                      <a:pt x="7658" y="17424"/>
                    </a:lnTo>
                    <a:lnTo>
                      <a:pt x="15220" y="17424"/>
                    </a:lnTo>
                    <a:lnTo>
                      <a:pt x="15062" y="17399"/>
                    </a:lnTo>
                    <a:lnTo>
                      <a:pt x="13322" y="15595"/>
                    </a:lnTo>
                    <a:lnTo>
                      <a:pt x="10858" y="14859"/>
                    </a:lnTo>
                    <a:lnTo>
                      <a:pt x="10325" y="14719"/>
                    </a:lnTo>
                    <a:lnTo>
                      <a:pt x="7010" y="14211"/>
                    </a:lnTo>
                    <a:close/>
                  </a:path>
                  <a:path w="99694" h="56515">
                    <a:moveTo>
                      <a:pt x="24131" y="14363"/>
                    </a:moveTo>
                    <a:lnTo>
                      <a:pt x="21056" y="14363"/>
                    </a:lnTo>
                    <a:lnTo>
                      <a:pt x="21132" y="14782"/>
                    </a:lnTo>
                    <a:lnTo>
                      <a:pt x="21131" y="17399"/>
                    </a:lnTo>
                    <a:lnTo>
                      <a:pt x="21348" y="26174"/>
                    </a:lnTo>
                    <a:lnTo>
                      <a:pt x="11493" y="29870"/>
                    </a:lnTo>
                    <a:lnTo>
                      <a:pt x="9982" y="30518"/>
                    </a:lnTo>
                    <a:lnTo>
                      <a:pt x="8788" y="30568"/>
                    </a:lnTo>
                    <a:lnTo>
                      <a:pt x="18513" y="30568"/>
                    </a:lnTo>
                    <a:lnTo>
                      <a:pt x="24472" y="28384"/>
                    </a:lnTo>
                    <a:lnTo>
                      <a:pt x="24131" y="14363"/>
                    </a:lnTo>
                    <a:close/>
                  </a:path>
                  <a:path w="99694" h="56515">
                    <a:moveTo>
                      <a:pt x="69634" y="11658"/>
                    </a:moveTo>
                    <a:lnTo>
                      <a:pt x="25234" y="11658"/>
                    </a:lnTo>
                    <a:lnTo>
                      <a:pt x="26771" y="11976"/>
                    </a:lnTo>
                    <a:lnTo>
                      <a:pt x="38722" y="13703"/>
                    </a:lnTo>
                    <a:lnTo>
                      <a:pt x="45123" y="23482"/>
                    </a:lnTo>
                    <a:lnTo>
                      <a:pt x="45306" y="23926"/>
                    </a:lnTo>
                    <a:lnTo>
                      <a:pt x="46228" y="26555"/>
                    </a:lnTo>
                    <a:lnTo>
                      <a:pt x="48298" y="30530"/>
                    </a:lnTo>
                    <a:lnTo>
                      <a:pt x="48069" y="29730"/>
                    </a:lnTo>
                    <a:lnTo>
                      <a:pt x="47811" y="28968"/>
                    </a:lnTo>
                    <a:lnTo>
                      <a:pt x="47536" y="28244"/>
                    </a:lnTo>
                    <a:lnTo>
                      <a:pt x="74412" y="28244"/>
                    </a:lnTo>
                    <a:lnTo>
                      <a:pt x="71069" y="20904"/>
                    </a:lnTo>
                    <a:lnTo>
                      <a:pt x="70196" y="12705"/>
                    </a:lnTo>
                    <a:lnTo>
                      <a:pt x="69634" y="11658"/>
                    </a:lnTo>
                    <a:close/>
                  </a:path>
                  <a:path w="99694" h="56515">
                    <a:moveTo>
                      <a:pt x="17181" y="17729"/>
                    </a:moveTo>
                    <a:lnTo>
                      <a:pt x="9677" y="17729"/>
                    </a:lnTo>
                    <a:lnTo>
                      <a:pt x="9855" y="17767"/>
                    </a:lnTo>
                    <a:lnTo>
                      <a:pt x="10541" y="17970"/>
                    </a:lnTo>
                    <a:lnTo>
                      <a:pt x="12941" y="18986"/>
                    </a:lnTo>
                    <a:lnTo>
                      <a:pt x="13906" y="21513"/>
                    </a:lnTo>
                    <a:lnTo>
                      <a:pt x="13677" y="22580"/>
                    </a:lnTo>
                    <a:lnTo>
                      <a:pt x="13100" y="23482"/>
                    </a:lnTo>
                    <a:lnTo>
                      <a:pt x="12985" y="23926"/>
                    </a:lnTo>
                    <a:lnTo>
                      <a:pt x="13931" y="24523"/>
                    </a:lnTo>
                    <a:lnTo>
                      <a:pt x="13525" y="25044"/>
                    </a:lnTo>
                    <a:lnTo>
                      <a:pt x="13220" y="25349"/>
                    </a:lnTo>
                    <a:lnTo>
                      <a:pt x="17259" y="25717"/>
                    </a:lnTo>
                    <a:lnTo>
                      <a:pt x="18821" y="23926"/>
                    </a:lnTo>
                    <a:lnTo>
                      <a:pt x="20231" y="21450"/>
                    </a:lnTo>
                    <a:lnTo>
                      <a:pt x="20802" y="18110"/>
                    </a:lnTo>
                    <a:lnTo>
                      <a:pt x="18732" y="17945"/>
                    </a:lnTo>
                    <a:lnTo>
                      <a:pt x="17181" y="17729"/>
                    </a:lnTo>
                    <a:close/>
                  </a:path>
                  <a:path w="99694" h="56515">
                    <a:moveTo>
                      <a:pt x="9761" y="17752"/>
                    </a:moveTo>
                    <a:close/>
                  </a:path>
                  <a:path w="99694" h="56515">
                    <a:moveTo>
                      <a:pt x="15220" y="17424"/>
                    </a:moveTo>
                    <a:lnTo>
                      <a:pt x="7658" y="17424"/>
                    </a:lnTo>
                    <a:lnTo>
                      <a:pt x="9761" y="17752"/>
                    </a:lnTo>
                    <a:lnTo>
                      <a:pt x="17181" y="17729"/>
                    </a:lnTo>
                    <a:lnTo>
                      <a:pt x="15220" y="17424"/>
                    </a:lnTo>
                    <a:close/>
                  </a:path>
                  <a:path w="99694" h="56515">
                    <a:moveTo>
                      <a:pt x="21061" y="14579"/>
                    </a:moveTo>
                    <a:lnTo>
                      <a:pt x="21066" y="14782"/>
                    </a:lnTo>
                    <a:lnTo>
                      <a:pt x="21061" y="14579"/>
                    </a:lnTo>
                    <a:close/>
                  </a:path>
                  <a:path w="99694" h="56515">
                    <a:moveTo>
                      <a:pt x="24879" y="8432"/>
                    </a:moveTo>
                    <a:lnTo>
                      <a:pt x="23025" y="8801"/>
                    </a:lnTo>
                    <a:lnTo>
                      <a:pt x="20430" y="11658"/>
                    </a:lnTo>
                    <a:lnTo>
                      <a:pt x="20309" y="11976"/>
                    </a:lnTo>
                    <a:lnTo>
                      <a:pt x="21061" y="14579"/>
                    </a:lnTo>
                    <a:lnTo>
                      <a:pt x="21056" y="14363"/>
                    </a:lnTo>
                    <a:lnTo>
                      <a:pt x="24131" y="14363"/>
                    </a:lnTo>
                    <a:lnTo>
                      <a:pt x="24019" y="13703"/>
                    </a:lnTo>
                    <a:lnTo>
                      <a:pt x="23939" y="13436"/>
                    </a:lnTo>
                    <a:lnTo>
                      <a:pt x="23837" y="12471"/>
                    </a:lnTo>
                    <a:lnTo>
                      <a:pt x="24422" y="11836"/>
                    </a:lnTo>
                    <a:lnTo>
                      <a:pt x="25234" y="11658"/>
                    </a:lnTo>
                    <a:lnTo>
                      <a:pt x="69634" y="11658"/>
                    </a:lnTo>
                    <a:lnTo>
                      <a:pt x="68345" y="9258"/>
                    </a:lnTo>
                    <a:lnTo>
                      <a:pt x="28879" y="9258"/>
                    </a:lnTo>
                    <a:lnTo>
                      <a:pt x="27901" y="9042"/>
                    </a:lnTo>
                    <a:lnTo>
                      <a:pt x="27317" y="8953"/>
                    </a:lnTo>
                    <a:lnTo>
                      <a:pt x="24879" y="8432"/>
                    </a:lnTo>
                    <a:close/>
                  </a:path>
                  <a:path w="99694" h="56515">
                    <a:moveTo>
                      <a:pt x="47332" y="0"/>
                    </a:moveTo>
                    <a:lnTo>
                      <a:pt x="45288" y="1752"/>
                    </a:lnTo>
                    <a:lnTo>
                      <a:pt x="37909" y="6324"/>
                    </a:lnTo>
                    <a:lnTo>
                      <a:pt x="28879" y="9258"/>
                    </a:lnTo>
                    <a:lnTo>
                      <a:pt x="68345" y="9258"/>
                    </a:lnTo>
                    <a:lnTo>
                      <a:pt x="67613" y="7894"/>
                    </a:lnTo>
                    <a:lnTo>
                      <a:pt x="61255" y="4600"/>
                    </a:lnTo>
                    <a:lnTo>
                      <a:pt x="49060" y="952"/>
                    </a:lnTo>
                    <a:lnTo>
                      <a:pt x="47332" y="0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23">
                <a:extLst>
                  <a:ext uri="{FF2B5EF4-FFF2-40B4-BE49-F238E27FC236}">
                    <a16:creationId xmlns:a16="http://schemas.microsoft.com/office/drawing/2014/main" xmlns="" id="{0FA7E322-62D1-41CD-AF8E-080EE4C2D8B1}"/>
                  </a:ext>
                </a:extLst>
              </p:cNvPr>
              <p:cNvSpPr/>
              <p:nvPr/>
            </p:nvSpPr>
            <p:spPr>
              <a:xfrm>
                <a:off x="2369654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13589" y="8026"/>
                    </a:moveTo>
                    <a:lnTo>
                      <a:pt x="12687" y="7912"/>
                    </a:lnTo>
                    <a:lnTo>
                      <a:pt x="11772" y="7797"/>
                    </a:lnTo>
                    <a:lnTo>
                      <a:pt x="11455" y="7759"/>
                    </a:lnTo>
                    <a:lnTo>
                      <a:pt x="10401" y="7632"/>
                    </a:lnTo>
                    <a:lnTo>
                      <a:pt x="10680" y="7264"/>
                    </a:lnTo>
                    <a:lnTo>
                      <a:pt x="9105" y="6261"/>
                    </a:lnTo>
                    <a:lnTo>
                      <a:pt x="9918" y="4991"/>
                    </a:lnTo>
                    <a:lnTo>
                      <a:pt x="10147" y="3924"/>
                    </a:lnTo>
                    <a:lnTo>
                      <a:pt x="9182" y="1397"/>
                    </a:lnTo>
                    <a:lnTo>
                      <a:pt x="6781" y="393"/>
                    </a:lnTo>
                    <a:lnTo>
                      <a:pt x="5842" y="139"/>
                    </a:lnTo>
                    <a:lnTo>
                      <a:pt x="5003" y="12"/>
                    </a:lnTo>
                    <a:lnTo>
                      <a:pt x="4076" y="0"/>
                    </a:lnTo>
                    <a:lnTo>
                      <a:pt x="3251" y="177"/>
                    </a:lnTo>
                    <a:lnTo>
                      <a:pt x="2527" y="482"/>
                    </a:lnTo>
                    <a:lnTo>
                      <a:pt x="1879" y="876"/>
                    </a:lnTo>
                    <a:lnTo>
                      <a:pt x="1346" y="1320"/>
                    </a:lnTo>
                    <a:lnTo>
                      <a:pt x="0" y="3187"/>
                    </a:lnTo>
                    <a:lnTo>
                      <a:pt x="685" y="6858"/>
                    </a:lnTo>
                    <a:lnTo>
                      <a:pt x="1092" y="8229"/>
                    </a:lnTo>
                    <a:lnTo>
                      <a:pt x="1308" y="9118"/>
                    </a:lnTo>
                    <a:lnTo>
                      <a:pt x="2260" y="11595"/>
                    </a:lnTo>
                    <a:lnTo>
                      <a:pt x="5041" y="12979"/>
                    </a:lnTo>
                    <a:lnTo>
                      <a:pt x="6223" y="12928"/>
                    </a:lnTo>
                    <a:lnTo>
                      <a:pt x="7962" y="12192"/>
                    </a:lnTo>
                    <a:lnTo>
                      <a:pt x="10998" y="11061"/>
                    </a:lnTo>
                    <a:lnTo>
                      <a:pt x="13589" y="8026"/>
                    </a:lnTo>
                    <a:close/>
                  </a:path>
                  <a:path w="16510" h="15875">
                    <a:moveTo>
                      <a:pt x="16040" y="9829"/>
                    </a:moveTo>
                    <a:lnTo>
                      <a:pt x="12788" y="13703"/>
                    </a:lnTo>
                    <a:lnTo>
                      <a:pt x="8877" y="15138"/>
                    </a:lnTo>
                    <a:lnTo>
                      <a:pt x="8255" y="15405"/>
                    </a:lnTo>
                    <a:lnTo>
                      <a:pt x="7658" y="15595"/>
                    </a:lnTo>
                    <a:lnTo>
                      <a:pt x="7073" y="15722"/>
                    </a:lnTo>
                    <a:lnTo>
                      <a:pt x="10972" y="15773"/>
                    </a:lnTo>
                    <a:lnTo>
                      <a:pt x="14427" y="11950"/>
                    </a:lnTo>
                    <a:lnTo>
                      <a:pt x="16040" y="9829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2" name="object 24">
                <a:extLst>
                  <a:ext uri="{FF2B5EF4-FFF2-40B4-BE49-F238E27FC236}">
                    <a16:creationId xmlns:a16="http://schemas.microsoft.com/office/drawing/2014/main" xmlns="" id="{EEA0F416-F6A2-4541-A9EA-943AD64503FE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301646" y="666851"/>
                <a:ext cx="12280" cy="12776"/>
              </a:xfrm>
              <a:prstGeom prst="rect">
                <a:avLst/>
              </a:prstGeom>
            </p:spPr>
          </p:pic>
          <p:pic>
            <p:nvPicPr>
              <p:cNvPr id="63" name="object 25">
                <a:extLst>
                  <a:ext uri="{FF2B5EF4-FFF2-40B4-BE49-F238E27FC236}">
                    <a16:creationId xmlns:a16="http://schemas.microsoft.com/office/drawing/2014/main" xmlns="" id="{FDAA8AF1-9A02-4CFB-B588-E129FB86D631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237415" y="610693"/>
                <a:ext cx="300641" cy="589058"/>
              </a:xfrm>
              <a:prstGeom prst="rect">
                <a:avLst/>
              </a:prstGeom>
            </p:spPr>
          </p:pic>
          <p:pic>
            <p:nvPicPr>
              <p:cNvPr id="64" name="object 26">
                <a:extLst>
                  <a:ext uri="{FF2B5EF4-FFF2-40B4-BE49-F238E27FC236}">
                    <a16:creationId xmlns:a16="http://schemas.microsoft.com/office/drawing/2014/main" xmlns="" id="{E0706D5C-A8DA-4662-ABA5-F1F43217B364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505722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65" name="object 27">
                <a:extLst>
                  <a:ext uri="{FF2B5EF4-FFF2-40B4-BE49-F238E27FC236}">
                    <a16:creationId xmlns:a16="http://schemas.microsoft.com/office/drawing/2014/main" xmlns="" id="{0C3D2FB5-3A94-4FEC-95F3-BA90DADA601E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453760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66" name="object 28">
                <a:extLst>
                  <a:ext uri="{FF2B5EF4-FFF2-40B4-BE49-F238E27FC236}">
                    <a16:creationId xmlns:a16="http://schemas.microsoft.com/office/drawing/2014/main" xmlns="" id="{87A745F1-15A0-49D5-B191-A768FA3CA2B7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491346" y="1137171"/>
                <a:ext cx="29248" cy="15773"/>
              </a:xfrm>
              <a:prstGeom prst="rect">
                <a:avLst/>
              </a:prstGeom>
            </p:spPr>
          </p:pic>
          <p:sp>
            <p:nvSpPr>
              <p:cNvPr id="67" name="object 29">
                <a:extLst>
                  <a:ext uri="{FF2B5EF4-FFF2-40B4-BE49-F238E27FC236}">
                    <a16:creationId xmlns:a16="http://schemas.microsoft.com/office/drawing/2014/main" xmlns="" id="{4DE3AD90-31D9-4CFE-A80F-0220695E6BED}"/>
                  </a:ext>
                </a:extLst>
              </p:cNvPr>
              <p:cNvSpPr/>
              <p:nvPr/>
            </p:nvSpPr>
            <p:spPr>
              <a:xfrm>
                <a:off x="2532797" y="546162"/>
                <a:ext cx="2095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0320">
                    <a:moveTo>
                      <a:pt x="16090" y="0"/>
                    </a:moveTo>
                    <a:lnTo>
                      <a:pt x="10363" y="0"/>
                    </a:lnTo>
                    <a:lnTo>
                      <a:pt x="4635" y="0"/>
                    </a:lnTo>
                    <a:lnTo>
                      <a:pt x="0" y="4533"/>
                    </a:lnTo>
                    <a:lnTo>
                      <a:pt x="0" y="15697"/>
                    </a:lnTo>
                    <a:lnTo>
                      <a:pt x="4635" y="20231"/>
                    </a:lnTo>
                    <a:lnTo>
                      <a:pt x="16090" y="20231"/>
                    </a:lnTo>
                    <a:lnTo>
                      <a:pt x="20726" y="15697"/>
                    </a:lnTo>
                    <a:lnTo>
                      <a:pt x="20726" y="4533"/>
                    </a:lnTo>
                    <a:lnTo>
                      <a:pt x="16090" y="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30">
                <a:extLst>
                  <a:ext uri="{FF2B5EF4-FFF2-40B4-BE49-F238E27FC236}">
                    <a16:creationId xmlns:a16="http://schemas.microsoft.com/office/drawing/2014/main" xmlns="" id="{BAC34BDB-A78E-42AD-A585-A7A0CE16A332}"/>
                  </a:ext>
                </a:extLst>
              </p:cNvPr>
              <p:cNvSpPr/>
              <p:nvPr/>
            </p:nvSpPr>
            <p:spPr>
              <a:xfrm>
                <a:off x="2422779" y="551598"/>
                <a:ext cx="128905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28905" h="86995">
                    <a:moveTo>
                      <a:pt x="9779" y="84848"/>
                    </a:moveTo>
                    <a:lnTo>
                      <a:pt x="6121" y="70827"/>
                    </a:lnTo>
                    <a:lnTo>
                      <a:pt x="4025" y="69240"/>
                    </a:lnTo>
                    <a:lnTo>
                      <a:pt x="1981" y="67500"/>
                    </a:lnTo>
                    <a:lnTo>
                      <a:pt x="0" y="65570"/>
                    </a:lnTo>
                    <a:lnTo>
                      <a:pt x="2451" y="82880"/>
                    </a:lnTo>
                    <a:lnTo>
                      <a:pt x="9779" y="84848"/>
                    </a:lnTo>
                    <a:close/>
                  </a:path>
                  <a:path w="128905" h="86995">
                    <a:moveTo>
                      <a:pt x="24650" y="86410"/>
                    </a:moveTo>
                    <a:lnTo>
                      <a:pt x="23406" y="84480"/>
                    </a:lnTo>
                    <a:lnTo>
                      <a:pt x="21894" y="82042"/>
                    </a:lnTo>
                    <a:lnTo>
                      <a:pt x="20256" y="79222"/>
                    </a:lnTo>
                    <a:lnTo>
                      <a:pt x="15798" y="77216"/>
                    </a:lnTo>
                    <a:lnTo>
                      <a:pt x="11290" y="74650"/>
                    </a:lnTo>
                    <a:lnTo>
                      <a:pt x="6959" y="71450"/>
                    </a:lnTo>
                    <a:lnTo>
                      <a:pt x="7823" y="73469"/>
                    </a:lnTo>
                    <a:lnTo>
                      <a:pt x="22682" y="86194"/>
                    </a:lnTo>
                    <a:lnTo>
                      <a:pt x="24650" y="86410"/>
                    </a:lnTo>
                    <a:close/>
                  </a:path>
                  <a:path w="128905" h="86995">
                    <a:moveTo>
                      <a:pt x="125171" y="2095"/>
                    </a:moveTo>
                    <a:lnTo>
                      <a:pt x="123024" y="0"/>
                    </a:lnTo>
                    <a:lnTo>
                      <a:pt x="120370" y="0"/>
                    </a:lnTo>
                    <a:lnTo>
                      <a:pt x="117716" y="0"/>
                    </a:lnTo>
                    <a:lnTo>
                      <a:pt x="115570" y="2095"/>
                    </a:lnTo>
                    <a:lnTo>
                      <a:pt x="115570" y="7277"/>
                    </a:lnTo>
                    <a:lnTo>
                      <a:pt x="117716" y="9372"/>
                    </a:lnTo>
                    <a:lnTo>
                      <a:pt x="123024" y="9372"/>
                    </a:lnTo>
                    <a:lnTo>
                      <a:pt x="125171" y="7277"/>
                    </a:lnTo>
                    <a:lnTo>
                      <a:pt x="125171" y="2095"/>
                    </a:lnTo>
                    <a:close/>
                  </a:path>
                  <a:path w="128905" h="86995">
                    <a:moveTo>
                      <a:pt x="128663" y="23241"/>
                    </a:moveTo>
                    <a:lnTo>
                      <a:pt x="126123" y="24320"/>
                    </a:lnTo>
                    <a:lnTo>
                      <a:pt x="123329" y="24917"/>
                    </a:lnTo>
                    <a:lnTo>
                      <a:pt x="117551" y="24917"/>
                    </a:lnTo>
                    <a:lnTo>
                      <a:pt x="114858" y="24371"/>
                    </a:lnTo>
                    <a:lnTo>
                      <a:pt x="112407" y="23368"/>
                    </a:lnTo>
                    <a:lnTo>
                      <a:pt x="112839" y="34937"/>
                    </a:lnTo>
                    <a:lnTo>
                      <a:pt x="113563" y="58127"/>
                    </a:lnTo>
                    <a:lnTo>
                      <a:pt x="115404" y="57962"/>
                    </a:lnTo>
                    <a:lnTo>
                      <a:pt x="115125" y="56908"/>
                    </a:lnTo>
                    <a:lnTo>
                      <a:pt x="115100" y="56781"/>
                    </a:lnTo>
                    <a:lnTo>
                      <a:pt x="114833" y="56908"/>
                    </a:lnTo>
                    <a:lnTo>
                      <a:pt x="115087" y="56743"/>
                    </a:lnTo>
                    <a:lnTo>
                      <a:pt x="120345" y="54406"/>
                    </a:lnTo>
                    <a:lnTo>
                      <a:pt x="125056" y="55943"/>
                    </a:lnTo>
                    <a:lnTo>
                      <a:pt x="126682" y="56629"/>
                    </a:lnTo>
                    <a:lnTo>
                      <a:pt x="126923" y="54406"/>
                    </a:lnTo>
                    <a:lnTo>
                      <a:pt x="127622" y="47929"/>
                    </a:lnTo>
                    <a:lnTo>
                      <a:pt x="128206" y="40068"/>
                    </a:lnTo>
                    <a:lnTo>
                      <a:pt x="128536" y="32131"/>
                    </a:lnTo>
                    <a:lnTo>
                      <a:pt x="128638" y="24917"/>
                    </a:lnTo>
                    <a:lnTo>
                      <a:pt x="128663" y="23241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31">
                <a:extLst>
                  <a:ext uri="{FF2B5EF4-FFF2-40B4-BE49-F238E27FC236}">
                    <a16:creationId xmlns:a16="http://schemas.microsoft.com/office/drawing/2014/main" xmlns="" id="{FD655618-FEFD-4825-8926-C68656126041}"/>
                  </a:ext>
                </a:extLst>
              </p:cNvPr>
              <p:cNvSpPr/>
              <p:nvPr/>
            </p:nvSpPr>
            <p:spPr>
              <a:xfrm>
                <a:off x="2539644" y="579589"/>
                <a:ext cx="825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9684">
                    <a:moveTo>
                      <a:pt x="7531" y="5448"/>
                    </a:moveTo>
                    <a:lnTo>
                      <a:pt x="6858" y="4419"/>
                    </a:lnTo>
                    <a:lnTo>
                      <a:pt x="7264" y="3098"/>
                    </a:lnTo>
                    <a:lnTo>
                      <a:pt x="6794" y="1689"/>
                    </a:lnTo>
                    <a:lnTo>
                      <a:pt x="4076" y="0"/>
                    </a:lnTo>
                    <a:lnTo>
                      <a:pt x="1955" y="495"/>
                    </a:lnTo>
                    <a:lnTo>
                      <a:pt x="25" y="3175"/>
                    </a:lnTo>
                    <a:lnTo>
                      <a:pt x="0" y="4597"/>
                    </a:lnTo>
                    <a:lnTo>
                      <a:pt x="673" y="5626"/>
                    </a:lnTo>
                    <a:lnTo>
                      <a:pt x="266" y="6946"/>
                    </a:lnTo>
                    <a:lnTo>
                      <a:pt x="736" y="8356"/>
                    </a:lnTo>
                    <a:lnTo>
                      <a:pt x="2082" y="9194"/>
                    </a:lnTo>
                    <a:lnTo>
                      <a:pt x="2400" y="9334"/>
                    </a:lnTo>
                    <a:lnTo>
                      <a:pt x="3289" y="8953"/>
                    </a:lnTo>
                    <a:lnTo>
                      <a:pt x="4305" y="8902"/>
                    </a:lnTo>
                    <a:lnTo>
                      <a:pt x="5194" y="9245"/>
                    </a:lnTo>
                    <a:lnTo>
                      <a:pt x="5765" y="8978"/>
                    </a:lnTo>
                    <a:lnTo>
                      <a:pt x="6286" y="8559"/>
                    </a:lnTo>
                    <a:lnTo>
                      <a:pt x="7505" y="6870"/>
                    </a:lnTo>
                    <a:lnTo>
                      <a:pt x="7531" y="5448"/>
                    </a:lnTo>
                    <a:close/>
                  </a:path>
                  <a:path w="8255" h="19684">
                    <a:moveTo>
                      <a:pt x="8255" y="15976"/>
                    </a:moveTo>
                    <a:lnTo>
                      <a:pt x="8140" y="14224"/>
                    </a:lnTo>
                    <a:lnTo>
                      <a:pt x="7086" y="13131"/>
                    </a:lnTo>
                    <a:lnTo>
                      <a:pt x="6972" y="13512"/>
                    </a:lnTo>
                    <a:lnTo>
                      <a:pt x="6794" y="13893"/>
                    </a:lnTo>
                    <a:lnTo>
                      <a:pt x="5384" y="15862"/>
                    </a:lnTo>
                    <a:lnTo>
                      <a:pt x="3149" y="16370"/>
                    </a:lnTo>
                    <a:lnTo>
                      <a:pt x="1320" y="15240"/>
                    </a:lnTo>
                    <a:lnTo>
                      <a:pt x="1117" y="15074"/>
                    </a:lnTo>
                    <a:lnTo>
                      <a:pt x="939" y="14884"/>
                    </a:lnTo>
                    <a:lnTo>
                      <a:pt x="533" y="16256"/>
                    </a:lnTo>
                    <a:lnTo>
                      <a:pt x="1028" y="17729"/>
                    </a:lnTo>
                    <a:lnTo>
                      <a:pt x="3873" y="19481"/>
                    </a:lnTo>
                    <a:lnTo>
                      <a:pt x="6096" y="18973"/>
                    </a:lnTo>
                    <a:lnTo>
                      <a:pt x="8255" y="15976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0" name="object 32">
                <a:extLst>
                  <a:ext uri="{FF2B5EF4-FFF2-40B4-BE49-F238E27FC236}">
                    <a16:creationId xmlns:a16="http://schemas.microsoft.com/office/drawing/2014/main" xmlns="" id="{58AD6959-0EB3-4EC1-8156-803CCD4BEEF8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228688" y="696068"/>
                <a:ext cx="477389" cy="471623"/>
              </a:xfrm>
              <a:prstGeom prst="rect">
                <a:avLst/>
              </a:prstGeom>
            </p:spPr>
          </p:pic>
          <p:sp>
            <p:nvSpPr>
              <p:cNvPr id="71" name="object 33">
                <a:extLst>
                  <a:ext uri="{FF2B5EF4-FFF2-40B4-BE49-F238E27FC236}">
                    <a16:creationId xmlns:a16="http://schemas.microsoft.com/office/drawing/2014/main" xmlns="" id="{48D0D331-C20F-4CF3-89DB-03736D123481}"/>
                  </a:ext>
                </a:extLst>
              </p:cNvPr>
              <p:cNvSpPr/>
              <p:nvPr/>
            </p:nvSpPr>
            <p:spPr>
              <a:xfrm>
                <a:off x="2539250" y="588111"/>
                <a:ext cx="889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9684">
                    <a:moveTo>
                      <a:pt x="8089" y="4089"/>
                    </a:moveTo>
                    <a:lnTo>
                      <a:pt x="7747" y="1981"/>
                    </a:lnTo>
                    <a:lnTo>
                      <a:pt x="6146" y="990"/>
                    </a:lnTo>
                    <a:lnTo>
                      <a:pt x="4546" y="0"/>
                    </a:lnTo>
                    <a:lnTo>
                      <a:pt x="2311" y="508"/>
                    </a:lnTo>
                    <a:lnTo>
                      <a:pt x="0" y="3746"/>
                    </a:lnTo>
                    <a:lnTo>
                      <a:pt x="342" y="5867"/>
                    </a:lnTo>
                    <a:lnTo>
                      <a:pt x="3543" y="7835"/>
                    </a:lnTo>
                    <a:lnTo>
                      <a:pt x="5778" y="7327"/>
                    </a:lnTo>
                    <a:lnTo>
                      <a:pt x="8089" y="4089"/>
                    </a:lnTo>
                    <a:close/>
                  </a:path>
                  <a:path w="8889" h="19684">
                    <a:moveTo>
                      <a:pt x="8356" y="16090"/>
                    </a:moveTo>
                    <a:lnTo>
                      <a:pt x="7696" y="14960"/>
                    </a:lnTo>
                    <a:lnTo>
                      <a:pt x="8064" y="13550"/>
                    </a:lnTo>
                    <a:lnTo>
                      <a:pt x="7543" y="12065"/>
                    </a:lnTo>
                    <a:lnTo>
                      <a:pt x="4597" y="10236"/>
                    </a:lnTo>
                    <a:lnTo>
                      <a:pt x="2247" y="10769"/>
                    </a:lnTo>
                    <a:lnTo>
                      <a:pt x="152" y="13690"/>
                    </a:lnTo>
                    <a:lnTo>
                      <a:pt x="101" y="15189"/>
                    </a:lnTo>
                    <a:lnTo>
                      <a:pt x="762" y="16306"/>
                    </a:lnTo>
                    <a:lnTo>
                      <a:pt x="482" y="17399"/>
                    </a:lnTo>
                    <a:lnTo>
                      <a:pt x="723" y="18542"/>
                    </a:lnTo>
                    <a:lnTo>
                      <a:pt x="1435" y="19367"/>
                    </a:lnTo>
                    <a:lnTo>
                      <a:pt x="3594" y="18884"/>
                    </a:lnTo>
                    <a:lnTo>
                      <a:pt x="5537" y="18961"/>
                    </a:lnTo>
                    <a:lnTo>
                      <a:pt x="7086" y="19227"/>
                    </a:lnTo>
                    <a:lnTo>
                      <a:pt x="7366" y="18884"/>
                    </a:lnTo>
                    <a:lnTo>
                      <a:pt x="8305" y="17576"/>
                    </a:lnTo>
                    <a:lnTo>
                      <a:pt x="8356" y="16306"/>
                    </a:lnTo>
                    <a:lnTo>
                      <a:pt x="8356" y="1609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1" name="object 34">
              <a:extLst>
                <a:ext uri="{FF2B5EF4-FFF2-40B4-BE49-F238E27FC236}">
                  <a16:creationId xmlns:a16="http://schemas.microsoft.com/office/drawing/2014/main" xmlns="" id="{9534C45D-521D-447F-A9E2-C8C86878BCB6}"/>
                </a:ext>
              </a:extLst>
            </p:cNvPr>
            <p:cNvSpPr txBox="1"/>
            <p:nvPr/>
          </p:nvSpPr>
          <p:spPr>
            <a:xfrm>
              <a:off x="8088662" y="364742"/>
              <a:ext cx="1648503" cy="593111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060"/>
                </a:lnSpc>
                <a:spcBef>
                  <a:spcPts val="225"/>
                </a:spcBef>
              </a:pP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Министерство</a:t>
              </a:r>
              <a:r>
                <a:rPr sz="1000" spc="135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spc="-1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экономического </a:t>
              </a: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развития</a:t>
              </a:r>
              <a:r>
                <a:rPr sz="1000" spc="5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  <a:r>
                <a:rPr sz="1000" spc="5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spc="-1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инвестиций </a:t>
              </a: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Самарской</a:t>
              </a:r>
              <a:r>
                <a:rPr sz="1000" spc="105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spc="-1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области</a:t>
              </a:r>
              <a:endParaRPr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object 34">
              <a:extLst>
                <a:ext uri="{FF2B5EF4-FFF2-40B4-BE49-F238E27FC236}">
                  <a16:creationId xmlns:a16="http://schemas.microsoft.com/office/drawing/2014/main" xmlns="" id="{574392C0-321A-4A5A-BD98-097F9E7F583B}"/>
                </a:ext>
              </a:extLst>
            </p:cNvPr>
            <p:cNvSpPr txBox="1"/>
            <p:nvPr/>
          </p:nvSpPr>
          <p:spPr>
            <a:xfrm>
              <a:off x="10717619" y="357325"/>
              <a:ext cx="1336448" cy="516167"/>
            </a:xfrm>
            <a:prstGeom prst="rect">
              <a:avLst/>
            </a:prstGeom>
          </p:spPr>
          <p:txBody>
            <a:bodyPr vert="horz" wrap="square" lIns="0" tIns="28575" rIns="0" bIns="0" rtlCol="0" anchor="ctr">
              <a:spAutoFit/>
            </a:bodyPr>
            <a:lstStyle/>
            <a:p>
              <a:pPr marL="12700" marR="5080">
                <a:spcBef>
                  <a:spcPts val="225"/>
                </a:spcBef>
              </a:pPr>
              <a:r>
                <a:rPr lang="ru-RU" sz="1000" dirty="0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Муниципальный район </a:t>
              </a:r>
              <a:r>
                <a:rPr lang="ru-RU" sz="1000" dirty="0" err="1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Кинельский</a:t>
              </a:r>
              <a:r>
                <a:rPr lang="ru-RU" sz="1000" dirty="0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marL="12700" marR="5080">
                <a:spcBef>
                  <a:spcPts val="225"/>
                </a:spcBef>
              </a:pPr>
              <a:r>
                <a:rPr lang="ru-RU" sz="1000" dirty="0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Самарской области</a:t>
              </a:r>
              <a:endParaRPr lang="ru-RU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892" y="346622"/>
            <a:ext cx="39052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2" name="Таблица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215886"/>
              </p:ext>
            </p:extLst>
          </p:nvPr>
        </p:nvGraphicFramePr>
        <p:xfrm>
          <a:off x="308285" y="1251299"/>
          <a:ext cx="7995743" cy="531498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290829"/>
                <a:gridCol w="1727798"/>
                <a:gridCol w="1839432"/>
                <a:gridCol w="1137684"/>
              </a:tblGrid>
              <a:tr h="3329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Хозяйство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61" marR="50361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Построено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61" marR="50361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 стадии строительства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61" marR="50361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Объем (мощности)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61" marR="50361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1947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ООО "</a:t>
                      </a:r>
                      <a:r>
                        <a:rPr lang="ru-RU" sz="1100" dirty="0" err="1">
                          <a:effectLst/>
                        </a:rPr>
                        <a:t>Парфеновское</a:t>
                      </a:r>
                      <a:r>
                        <a:rPr lang="ru-RU" sz="1100" dirty="0">
                          <a:effectLst/>
                        </a:rPr>
                        <a:t>"  </a:t>
                      </a: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  (</a:t>
                      </a:r>
                      <a:r>
                        <a:rPr lang="ru-RU" sz="1100" dirty="0" err="1" smtClean="0">
                          <a:effectLst/>
                        </a:rPr>
                        <a:t>с.п</a:t>
                      </a:r>
                      <a:r>
                        <a:rPr lang="ru-RU" sz="1100" dirty="0">
                          <a:effectLst/>
                        </a:rPr>
                        <a:t>. </a:t>
                      </a:r>
                      <a:r>
                        <a:rPr lang="ru-RU" sz="1100" dirty="0" err="1" smtClean="0">
                          <a:effectLst/>
                        </a:rPr>
                        <a:t>Домашка</a:t>
                      </a:r>
                      <a:r>
                        <a:rPr lang="ru-RU" sz="1100" dirty="0" smtClean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61" marR="50361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</a:t>
                      </a:r>
                      <a:r>
                        <a:rPr lang="ru-RU" sz="1100" dirty="0" smtClean="0">
                          <a:effectLst/>
                        </a:rPr>
                        <a:t>ерносклад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61" marR="50361" marT="0" marB="0" anchor="ctr"/>
                </a:tc>
                <a:tc>
                  <a:txBody>
                    <a:bodyPr/>
                    <a:lstStyle/>
                    <a:p>
                      <a:endParaRPr lang="ru-RU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361" marR="503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12 </a:t>
                      </a:r>
                      <a:r>
                        <a:rPr lang="ru-RU" sz="1100" dirty="0" err="1" smtClean="0">
                          <a:effectLst/>
                        </a:rPr>
                        <a:t>тыс.тонн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61" marR="50361" marT="0" marB="0" anchor="ctr"/>
                </a:tc>
              </a:tr>
              <a:tr h="1890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Зерносушилка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361" marR="50361" marT="0" marB="0" anchor="ctr"/>
                </a:tc>
                <a:tc>
                  <a:txBody>
                    <a:bodyPr/>
                    <a:lstStyle/>
                    <a:p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361" marR="503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 т/ч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361" marR="50361" marT="0" marB="0" anchor="ctr"/>
                </a:tc>
              </a:tr>
              <a:tr h="5672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СПК (к-з) </a:t>
                      </a:r>
                      <a:r>
                        <a:rPr lang="ru-RU" sz="1100" dirty="0" err="1" smtClean="0">
                          <a:effectLst/>
                        </a:rPr>
                        <a:t>им.Куйбышева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(</a:t>
                      </a:r>
                      <a:r>
                        <a:rPr lang="ru-RU" sz="1100" dirty="0" err="1" smtClean="0">
                          <a:effectLst/>
                        </a:rPr>
                        <a:t>с.п</a:t>
                      </a:r>
                      <a:r>
                        <a:rPr lang="ru-RU" sz="1100" dirty="0">
                          <a:effectLst/>
                        </a:rPr>
                        <a:t>. </a:t>
                      </a:r>
                      <a:r>
                        <a:rPr lang="ru-RU" sz="1100" dirty="0" smtClean="0">
                          <a:effectLst/>
                        </a:rPr>
                        <a:t>Красносамарское)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61" marR="50361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Водопровод и система водоочистки на животноводческую ферму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61" marR="503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Склад под комбикорма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361" marR="503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61" marR="50361" marT="0" marB="0" anchor="ctr"/>
                </a:tc>
              </a:tr>
              <a:tr h="5042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ИП глава КФХ </a:t>
                      </a:r>
                      <a:r>
                        <a:rPr lang="ru-RU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Бакоян</a:t>
                      </a: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Алиса </a:t>
                      </a:r>
                      <a:r>
                        <a:rPr lang="ru-RU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Алихановна</a:t>
                      </a:r>
                      <a:endParaRPr lang="ru-RU" sz="11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с.п</a:t>
                      </a: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Кинельский) </a:t>
                      </a:r>
                      <a:endParaRPr lang="ru-RU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361" marR="50361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61" marR="503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Животноводческое помещение и убойный цех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361" marR="503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120 скотомест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61" marR="50361" marT="0" marB="0" anchor="ctr"/>
                </a:tc>
              </a:tr>
              <a:tr h="4994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ИП глава КФХ </a:t>
                      </a: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Набоян</a:t>
                      </a:r>
                      <a:r>
                        <a:rPr lang="ru-RU" sz="1100" dirty="0" smtClean="0">
                          <a:effectLst/>
                        </a:rPr>
                        <a:t> Миша </a:t>
                      </a:r>
                      <a:r>
                        <a:rPr lang="ru-RU" sz="1100" dirty="0" err="1" smtClean="0">
                          <a:effectLst/>
                        </a:rPr>
                        <a:t>Аскярович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(</a:t>
                      </a:r>
                      <a:r>
                        <a:rPr lang="ru-RU" sz="1100" dirty="0" err="1" smtClean="0">
                          <a:effectLst/>
                        </a:rPr>
                        <a:t>с.п</a:t>
                      </a:r>
                      <a:r>
                        <a:rPr lang="ru-RU" sz="1100" dirty="0">
                          <a:effectLst/>
                        </a:rPr>
                        <a:t>. </a:t>
                      </a:r>
                      <a:r>
                        <a:rPr lang="ru-RU" sz="1100" dirty="0" smtClean="0">
                          <a:effectLst/>
                        </a:rPr>
                        <a:t>Кинельский)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61" marR="50361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361" marR="50361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Животноводческое помещение и убойный цех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361" marR="503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120 </a:t>
                      </a:r>
                      <a:r>
                        <a:rPr lang="ru-RU" sz="1100" dirty="0">
                          <a:effectLst/>
                        </a:rPr>
                        <a:t>скотомест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61" marR="50361" marT="0" marB="0" anchor="ctr"/>
                </a:tc>
              </a:tr>
              <a:tr h="446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ИП глава </a:t>
                      </a:r>
                      <a:r>
                        <a:rPr lang="ru-RU" sz="1100" dirty="0" smtClean="0">
                          <a:effectLst/>
                        </a:rPr>
                        <a:t>КФХ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Набоян</a:t>
                      </a:r>
                      <a:r>
                        <a:rPr lang="ru-RU" sz="1100" dirty="0">
                          <a:effectLst/>
                        </a:rPr>
                        <a:t> Алик </a:t>
                      </a:r>
                      <a:r>
                        <a:rPr lang="ru-RU" sz="1100" dirty="0" err="1">
                          <a:effectLst/>
                        </a:rPr>
                        <a:t>Асоевич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(</a:t>
                      </a:r>
                      <a:r>
                        <a:rPr lang="ru-RU" sz="1100" dirty="0" err="1" smtClean="0">
                          <a:effectLst/>
                        </a:rPr>
                        <a:t>с.п</a:t>
                      </a:r>
                      <a:r>
                        <a:rPr lang="ru-RU" sz="1100" dirty="0">
                          <a:effectLst/>
                        </a:rPr>
                        <a:t>. </a:t>
                      </a:r>
                      <a:r>
                        <a:rPr lang="ru-RU" sz="1100" dirty="0" smtClean="0">
                          <a:effectLst/>
                        </a:rPr>
                        <a:t>Кинельский)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61" marR="50361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361" marR="5036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Продолжается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строительство </a:t>
                      </a:r>
                      <a:r>
                        <a:rPr lang="ru-RU" sz="1100" dirty="0">
                          <a:effectLst/>
                        </a:rPr>
                        <a:t>2-х животноводческих помещений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61" marR="503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 120 скотомест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61" marR="50361" marT="0" marB="0" anchor="ctr"/>
                </a:tc>
              </a:tr>
              <a:tr h="378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ИП  КФХ «</a:t>
                      </a:r>
                      <a:r>
                        <a:rPr lang="ru-RU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Богдановское</a:t>
                      </a: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подворье»</a:t>
                      </a:r>
                      <a:endParaRPr lang="ru-RU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361" marR="50361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361" marR="5036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Животноводческое помещение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61" marR="503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 скотомест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361" marR="50361" marT="0" marB="0" anchor="ctr"/>
                </a:tc>
              </a:tr>
              <a:tr h="5042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ИП глава КФХ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Набоян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Азиз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Асоевич</a:t>
                      </a: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(</a:t>
                      </a:r>
                      <a:r>
                        <a:rPr lang="ru-RU" sz="1100" dirty="0" err="1" smtClean="0">
                          <a:effectLst/>
                        </a:rPr>
                        <a:t>с.п</a:t>
                      </a:r>
                      <a:r>
                        <a:rPr lang="ru-RU" sz="1100" dirty="0" smtClean="0">
                          <a:effectLst/>
                        </a:rPr>
                        <a:t>. Кинельский)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61" marR="50361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361" marR="5036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Животноводческое помещение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61" marR="503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 скотомест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361" marR="50361" marT="0" marB="0" anchor="ctr"/>
                </a:tc>
              </a:tr>
              <a:tr h="5042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«Агрокомплекс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им. Калягина»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с.п</a:t>
                      </a: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Новый </a:t>
                      </a:r>
                      <a:r>
                        <a:rPr lang="ru-RU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Сарбай</a:t>
                      </a: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361" marR="50361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Убойный пункт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361" marR="503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361" marR="503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361" marR="50361" marT="0" marB="0" anchor="ctr"/>
                </a:tc>
              </a:tr>
              <a:tr h="5042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ИП глава КФХ </a:t>
                      </a:r>
                      <a:r>
                        <a:rPr lang="ru-RU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Молбасарова</a:t>
                      </a: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Айбол</a:t>
                      </a: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Каяржановна</a:t>
                      </a:r>
                      <a:endParaRPr lang="ru-RU" sz="11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с.п</a:t>
                      </a: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Богдановка)</a:t>
                      </a:r>
                      <a:endParaRPr lang="ru-RU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361" marR="50361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Убойный пункт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361" marR="503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361" marR="503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361" marR="50361" marT="0" marB="0" anchor="ctr"/>
                </a:tc>
              </a:tr>
              <a:tr h="3151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ООО «НПП «</a:t>
                      </a:r>
                      <a:r>
                        <a:rPr lang="ru-RU" sz="1100" dirty="0" err="1">
                          <a:effectLst/>
                        </a:rPr>
                        <a:t>Агросад</a:t>
                      </a:r>
                      <a:r>
                        <a:rPr lang="ru-RU" sz="1100" dirty="0">
                          <a:effectLst/>
                        </a:rPr>
                        <a:t>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(</a:t>
                      </a:r>
                      <a:r>
                        <a:rPr lang="ru-RU" sz="1100" dirty="0" err="1" smtClean="0">
                          <a:effectLst/>
                        </a:rPr>
                        <a:t>с.п</a:t>
                      </a:r>
                      <a:r>
                        <a:rPr lang="ru-RU" sz="1100" dirty="0">
                          <a:effectLst/>
                        </a:rPr>
                        <a:t>. </a:t>
                      </a:r>
                      <a:r>
                        <a:rPr lang="ru-RU" sz="1100" dirty="0" smtClean="0">
                          <a:effectLst/>
                        </a:rPr>
                        <a:t>Бобровка)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61" marR="50361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</a:rPr>
                        <a:t>Проведена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+mn-ea"/>
                        </a:rPr>
                        <a:t> закладка </a:t>
                      </a:r>
                      <a:r>
                        <a:rPr lang="ru-RU" sz="1200" baseline="0" smtClean="0">
                          <a:effectLst/>
                          <a:latin typeface="+mn-lt"/>
                          <a:ea typeface="+mn-ea"/>
                        </a:rPr>
                        <a:t>многолетних насаждений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61" marR="5036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138 </a:t>
                      </a:r>
                      <a:r>
                        <a:rPr lang="ru-RU" sz="1200" dirty="0">
                          <a:effectLst/>
                        </a:rPr>
                        <a:t>га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61" marR="50361" marT="0" marB="0" anchor="ctr"/>
                </a:tc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189" y="4529468"/>
            <a:ext cx="3648691" cy="191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658" y="2349775"/>
            <a:ext cx="3715978" cy="1862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44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6">
            <a:extLst>
              <a:ext uri="{FF2B5EF4-FFF2-40B4-BE49-F238E27FC236}">
                <a16:creationId xmlns:a16="http://schemas.microsoft.com/office/drawing/2014/main" xmlns="" id="{5B821D9F-B96E-25F8-FC33-2F7B717097C0}"/>
              </a:ext>
            </a:extLst>
          </p:cNvPr>
          <p:cNvSpPr/>
          <p:nvPr/>
        </p:nvSpPr>
        <p:spPr>
          <a:xfrm>
            <a:off x="331674" y="1214337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7">
            <a:extLst>
              <a:ext uri="{FF2B5EF4-FFF2-40B4-BE49-F238E27FC236}">
                <a16:creationId xmlns:a16="http://schemas.microsoft.com/office/drawing/2014/main" xmlns="" id="{97129AD0-AEDC-3D54-486D-6AD4C029B579}"/>
              </a:ext>
            </a:extLst>
          </p:cNvPr>
          <p:cNvSpPr/>
          <p:nvPr/>
        </p:nvSpPr>
        <p:spPr>
          <a:xfrm flipV="1">
            <a:off x="331674" y="6510214"/>
            <a:ext cx="11415826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8">
            <a:extLst>
              <a:ext uri="{FF2B5EF4-FFF2-40B4-BE49-F238E27FC236}">
                <a16:creationId xmlns:a16="http://schemas.microsoft.com/office/drawing/2014/main" xmlns="" id="{EDD6D697-1066-BBB9-7A13-287E53EF8B50}"/>
              </a:ext>
            </a:extLst>
          </p:cNvPr>
          <p:cNvSpPr txBox="1">
            <a:spLocks/>
          </p:cNvSpPr>
          <p:nvPr/>
        </p:nvSpPr>
        <p:spPr>
          <a:xfrm>
            <a:off x="318975" y="149574"/>
            <a:ext cx="8748825" cy="9448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3400"/>
              </a:lnSpc>
              <a:spcBef>
                <a:spcPts val="780"/>
              </a:spcBef>
            </a:pPr>
            <a: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ИТОГОВЫЕ ВЫВОДЫ</a:t>
            </a:r>
            <a:b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РАЗДЕЛУ</a:t>
            </a:r>
            <a:endParaRPr lang="ru-RU" sz="2800" b="1" spc="-10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1">
            <a:extLst>
              <a:ext uri="{FF2B5EF4-FFF2-40B4-BE49-F238E27FC236}">
                <a16:creationId xmlns:a16="http://schemas.microsoft.com/office/drawing/2014/main" xmlns="" id="{5EAC7AD2-7514-EF8C-E644-762603C14DAA}"/>
              </a:ext>
            </a:extLst>
          </p:cNvPr>
          <p:cNvSpPr txBox="1">
            <a:spLocks/>
          </p:cNvSpPr>
          <p:nvPr/>
        </p:nvSpPr>
        <p:spPr>
          <a:xfrm>
            <a:off x="11747500" y="6444981"/>
            <a:ext cx="306567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13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xmlns="" id="{F1D33F2E-6437-41B6-ADE3-2690973FAC13}"/>
              </a:ext>
            </a:extLst>
          </p:cNvPr>
          <p:cNvGrpSpPr/>
          <p:nvPr/>
        </p:nvGrpSpPr>
        <p:grpSpPr>
          <a:xfrm>
            <a:off x="7528468" y="349323"/>
            <a:ext cx="4525599" cy="501085"/>
            <a:chOff x="7528468" y="349323"/>
            <a:chExt cx="4525599" cy="501085"/>
          </a:xfrm>
        </p:grpSpPr>
        <p:grpSp>
          <p:nvGrpSpPr>
            <p:cNvPr id="39" name="object 6">
              <a:extLst>
                <a:ext uri="{FF2B5EF4-FFF2-40B4-BE49-F238E27FC236}">
                  <a16:creationId xmlns:a16="http://schemas.microsoft.com/office/drawing/2014/main" xmlns="" id="{A1A438B2-A791-4929-85C0-E515C9E24ACC}"/>
                </a:ext>
              </a:extLst>
            </p:cNvPr>
            <p:cNvGrpSpPr/>
            <p:nvPr/>
          </p:nvGrpSpPr>
          <p:grpSpPr>
            <a:xfrm>
              <a:off x="7528468" y="349323"/>
              <a:ext cx="453609" cy="496678"/>
              <a:chOff x="2228688" y="511439"/>
              <a:chExt cx="628942" cy="688658"/>
            </a:xfrm>
          </p:grpSpPr>
          <p:pic>
            <p:nvPicPr>
              <p:cNvPr id="44" name="object 7">
                <a:extLst>
                  <a:ext uri="{FF2B5EF4-FFF2-40B4-BE49-F238E27FC236}">
                    <a16:creationId xmlns:a16="http://schemas.microsoft.com/office/drawing/2014/main" xmlns="" id="{38512CB8-04DF-4DFC-8346-49F02E77EB5A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386669" y="511439"/>
                <a:ext cx="313690" cy="572700"/>
              </a:xfrm>
              <a:prstGeom prst="rect">
                <a:avLst/>
              </a:prstGeom>
            </p:spPr>
          </p:pic>
          <p:pic>
            <p:nvPicPr>
              <p:cNvPr id="45" name="object 8">
                <a:extLst>
                  <a:ext uri="{FF2B5EF4-FFF2-40B4-BE49-F238E27FC236}">
                    <a16:creationId xmlns:a16="http://schemas.microsoft.com/office/drawing/2014/main" xmlns="" id="{A7E30B21-9112-4ECD-B26E-270FE9F7D11F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19120" y="693369"/>
                <a:ext cx="33845" cy="6921"/>
              </a:xfrm>
              <a:prstGeom prst="rect">
                <a:avLst/>
              </a:prstGeom>
            </p:spPr>
          </p:pic>
          <p:sp>
            <p:nvSpPr>
              <p:cNvPr id="46" name="object 9">
                <a:extLst>
                  <a:ext uri="{FF2B5EF4-FFF2-40B4-BE49-F238E27FC236}">
                    <a16:creationId xmlns:a16="http://schemas.microsoft.com/office/drawing/2014/main" xmlns="" id="{D62373AD-5D42-491B-8F1C-1406A8319768}"/>
                  </a:ext>
                </a:extLst>
              </p:cNvPr>
              <p:cNvSpPr/>
              <p:nvPr/>
            </p:nvSpPr>
            <p:spPr>
              <a:xfrm>
                <a:off x="2673055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22224" y="0"/>
                    </a:moveTo>
                    <a:lnTo>
                      <a:pt x="1435" y="14020"/>
                    </a:lnTo>
                    <a:lnTo>
                      <a:pt x="0" y="16992"/>
                    </a:lnTo>
                    <a:lnTo>
                      <a:pt x="304" y="17500"/>
                    </a:lnTo>
                    <a:lnTo>
                      <a:pt x="520" y="17792"/>
                    </a:lnTo>
                    <a:lnTo>
                      <a:pt x="8039" y="30454"/>
                    </a:lnTo>
                    <a:lnTo>
                      <a:pt x="18580" y="31203"/>
                    </a:lnTo>
                    <a:lnTo>
                      <a:pt x="25742" y="26377"/>
                    </a:lnTo>
                    <a:lnTo>
                      <a:pt x="34353" y="22898"/>
                    </a:lnTo>
                    <a:lnTo>
                      <a:pt x="37325" y="21755"/>
                    </a:lnTo>
                    <a:lnTo>
                      <a:pt x="36906" y="21717"/>
                    </a:lnTo>
                    <a:lnTo>
                      <a:pt x="35648" y="21399"/>
                    </a:lnTo>
                    <a:lnTo>
                      <a:pt x="33286" y="20459"/>
                    </a:lnTo>
                    <a:lnTo>
                      <a:pt x="22910" y="15824"/>
                    </a:lnTo>
                    <a:lnTo>
                      <a:pt x="23228" y="2387"/>
                    </a:lnTo>
                    <a:lnTo>
                      <a:pt x="23329" y="2082"/>
                    </a:lnTo>
                    <a:lnTo>
                      <a:pt x="23274" y="533"/>
                    </a:lnTo>
                    <a:lnTo>
                      <a:pt x="22948" y="177"/>
                    </a:lnTo>
                    <a:lnTo>
                      <a:pt x="22224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10">
                <a:extLst>
                  <a:ext uri="{FF2B5EF4-FFF2-40B4-BE49-F238E27FC236}">
                    <a16:creationId xmlns:a16="http://schemas.microsoft.com/office/drawing/2014/main" xmlns="" id="{3ED6BC8E-BA0A-4F3C-B465-2734054AAE2E}"/>
                  </a:ext>
                </a:extLst>
              </p:cNvPr>
              <p:cNvSpPr/>
              <p:nvPr/>
            </p:nvSpPr>
            <p:spPr>
              <a:xfrm>
                <a:off x="262125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419" y="48958"/>
                    </a:moveTo>
                    <a:lnTo>
                      <a:pt x="1054" y="49390"/>
                    </a:lnTo>
                    <a:lnTo>
                      <a:pt x="660" y="49987"/>
                    </a:lnTo>
                    <a:lnTo>
                      <a:pt x="0" y="51092"/>
                    </a:lnTo>
                    <a:lnTo>
                      <a:pt x="9737" y="55077"/>
                    </a:lnTo>
                    <a:lnTo>
                      <a:pt x="19010" y="55954"/>
                    </a:lnTo>
                    <a:lnTo>
                      <a:pt x="26080" y="55276"/>
                    </a:lnTo>
                    <a:lnTo>
                      <a:pt x="29034" y="54635"/>
                    </a:lnTo>
                    <a:lnTo>
                      <a:pt x="32582" y="53149"/>
                    </a:lnTo>
                    <a:lnTo>
                      <a:pt x="15398" y="53136"/>
                    </a:lnTo>
                    <a:lnTo>
                      <a:pt x="8928" y="53098"/>
                    </a:lnTo>
                    <a:lnTo>
                      <a:pt x="2481" y="48996"/>
                    </a:lnTo>
                    <a:lnTo>
                      <a:pt x="639" y="48983"/>
                    </a:lnTo>
                    <a:lnTo>
                      <a:pt x="419" y="48958"/>
                    </a:lnTo>
                    <a:close/>
                  </a:path>
                  <a:path w="99694" h="56515">
                    <a:moveTo>
                      <a:pt x="33993" y="52565"/>
                    </a:moveTo>
                    <a:lnTo>
                      <a:pt x="23088" y="52565"/>
                    </a:lnTo>
                    <a:lnTo>
                      <a:pt x="17627" y="53149"/>
                    </a:lnTo>
                    <a:lnTo>
                      <a:pt x="32582" y="53149"/>
                    </a:lnTo>
                    <a:lnTo>
                      <a:pt x="33993" y="52565"/>
                    </a:lnTo>
                    <a:close/>
                  </a:path>
                  <a:path w="99694" h="56515">
                    <a:moveTo>
                      <a:pt x="17749" y="53136"/>
                    </a:moveTo>
                    <a:close/>
                  </a:path>
                  <a:path w="99694" h="56515">
                    <a:moveTo>
                      <a:pt x="51828" y="0"/>
                    </a:moveTo>
                    <a:lnTo>
                      <a:pt x="50101" y="952"/>
                    </a:lnTo>
                    <a:lnTo>
                      <a:pt x="37906" y="4600"/>
                    </a:lnTo>
                    <a:lnTo>
                      <a:pt x="31548" y="7894"/>
                    </a:lnTo>
                    <a:lnTo>
                      <a:pt x="28964" y="12705"/>
                    </a:lnTo>
                    <a:lnTo>
                      <a:pt x="28092" y="20904"/>
                    </a:lnTo>
                    <a:lnTo>
                      <a:pt x="21497" y="35381"/>
                    </a:lnTo>
                    <a:lnTo>
                      <a:pt x="14197" y="43786"/>
                    </a:lnTo>
                    <a:lnTo>
                      <a:pt x="7427" y="47757"/>
                    </a:lnTo>
                    <a:lnTo>
                      <a:pt x="2425" y="48933"/>
                    </a:lnTo>
                    <a:lnTo>
                      <a:pt x="9524" y="53098"/>
                    </a:lnTo>
                    <a:lnTo>
                      <a:pt x="17749" y="53136"/>
                    </a:lnTo>
                    <a:lnTo>
                      <a:pt x="23088" y="52565"/>
                    </a:lnTo>
                    <a:lnTo>
                      <a:pt x="33993" y="52565"/>
                    </a:lnTo>
                    <a:lnTo>
                      <a:pt x="50520" y="31584"/>
                    </a:lnTo>
                    <a:lnTo>
                      <a:pt x="51059" y="29730"/>
                    </a:lnTo>
                    <a:lnTo>
                      <a:pt x="51625" y="28244"/>
                    </a:lnTo>
                    <a:lnTo>
                      <a:pt x="52053" y="28244"/>
                    </a:lnTo>
                    <a:lnTo>
                      <a:pt x="52933" y="26555"/>
                    </a:lnTo>
                    <a:lnTo>
                      <a:pt x="53884" y="23850"/>
                    </a:lnTo>
                    <a:lnTo>
                      <a:pt x="54038" y="23482"/>
                    </a:lnTo>
                    <a:lnTo>
                      <a:pt x="60439" y="13703"/>
                    </a:lnTo>
                    <a:lnTo>
                      <a:pt x="72389" y="11976"/>
                    </a:lnTo>
                    <a:lnTo>
                      <a:pt x="73926" y="11658"/>
                    </a:lnTo>
                    <a:lnTo>
                      <a:pt x="78730" y="11658"/>
                    </a:lnTo>
                    <a:lnTo>
                      <a:pt x="76551" y="9258"/>
                    </a:lnTo>
                    <a:lnTo>
                      <a:pt x="70281" y="9258"/>
                    </a:lnTo>
                    <a:lnTo>
                      <a:pt x="61252" y="6324"/>
                    </a:lnTo>
                    <a:lnTo>
                      <a:pt x="53873" y="1752"/>
                    </a:lnTo>
                    <a:lnTo>
                      <a:pt x="51828" y="0"/>
                    </a:lnTo>
                    <a:close/>
                  </a:path>
                  <a:path w="99694" h="56515">
                    <a:moveTo>
                      <a:pt x="1663" y="48475"/>
                    </a:moveTo>
                    <a:lnTo>
                      <a:pt x="1320" y="48983"/>
                    </a:lnTo>
                    <a:lnTo>
                      <a:pt x="749" y="48996"/>
                    </a:lnTo>
                    <a:lnTo>
                      <a:pt x="2481" y="48996"/>
                    </a:lnTo>
                    <a:lnTo>
                      <a:pt x="1663" y="48475"/>
                    </a:lnTo>
                    <a:close/>
                  </a:path>
                  <a:path w="99694" h="56515">
                    <a:moveTo>
                      <a:pt x="78730" y="11658"/>
                    </a:moveTo>
                    <a:lnTo>
                      <a:pt x="73926" y="11658"/>
                    </a:lnTo>
                    <a:lnTo>
                      <a:pt x="74739" y="11836"/>
                    </a:lnTo>
                    <a:lnTo>
                      <a:pt x="75323" y="12471"/>
                    </a:lnTo>
                    <a:lnTo>
                      <a:pt x="75222" y="13436"/>
                    </a:lnTo>
                    <a:lnTo>
                      <a:pt x="75031" y="14071"/>
                    </a:lnTo>
                    <a:lnTo>
                      <a:pt x="74688" y="28384"/>
                    </a:lnTo>
                    <a:lnTo>
                      <a:pt x="86537" y="32727"/>
                    </a:lnTo>
                    <a:lnTo>
                      <a:pt x="88823" y="33705"/>
                    </a:lnTo>
                    <a:lnTo>
                      <a:pt x="90919" y="33731"/>
                    </a:lnTo>
                    <a:lnTo>
                      <a:pt x="96164" y="31102"/>
                    </a:lnTo>
                    <a:lnTo>
                      <a:pt x="96296" y="30568"/>
                    </a:lnTo>
                    <a:lnTo>
                      <a:pt x="90373" y="30568"/>
                    </a:lnTo>
                    <a:lnTo>
                      <a:pt x="89179" y="30518"/>
                    </a:lnTo>
                    <a:lnTo>
                      <a:pt x="87600" y="29845"/>
                    </a:lnTo>
                    <a:lnTo>
                      <a:pt x="77812" y="26174"/>
                    </a:lnTo>
                    <a:lnTo>
                      <a:pt x="78029" y="17399"/>
                    </a:lnTo>
                    <a:lnTo>
                      <a:pt x="78041" y="14782"/>
                    </a:lnTo>
                    <a:lnTo>
                      <a:pt x="78892" y="11836"/>
                    </a:lnTo>
                    <a:lnTo>
                      <a:pt x="78730" y="11658"/>
                    </a:lnTo>
                    <a:close/>
                  </a:path>
                  <a:path w="99694" h="56515">
                    <a:moveTo>
                      <a:pt x="96856" y="17424"/>
                    </a:moveTo>
                    <a:lnTo>
                      <a:pt x="91503" y="17424"/>
                    </a:lnTo>
                    <a:lnTo>
                      <a:pt x="92990" y="17729"/>
                    </a:lnTo>
                    <a:lnTo>
                      <a:pt x="95453" y="20497"/>
                    </a:lnTo>
                    <a:lnTo>
                      <a:pt x="94825" y="23926"/>
                    </a:lnTo>
                    <a:lnTo>
                      <a:pt x="94699" y="24523"/>
                    </a:lnTo>
                    <a:lnTo>
                      <a:pt x="94340" y="25717"/>
                    </a:lnTo>
                    <a:lnTo>
                      <a:pt x="94094" y="26708"/>
                    </a:lnTo>
                    <a:lnTo>
                      <a:pt x="93141" y="29184"/>
                    </a:lnTo>
                    <a:lnTo>
                      <a:pt x="90373" y="30568"/>
                    </a:lnTo>
                    <a:lnTo>
                      <a:pt x="96296" y="30568"/>
                    </a:lnTo>
                    <a:lnTo>
                      <a:pt x="97291" y="26555"/>
                    </a:lnTo>
                    <a:lnTo>
                      <a:pt x="99161" y="20078"/>
                    </a:lnTo>
                    <a:lnTo>
                      <a:pt x="96856" y="17424"/>
                    </a:lnTo>
                    <a:close/>
                  </a:path>
                  <a:path w="99694" h="56515">
                    <a:moveTo>
                      <a:pt x="52053" y="28244"/>
                    </a:moveTo>
                    <a:lnTo>
                      <a:pt x="51625" y="28244"/>
                    </a:lnTo>
                    <a:lnTo>
                      <a:pt x="51274" y="29184"/>
                    </a:lnTo>
                    <a:lnTo>
                      <a:pt x="50863" y="30530"/>
                    </a:lnTo>
                    <a:lnTo>
                      <a:pt x="52053" y="28244"/>
                    </a:lnTo>
                    <a:close/>
                  </a:path>
                  <a:path w="99694" h="56515">
                    <a:moveTo>
                      <a:pt x="92151" y="14211"/>
                    </a:moveTo>
                    <a:lnTo>
                      <a:pt x="88836" y="14719"/>
                    </a:lnTo>
                    <a:lnTo>
                      <a:pt x="88260" y="14871"/>
                    </a:lnTo>
                    <a:lnTo>
                      <a:pt x="85839" y="15595"/>
                    </a:lnTo>
                    <a:lnTo>
                      <a:pt x="84099" y="17399"/>
                    </a:lnTo>
                    <a:lnTo>
                      <a:pt x="80429" y="17945"/>
                    </a:lnTo>
                    <a:lnTo>
                      <a:pt x="78358" y="18110"/>
                    </a:lnTo>
                    <a:lnTo>
                      <a:pt x="78930" y="21450"/>
                    </a:lnTo>
                    <a:lnTo>
                      <a:pt x="80340" y="23926"/>
                    </a:lnTo>
                    <a:lnTo>
                      <a:pt x="81902" y="25717"/>
                    </a:lnTo>
                    <a:lnTo>
                      <a:pt x="85940" y="25349"/>
                    </a:lnTo>
                    <a:lnTo>
                      <a:pt x="85636" y="25044"/>
                    </a:lnTo>
                    <a:lnTo>
                      <a:pt x="85229" y="24523"/>
                    </a:lnTo>
                    <a:lnTo>
                      <a:pt x="86296" y="23850"/>
                    </a:lnTo>
                    <a:lnTo>
                      <a:pt x="85483" y="22580"/>
                    </a:lnTo>
                    <a:lnTo>
                      <a:pt x="85255" y="21513"/>
                    </a:lnTo>
                    <a:lnTo>
                      <a:pt x="86220" y="18986"/>
                    </a:lnTo>
                    <a:lnTo>
                      <a:pt x="88711" y="17945"/>
                    </a:lnTo>
                    <a:lnTo>
                      <a:pt x="89347" y="17767"/>
                    </a:lnTo>
                    <a:lnTo>
                      <a:pt x="91503" y="17424"/>
                    </a:lnTo>
                    <a:lnTo>
                      <a:pt x="96856" y="17424"/>
                    </a:lnTo>
                    <a:lnTo>
                      <a:pt x="94640" y="14871"/>
                    </a:lnTo>
                    <a:lnTo>
                      <a:pt x="92151" y="14211"/>
                    </a:lnTo>
                    <a:close/>
                  </a:path>
                  <a:path w="99694" h="56515">
                    <a:moveTo>
                      <a:pt x="78099" y="14581"/>
                    </a:moveTo>
                    <a:lnTo>
                      <a:pt x="78041" y="14782"/>
                    </a:lnTo>
                    <a:lnTo>
                      <a:pt x="78099" y="14581"/>
                    </a:lnTo>
                    <a:close/>
                  </a:path>
                  <a:path w="99694" h="56515">
                    <a:moveTo>
                      <a:pt x="78162" y="14363"/>
                    </a:moveTo>
                    <a:lnTo>
                      <a:pt x="78099" y="14581"/>
                    </a:lnTo>
                    <a:lnTo>
                      <a:pt x="78162" y="14363"/>
                    </a:lnTo>
                    <a:close/>
                  </a:path>
                  <a:path w="99694" h="56515">
                    <a:moveTo>
                      <a:pt x="74282" y="8432"/>
                    </a:moveTo>
                    <a:lnTo>
                      <a:pt x="71843" y="8953"/>
                    </a:lnTo>
                    <a:lnTo>
                      <a:pt x="71259" y="9042"/>
                    </a:lnTo>
                    <a:lnTo>
                      <a:pt x="70281" y="9258"/>
                    </a:lnTo>
                    <a:lnTo>
                      <a:pt x="76551" y="9258"/>
                    </a:lnTo>
                    <a:lnTo>
                      <a:pt x="76136" y="8801"/>
                    </a:lnTo>
                    <a:lnTo>
                      <a:pt x="74282" y="8432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11">
                <a:extLst>
                  <a:ext uri="{FF2B5EF4-FFF2-40B4-BE49-F238E27FC236}">
                    <a16:creationId xmlns:a16="http://schemas.microsoft.com/office/drawing/2014/main" xmlns="" id="{915A6ABD-70E6-4B8C-AF7E-51148F1AA61C}"/>
                  </a:ext>
                </a:extLst>
              </p:cNvPr>
              <p:cNvSpPr/>
              <p:nvPr/>
            </p:nvSpPr>
            <p:spPr>
              <a:xfrm>
                <a:off x="2700616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8966" y="15722"/>
                    </a:moveTo>
                    <a:lnTo>
                      <a:pt x="8382" y="15595"/>
                    </a:lnTo>
                    <a:lnTo>
                      <a:pt x="7785" y="15405"/>
                    </a:lnTo>
                    <a:lnTo>
                      <a:pt x="7162" y="15138"/>
                    </a:lnTo>
                    <a:lnTo>
                      <a:pt x="3251" y="13703"/>
                    </a:lnTo>
                    <a:lnTo>
                      <a:pt x="0" y="9829"/>
                    </a:lnTo>
                    <a:lnTo>
                      <a:pt x="1612" y="11950"/>
                    </a:lnTo>
                    <a:lnTo>
                      <a:pt x="5067" y="15773"/>
                    </a:lnTo>
                    <a:lnTo>
                      <a:pt x="8966" y="15722"/>
                    </a:lnTo>
                    <a:close/>
                  </a:path>
                  <a:path w="16510" h="15875">
                    <a:moveTo>
                      <a:pt x="16040" y="3187"/>
                    </a:moveTo>
                    <a:lnTo>
                      <a:pt x="11963" y="0"/>
                    </a:lnTo>
                    <a:lnTo>
                      <a:pt x="11036" y="12"/>
                    </a:lnTo>
                    <a:lnTo>
                      <a:pt x="9982" y="177"/>
                    </a:lnTo>
                    <a:lnTo>
                      <a:pt x="9258" y="393"/>
                    </a:lnTo>
                    <a:lnTo>
                      <a:pt x="6858" y="1397"/>
                    </a:lnTo>
                    <a:lnTo>
                      <a:pt x="5892" y="3924"/>
                    </a:lnTo>
                    <a:lnTo>
                      <a:pt x="6121" y="4991"/>
                    </a:lnTo>
                    <a:lnTo>
                      <a:pt x="6934" y="6261"/>
                    </a:lnTo>
                    <a:lnTo>
                      <a:pt x="5359" y="7264"/>
                    </a:lnTo>
                    <a:lnTo>
                      <a:pt x="5638" y="7632"/>
                    </a:lnTo>
                    <a:lnTo>
                      <a:pt x="4584" y="7759"/>
                    </a:lnTo>
                    <a:lnTo>
                      <a:pt x="4343" y="7912"/>
                    </a:lnTo>
                    <a:lnTo>
                      <a:pt x="2451" y="8026"/>
                    </a:lnTo>
                    <a:lnTo>
                      <a:pt x="5041" y="11061"/>
                    </a:lnTo>
                    <a:lnTo>
                      <a:pt x="8077" y="12192"/>
                    </a:lnTo>
                    <a:lnTo>
                      <a:pt x="9715" y="12890"/>
                    </a:lnTo>
                    <a:lnTo>
                      <a:pt x="10998" y="12979"/>
                    </a:lnTo>
                    <a:lnTo>
                      <a:pt x="13779" y="11595"/>
                    </a:lnTo>
                    <a:lnTo>
                      <a:pt x="14732" y="9118"/>
                    </a:lnTo>
                    <a:lnTo>
                      <a:pt x="15354" y="6858"/>
                    </a:lnTo>
                    <a:lnTo>
                      <a:pt x="16040" y="3187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9" name="object 12">
                <a:extLst>
                  <a:ext uri="{FF2B5EF4-FFF2-40B4-BE49-F238E27FC236}">
                    <a16:creationId xmlns:a16="http://schemas.microsoft.com/office/drawing/2014/main" xmlns="" id="{716E3B84-7D7C-4C39-9292-F7F183A05AC9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772397" y="666851"/>
                <a:ext cx="12280" cy="12775"/>
              </a:xfrm>
              <a:prstGeom prst="rect">
                <a:avLst/>
              </a:prstGeom>
            </p:spPr>
          </p:pic>
          <p:pic>
            <p:nvPicPr>
              <p:cNvPr id="50" name="object 13">
                <a:extLst>
                  <a:ext uri="{FF2B5EF4-FFF2-40B4-BE49-F238E27FC236}">
                    <a16:creationId xmlns:a16="http://schemas.microsoft.com/office/drawing/2014/main" xmlns="" id="{762DFBDA-60DF-487B-A089-1636AE7749B7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609644" y="610693"/>
                <a:ext cx="239269" cy="557584"/>
              </a:xfrm>
              <a:prstGeom prst="rect">
                <a:avLst/>
              </a:prstGeom>
            </p:spPr>
          </p:pic>
          <p:sp>
            <p:nvSpPr>
              <p:cNvPr id="51" name="object 14">
                <a:extLst>
                  <a:ext uri="{FF2B5EF4-FFF2-40B4-BE49-F238E27FC236}">
                    <a16:creationId xmlns:a16="http://schemas.microsoft.com/office/drawing/2014/main" xmlns="" id="{616F04A5-0F09-48CA-8093-1EE54A558B55}"/>
                  </a:ext>
                </a:extLst>
              </p:cNvPr>
              <p:cNvSpPr/>
              <p:nvPr/>
            </p:nvSpPr>
            <p:spPr>
              <a:xfrm>
                <a:off x="2548255" y="1092783"/>
                <a:ext cx="138430" cy="107314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07315">
                    <a:moveTo>
                      <a:pt x="39662" y="65532"/>
                    </a:moveTo>
                    <a:lnTo>
                      <a:pt x="39408" y="65633"/>
                    </a:lnTo>
                    <a:lnTo>
                      <a:pt x="39662" y="65532"/>
                    </a:lnTo>
                    <a:close/>
                  </a:path>
                  <a:path w="138430" h="107315">
                    <a:moveTo>
                      <a:pt x="94475" y="99415"/>
                    </a:moveTo>
                    <a:lnTo>
                      <a:pt x="94005" y="96596"/>
                    </a:lnTo>
                    <a:lnTo>
                      <a:pt x="82740" y="91719"/>
                    </a:lnTo>
                    <a:lnTo>
                      <a:pt x="74968" y="87261"/>
                    </a:lnTo>
                    <a:lnTo>
                      <a:pt x="70472" y="84010"/>
                    </a:lnTo>
                    <a:lnTo>
                      <a:pt x="69011" y="82753"/>
                    </a:lnTo>
                    <a:lnTo>
                      <a:pt x="61239" y="77101"/>
                    </a:lnTo>
                    <a:lnTo>
                      <a:pt x="60363" y="76466"/>
                    </a:lnTo>
                    <a:lnTo>
                      <a:pt x="54394" y="77101"/>
                    </a:lnTo>
                    <a:lnTo>
                      <a:pt x="51752" y="76047"/>
                    </a:lnTo>
                    <a:lnTo>
                      <a:pt x="49504" y="74803"/>
                    </a:lnTo>
                    <a:lnTo>
                      <a:pt x="47599" y="73482"/>
                    </a:lnTo>
                    <a:lnTo>
                      <a:pt x="32804" y="73406"/>
                    </a:lnTo>
                    <a:lnTo>
                      <a:pt x="20218" y="70878"/>
                    </a:lnTo>
                    <a:lnTo>
                      <a:pt x="15544" y="69278"/>
                    </a:lnTo>
                    <a:lnTo>
                      <a:pt x="11468" y="67894"/>
                    </a:lnTo>
                    <a:lnTo>
                      <a:pt x="8191" y="66446"/>
                    </a:lnTo>
                    <a:lnTo>
                      <a:pt x="4267" y="69278"/>
                    </a:lnTo>
                    <a:lnTo>
                      <a:pt x="12" y="67945"/>
                    </a:lnTo>
                    <a:lnTo>
                      <a:pt x="11633" y="76936"/>
                    </a:lnTo>
                    <a:lnTo>
                      <a:pt x="22161" y="78193"/>
                    </a:lnTo>
                    <a:lnTo>
                      <a:pt x="34429" y="82448"/>
                    </a:lnTo>
                    <a:lnTo>
                      <a:pt x="39611" y="94386"/>
                    </a:lnTo>
                    <a:lnTo>
                      <a:pt x="47320" y="106972"/>
                    </a:lnTo>
                    <a:lnTo>
                      <a:pt x="52349" y="104927"/>
                    </a:lnTo>
                    <a:lnTo>
                      <a:pt x="64465" y="101612"/>
                    </a:lnTo>
                    <a:lnTo>
                      <a:pt x="74422" y="99987"/>
                    </a:lnTo>
                    <a:lnTo>
                      <a:pt x="81153" y="99466"/>
                    </a:lnTo>
                    <a:lnTo>
                      <a:pt x="83629" y="99415"/>
                    </a:lnTo>
                    <a:lnTo>
                      <a:pt x="94475" y="99415"/>
                    </a:lnTo>
                    <a:close/>
                  </a:path>
                  <a:path w="138430" h="107315">
                    <a:moveTo>
                      <a:pt x="109677" y="21996"/>
                    </a:moveTo>
                    <a:lnTo>
                      <a:pt x="108851" y="18707"/>
                    </a:lnTo>
                    <a:lnTo>
                      <a:pt x="108254" y="16344"/>
                    </a:lnTo>
                    <a:lnTo>
                      <a:pt x="102768" y="14528"/>
                    </a:lnTo>
                    <a:lnTo>
                      <a:pt x="105422" y="4635"/>
                    </a:lnTo>
                    <a:lnTo>
                      <a:pt x="106667" y="0"/>
                    </a:lnTo>
                    <a:lnTo>
                      <a:pt x="96037" y="4635"/>
                    </a:lnTo>
                    <a:lnTo>
                      <a:pt x="93891" y="4584"/>
                    </a:lnTo>
                    <a:lnTo>
                      <a:pt x="89776" y="5372"/>
                    </a:lnTo>
                    <a:lnTo>
                      <a:pt x="87172" y="8394"/>
                    </a:lnTo>
                    <a:lnTo>
                      <a:pt x="89395" y="14528"/>
                    </a:lnTo>
                    <a:lnTo>
                      <a:pt x="89496" y="16344"/>
                    </a:lnTo>
                    <a:lnTo>
                      <a:pt x="89141" y="22644"/>
                    </a:lnTo>
                    <a:lnTo>
                      <a:pt x="98628" y="18707"/>
                    </a:lnTo>
                    <a:lnTo>
                      <a:pt x="102501" y="19710"/>
                    </a:lnTo>
                    <a:lnTo>
                      <a:pt x="104368" y="22707"/>
                    </a:lnTo>
                    <a:lnTo>
                      <a:pt x="106311" y="22009"/>
                    </a:lnTo>
                    <a:lnTo>
                      <a:pt x="109677" y="21996"/>
                    </a:lnTo>
                    <a:close/>
                  </a:path>
                  <a:path w="138430" h="107315">
                    <a:moveTo>
                      <a:pt x="138023" y="59182"/>
                    </a:moveTo>
                    <a:lnTo>
                      <a:pt x="126695" y="59499"/>
                    </a:lnTo>
                    <a:lnTo>
                      <a:pt x="125907" y="51371"/>
                    </a:lnTo>
                    <a:lnTo>
                      <a:pt x="119138" y="47904"/>
                    </a:lnTo>
                    <a:lnTo>
                      <a:pt x="113474" y="47396"/>
                    </a:lnTo>
                    <a:lnTo>
                      <a:pt x="111379" y="47218"/>
                    </a:lnTo>
                    <a:lnTo>
                      <a:pt x="107683" y="47396"/>
                    </a:lnTo>
                    <a:lnTo>
                      <a:pt x="107759" y="42214"/>
                    </a:lnTo>
                    <a:lnTo>
                      <a:pt x="107835" y="37807"/>
                    </a:lnTo>
                    <a:lnTo>
                      <a:pt x="98717" y="37807"/>
                    </a:lnTo>
                    <a:lnTo>
                      <a:pt x="94627" y="37338"/>
                    </a:lnTo>
                    <a:lnTo>
                      <a:pt x="90385" y="39535"/>
                    </a:lnTo>
                    <a:lnTo>
                      <a:pt x="87033" y="42214"/>
                    </a:lnTo>
                    <a:lnTo>
                      <a:pt x="82575" y="40208"/>
                    </a:lnTo>
                    <a:lnTo>
                      <a:pt x="80276" y="38836"/>
                    </a:lnTo>
                    <a:lnTo>
                      <a:pt x="78841" y="41262"/>
                    </a:lnTo>
                    <a:lnTo>
                      <a:pt x="76708" y="43853"/>
                    </a:lnTo>
                    <a:lnTo>
                      <a:pt x="73609" y="45605"/>
                    </a:lnTo>
                    <a:lnTo>
                      <a:pt x="64338" y="51435"/>
                    </a:lnTo>
                    <a:lnTo>
                      <a:pt x="63500" y="59499"/>
                    </a:lnTo>
                    <a:lnTo>
                      <a:pt x="63385" y="63042"/>
                    </a:lnTo>
                    <a:lnTo>
                      <a:pt x="63207" y="64033"/>
                    </a:lnTo>
                    <a:lnTo>
                      <a:pt x="66306" y="67449"/>
                    </a:lnTo>
                    <a:lnTo>
                      <a:pt x="70421" y="66725"/>
                    </a:lnTo>
                    <a:lnTo>
                      <a:pt x="70789" y="78308"/>
                    </a:lnTo>
                    <a:lnTo>
                      <a:pt x="74663" y="83375"/>
                    </a:lnTo>
                    <a:lnTo>
                      <a:pt x="79121" y="84531"/>
                    </a:lnTo>
                    <a:lnTo>
                      <a:pt x="81267" y="84340"/>
                    </a:lnTo>
                    <a:lnTo>
                      <a:pt x="91948" y="93345"/>
                    </a:lnTo>
                    <a:lnTo>
                      <a:pt x="99225" y="93992"/>
                    </a:lnTo>
                    <a:lnTo>
                      <a:pt x="103365" y="90957"/>
                    </a:lnTo>
                    <a:lnTo>
                      <a:pt x="104686" y="88900"/>
                    </a:lnTo>
                    <a:lnTo>
                      <a:pt x="105943" y="84645"/>
                    </a:lnTo>
                    <a:lnTo>
                      <a:pt x="105638" y="84340"/>
                    </a:lnTo>
                    <a:lnTo>
                      <a:pt x="102958" y="81661"/>
                    </a:lnTo>
                    <a:lnTo>
                      <a:pt x="112077" y="81826"/>
                    </a:lnTo>
                    <a:lnTo>
                      <a:pt x="112141" y="81661"/>
                    </a:lnTo>
                    <a:lnTo>
                      <a:pt x="114122" y="76949"/>
                    </a:lnTo>
                    <a:lnTo>
                      <a:pt x="128663" y="77444"/>
                    </a:lnTo>
                    <a:lnTo>
                      <a:pt x="129641" y="76949"/>
                    </a:lnTo>
                    <a:lnTo>
                      <a:pt x="135686" y="73926"/>
                    </a:lnTo>
                    <a:lnTo>
                      <a:pt x="137896" y="69519"/>
                    </a:lnTo>
                    <a:lnTo>
                      <a:pt x="138010" y="67449"/>
                    </a:lnTo>
                    <a:lnTo>
                      <a:pt x="138023" y="66725"/>
                    </a:lnTo>
                    <a:lnTo>
                      <a:pt x="138023" y="59499"/>
                    </a:lnTo>
                    <a:lnTo>
                      <a:pt x="138023" y="59182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15">
                <a:extLst>
                  <a:ext uri="{FF2B5EF4-FFF2-40B4-BE49-F238E27FC236}">
                    <a16:creationId xmlns:a16="http://schemas.microsoft.com/office/drawing/2014/main" xmlns="" id="{3A444E9C-404F-4942-9FB3-B030ADF64DCF}"/>
                  </a:ext>
                </a:extLst>
              </p:cNvPr>
              <p:cNvSpPr/>
              <p:nvPr/>
            </p:nvSpPr>
            <p:spPr>
              <a:xfrm>
                <a:off x="2553347" y="1096479"/>
                <a:ext cx="156210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156210" h="97790">
                    <a:moveTo>
                      <a:pt x="78854" y="91643"/>
                    </a:moveTo>
                    <a:lnTo>
                      <a:pt x="49771" y="78752"/>
                    </a:lnTo>
                    <a:lnTo>
                      <a:pt x="42240" y="73647"/>
                    </a:lnTo>
                    <a:lnTo>
                      <a:pt x="35814" y="71120"/>
                    </a:lnTo>
                    <a:lnTo>
                      <a:pt x="32969" y="70129"/>
                    </a:lnTo>
                    <a:lnTo>
                      <a:pt x="24599" y="69786"/>
                    </a:lnTo>
                    <a:lnTo>
                      <a:pt x="17018" y="67894"/>
                    </a:lnTo>
                    <a:lnTo>
                      <a:pt x="11595" y="66103"/>
                    </a:lnTo>
                    <a:lnTo>
                      <a:pt x="8102" y="65239"/>
                    </a:lnTo>
                    <a:lnTo>
                      <a:pt x="4826" y="64071"/>
                    </a:lnTo>
                    <a:lnTo>
                      <a:pt x="2476" y="63157"/>
                    </a:lnTo>
                    <a:lnTo>
                      <a:pt x="1930" y="63461"/>
                    </a:lnTo>
                    <a:lnTo>
                      <a:pt x="1066" y="63893"/>
                    </a:lnTo>
                    <a:lnTo>
                      <a:pt x="0" y="64211"/>
                    </a:lnTo>
                    <a:lnTo>
                      <a:pt x="11811" y="69748"/>
                    </a:lnTo>
                    <a:lnTo>
                      <a:pt x="21640" y="70739"/>
                    </a:lnTo>
                    <a:lnTo>
                      <a:pt x="33274" y="75450"/>
                    </a:lnTo>
                    <a:lnTo>
                      <a:pt x="42075" y="95567"/>
                    </a:lnTo>
                    <a:lnTo>
                      <a:pt x="45212" y="97777"/>
                    </a:lnTo>
                    <a:lnTo>
                      <a:pt x="42227" y="86931"/>
                    </a:lnTo>
                    <a:lnTo>
                      <a:pt x="48996" y="87083"/>
                    </a:lnTo>
                    <a:lnTo>
                      <a:pt x="61087" y="88265"/>
                    </a:lnTo>
                    <a:lnTo>
                      <a:pt x="70523" y="89776"/>
                    </a:lnTo>
                    <a:lnTo>
                      <a:pt x="76657" y="91084"/>
                    </a:lnTo>
                    <a:lnTo>
                      <a:pt x="78854" y="91643"/>
                    </a:lnTo>
                    <a:close/>
                  </a:path>
                  <a:path w="156210" h="97790">
                    <a:moveTo>
                      <a:pt x="95986" y="101"/>
                    </a:moveTo>
                    <a:lnTo>
                      <a:pt x="91859" y="1778"/>
                    </a:lnTo>
                    <a:lnTo>
                      <a:pt x="91109" y="7988"/>
                    </a:lnTo>
                    <a:lnTo>
                      <a:pt x="87045" y="10807"/>
                    </a:lnTo>
                    <a:lnTo>
                      <a:pt x="84747" y="15354"/>
                    </a:lnTo>
                    <a:lnTo>
                      <a:pt x="90576" y="13589"/>
                    </a:lnTo>
                    <a:lnTo>
                      <a:pt x="94043" y="12636"/>
                    </a:lnTo>
                    <a:lnTo>
                      <a:pt x="95758" y="5778"/>
                    </a:lnTo>
                    <a:lnTo>
                      <a:pt x="95986" y="101"/>
                    </a:lnTo>
                    <a:close/>
                  </a:path>
                  <a:path w="156210" h="97790">
                    <a:moveTo>
                      <a:pt x="99593" y="85204"/>
                    </a:moveTo>
                    <a:lnTo>
                      <a:pt x="93624" y="81432"/>
                    </a:lnTo>
                    <a:lnTo>
                      <a:pt x="87020" y="75768"/>
                    </a:lnTo>
                    <a:lnTo>
                      <a:pt x="82308" y="74510"/>
                    </a:lnTo>
                    <a:lnTo>
                      <a:pt x="85445" y="87718"/>
                    </a:lnTo>
                    <a:lnTo>
                      <a:pt x="94564" y="86779"/>
                    </a:lnTo>
                    <a:lnTo>
                      <a:pt x="99593" y="85204"/>
                    </a:lnTo>
                    <a:close/>
                  </a:path>
                  <a:path w="156210" h="97790">
                    <a:moveTo>
                      <a:pt x="112306" y="22301"/>
                    </a:moveTo>
                    <a:lnTo>
                      <a:pt x="82550" y="22301"/>
                    </a:lnTo>
                    <a:lnTo>
                      <a:pt x="76695" y="22301"/>
                    </a:lnTo>
                    <a:lnTo>
                      <a:pt x="77609" y="23774"/>
                    </a:lnTo>
                    <a:lnTo>
                      <a:pt x="78193" y="25412"/>
                    </a:lnTo>
                    <a:lnTo>
                      <a:pt x="78117" y="27076"/>
                    </a:lnTo>
                    <a:lnTo>
                      <a:pt x="101257" y="24536"/>
                    </a:lnTo>
                    <a:lnTo>
                      <a:pt x="112306" y="22301"/>
                    </a:lnTo>
                    <a:close/>
                  </a:path>
                  <a:path w="156210" h="97790">
                    <a:moveTo>
                      <a:pt x="129463" y="61785"/>
                    </a:moveTo>
                    <a:lnTo>
                      <a:pt x="127101" y="55816"/>
                    </a:lnTo>
                    <a:lnTo>
                      <a:pt x="121132" y="58166"/>
                    </a:lnTo>
                    <a:lnTo>
                      <a:pt x="126949" y="60680"/>
                    </a:lnTo>
                    <a:lnTo>
                      <a:pt x="125539" y="63982"/>
                    </a:lnTo>
                    <a:lnTo>
                      <a:pt x="85356" y="51854"/>
                    </a:lnTo>
                    <a:lnTo>
                      <a:pt x="84442" y="51092"/>
                    </a:lnTo>
                    <a:lnTo>
                      <a:pt x="83870" y="50622"/>
                    </a:lnTo>
                    <a:lnTo>
                      <a:pt x="74917" y="44335"/>
                    </a:lnTo>
                    <a:lnTo>
                      <a:pt x="70662" y="40881"/>
                    </a:lnTo>
                    <a:lnTo>
                      <a:pt x="85293" y="39928"/>
                    </a:lnTo>
                    <a:lnTo>
                      <a:pt x="94881" y="42608"/>
                    </a:lnTo>
                    <a:lnTo>
                      <a:pt x="87490" y="44335"/>
                    </a:lnTo>
                    <a:lnTo>
                      <a:pt x="86080" y="47790"/>
                    </a:lnTo>
                    <a:lnTo>
                      <a:pt x="88747" y="51092"/>
                    </a:lnTo>
                    <a:lnTo>
                      <a:pt x="92202" y="52197"/>
                    </a:lnTo>
                    <a:lnTo>
                      <a:pt x="104787" y="47485"/>
                    </a:lnTo>
                    <a:lnTo>
                      <a:pt x="113271" y="51092"/>
                    </a:lnTo>
                    <a:lnTo>
                      <a:pt x="107454" y="57696"/>
                    </a:lnTo>
                    <a:lnTo>
                      <a:pt x="100063" y="57543"/>
                    </a:lnTo>
                    <a:lnTo>
                      <a:pt x="113118" y="59893"/>
                    </a:lnTo>
                    <a:lnTo>
                      <a:pt x="116420" y="57696"/>
                    </a:lnTo>
                    <a:lnTo>
                      <a:pt x="119710" y="55499"/>
                    </a:lnTo>
                    <a:lnTo>
                      <a:pt x="126479" y="50622"/>
                    </a:lnTo>
                    <a:lnTo>
                      <a:pt x="118160" y="47485"/>
                    </a:lnTo>
                    <a:lnTo>
                      <a:pt x="115633" y="46532"/>
                    </a:lnTo>
                    <a:lnTo>
                      <a:pt x="115112" y="46380"/>
                    </a:lnTo>
                    <a:lnTo>
                      <a:pt x="103835" y="43078"/>
                    </a:lnTo>
                    <a:lnTo>
                      <a:pt x="99745" y="46380"/>
                    </a:lnTo>
                    <a:lnTo>
                      <a:pt x="102425" y="40246"/>
                    </a:lnTo>
                    <a:lnTo>
                      <a:pt x="101866" y="39928"/>
                    </a:lnTo>
                    <a:lnTo>
                      <a:pt x="101473" y="39700"/>
                    </a:lnTo>
                    <a:lnTo>
                      <a:pt x="95821" y="36474"/>
                    </a:lnTo>
                    <a:lnTo>
                      <a:pt x="86855" y="35534"/>
                    </a:lnTo>
                    <a:lnTo>
                      <a:pt x="82613" y="38366"/>
                    </a:lnTo>
                    <a:lnTo>
                      <a:pt x="78689" y="39700"/>
                    </a:lnTo>
                    <a:lnTo>
                      <a:pt x="75552" y="38773"/>
                    </a:lnTo>
                    <a:lnTo>
                      <a:pt x="73482" y="37604"/>
                    </a:lnTo>
                    <a:lnTo>
                      <a:pt x="72199" y="39217"/>
                    </a:lnTo>
                    <a:lnTo>
                      <a:pt x="70561" y="40754"/>
                    </a:lnTo>
                    <a:lnTo>
                      <a:pt x="68503" y="41922"/>
                    </a:lnTo>
                    <a:lnTo>
                      <a:pt x="68199" y="42113"/>
                    </a:lnTo>
                    <a:lnTo>
                      <a:pt x="67703" y="42481"/>
                    </a:lnTo>
                    <a:lnTo>
                      <a:pt x="68046" y="44577"/>
                    </a:lnTo>
                    <a:lnTo>
                      <a:pt x="66890" y="46532"/>
                    </a:lnTo>
                    <a:lnTo>
                      <a:pt x="65163" y="51257"/>
                    </a:lnTo>
                    <a:lnTo>
                      <a:pt x="72555" y="51092"/>
                    </a:lnTo>
                    <a:lnTo>
                      <a:pt x="72402" y="63792"/>
                    </a:lnTo>
                    <a:lnTo>
                      <a:pt x="70040" y="61302"/>
                    </a:lnTo>
                    <a:lnTo>
                      <a:pt x="69405" y="71043"/>
                    </a:lnTo>
                    <a:lnTo>
                      <a:pt x="72872" y="76390"/>
                    </a:lnTo>
                    <a:lnTo>
                      <a:pt x="77901" y="82054"/>
                    </a:lnTo>
                    <a:lnTo>
                      <a:pt x="77266" y="75768"/>
                    </a:lnTo>
                    <a:lnTo>
                      <a:pt x="76327" y="67906"/>
                    </a:lnTo>
                    <a:lnTo>
                      <a:pt x="72580" y="63995"/>
                    </a:lnTo>
                    <a:lnTo>
                      <a:pt x="89535" y="64147"/>
                    </a:lnTo>
                    <a:lnTo>
                      <a:pt x="94665" y="71018"/>
                    </a:lnTo>
                    <a:lnTo>
                      <a:pt x="101193" y="72351"/>
                    </a:lnTo>
                    <a:lnTo>
                      <a:pt x="106845" y="71018"/>
                    </a:lnTo>
                    <a:lnTo>
                      <a:pt x="109181" y="69964"/>
                    </a:lnTo>
                    <a:lnTo>
                      <a:pt x="122110" y="71069"/>
                    </a:lnTo>
                    <a:lnTo>
                      <a:pt x="124218" y="69964"/>
                    </a:lnTo>
                    <a:lnTo>
                      <a:pt x="126949" y="68541"/>
                    </a:lnTo>
                    <a:lnTo>
                      <a:pt x="127990" y="67983"/>
                    </a:lnTo>
                    <a:lnTo>
                      <a:pt x="129438" y="64147"/>
                    </a:lnTo>
                    <a:lnTo>
                      <a:pt x="129463" y="61785"/>
                    </a:lnTo>
                    <a:close/>
                  </a:path>
                  <a:path w="156210" h="97790">
                    <a:moveTo>
                      <a:pt x="155714" y="5283"/>
                    </a:moveTo>
                    <a:lnTo>
                      <a:pt x="155232" y="0"/>
                    </a:lnTo>
                    <a:lnTo>
                      <a:pt x="137668" y="9588"/>
                    </a:lnTo>
                    <a:lnTo>
                      <a:pt x="120777" y="15976"/>
                    </a:lnTo>
                    <a:lnTo>
                      <a:pt x="86080" y="22212"/>
                    </a:lnTo>
                    <a:lnTo>
                      <a:pt x="112712" y="22212"/>
                    </a:lnTo>
                    <a:lnTo>
                      <a:pt x="120230" y="20688"/>
                    </a:lnTo>
                    <a:lnTo>
                      <a:pt x="133070" y="17183"/>
                    </a:lnTo>
                    <a:lnTo>
                      <a:pt x="137795" y="15646"/>
                    </a:lnTo>
                    <a:lnTo>
                      <a:pt x="155714" y="5283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3" name="object 16">
                <a:extLst>
                  <a:ext uri="{FF2B5EF4-FFF2-40B4-BE49-F238E27FC236}">
                    <a16:creationId xmlns:a16="http://schemas.microsoft.com/office/drawing/2014/main" xmlns="" id="{ACA3613A-4870-445F-9198-3BD9A6FFBE8A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573959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54" name="object 17">
                <a:extLst>
                  <a:ext uri="{FF2B5EF4-FFF2-40B4-BE49-F238E27FC236}">
                    <a16:creationId xmlns:a16="http://schemas.microsoft.com/office/drawing/2014/main" xmlns="" id="{AA30F9AA-B223-4492-B566-97671E01D72C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556455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55" name="object 18">
                <a:extLst>
                  <a:ext uri="{FF2B5EF4-FFF2-40B4-BE49-F238E27FC236}">
                    <a16:creationId xmlns:a16="http://schemas.microsoft.com/office/drawing/2014/main" xmlns="" id="{EBCF2FC5-7600-44EB-9EFF-128BFC53CC0F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65742" y="1137170"/>
                <a:ext cx="29248" cy="15773"/>
              </a:xfrm>
              <a:prstGeom prst="rect">
                <a:avLst/>
              </a:prstGeom>
            </p:spPr>
          </p:pic>
          <p:pic>
            <p:nvPicPr>
              <p:cNvPr id="56" name="object 19">
                <a:extLst>
                  <a:ext uri="{FF2B5EF4-FFF2-40B4-BE49-F238E27FC236}">
                    <a16:creationId xmlns:a16="http://schemas.microsoft.com/office/drawing/2014/main" xmlns="" id="{84C5C46C-8818-4658-90FD-BE40916AC242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43159" y="1040348"/>
                <a:ext cx="314471" cy="127342"/>
              </a:xfrm>
              <a:prstGeom prst="rect">
                <a:avLst/>
              </a:prstGeom>
            </p:spPr>
          </p:pic>
          <p:pic>
            <p:nvPicPr>
              <p:cNvPr id="57" name="object 20">
                <a:extLst>
                  <a:ext uri="{FF2B5EF4-FFF2-40B4-BE49-F238E27FC236}">
                    <a16:creationId xmlns:a16="http://schemas.microsoft.com/office/drawing/2014/main" xmlns="" id="{033C0EEB-EB44-4D27-8831-C01B8E3F79C6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433345" y="693369"/>
                <a:ext cx="33858" cy="6921"/>
              </a:xfrm>
              <a:prstGeom prst="rect">
                <a:avLst/>
              </a:prstGeom>
            </p:spPr>
          </p:pic>
          <p:sp>
            <p:nvSpPr>
              <p:cNvPr id="58" name="object 21">
                <a:extLst>
                  <a:ext uri="{FF2B5EF4-FFF2-40B4-BE49-F238E27FC236}">
                    <a16:creationId xmlns:a16="http://schemas.microsoft.com/office/drawing/2014/main" xmlns="" id="{F07E9770-407D-4072-8C41-D17B48104312}"/>
                  </a:ext>
                </a:extLst>
              </p:cNvPr>
              <p:cNvSpPr/>
              <p:nvPr/>
            </p:nvSpPr>
            <p:spPr>
              <a:xfrm>
                <a:off x="2375940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15100" y="0"/>
                    </a:moveTo>
                    <a:lnTo>
                      <a:pt x="14376" y="177"/>
                    </a:lnTo>
                    <a:lnTo>
                      <a:pt x="14040" y="533"/>
                    </a:lnTo>
                    <a:lnTo>
                      <a:pt x="13995" y="2082"/>
                    </a:lnTo>
                    <a:lnTo>
                      <a:pt x="14096" y="2387"/>
                    </a:lnTo>
                    <a:lnTo>
                      <a:pt x="14414" y="15824"/>
                    </a:lnTo>
                    <a:lnTo>
                      <a:pt x="4038" y="20459"/>
                    </a:lnTo>
                    <a:lnTo>
                      <a:pt x="1676" y="21399"/>
                    </a:lnTo>
                    <a:lnTo>
                      <a:pt x="419" y="21717"/>
                    </a:lnTo>
                    <a:lnTo>
                      <a:pt x="0" y="21755"/>
                    </a:lnTo>
                    <a:lnTo>
                      <a:pt x="2971" y="22898"/>
                    </a:lnTo>
                    <a:lnTo>
                      <a:pt x="11582" y="26377"/>
                    </a:lnTo>
                    <a:lnTo>
                      <a:pt x="18745" y="31203"/>
                    </a:lnTo>
                    <a:lnTo>
                      <a:pt x="29286" y="30454"/>
                    </a:lnTo>
                    <a:lnTo>
                      <a:pt x="36804" y="17792"/>
                    </a:lnTo>
                    <a:lnTo>
                      <a:pt x="37020" y="17500"/>
                    </a:lnTo>
                    <a:lnTo>
                      <a:pt x="37325" y="16992"/>
                    </a:lnTo>
                    <a:lnTo>
                      <a:pt x="35890" y="14020"/>
                    </a:lnTo>
                    <a:lnTo>
                      <a:pt x="35255" y="12192"/>
                    </a:lnTo>
                    <a:lnTo>
                      <a:pt x="35090" y="11798"/>
                    </a:lnTo>
                    <a:lnTo>
                      <a:pt x="29946" y="3937"/>
                    </a:lnTo>
                    <a:lnTo>
                      <a:pt x="21666" y="1346"/>
                    </a:lnTo>
                    <a:lnTo>
                      <a:pt x="18046" y="533"/>
                    </a:lnTo>
                    <a:lnTo>
                      <a:pt x="15100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" name="object 22">
                <a:extLst>
                  <a:ext uri="{FF2B5EF4-FFF2-40B4-BE49-F238E27FC236}">
                    <a16:creationId xmlns:a16="http://schemas.microsoft.com/office/drawing/2014/main" xmlns="" id="{87638AD3-005B-4E47-A9EA-521DF58152FF}"/>
                  </a:ext>
                </a:extLst>
              </p:cNvPr>
              <p:cNvSpPr/>
              <p:nvPr/>
            </p:nvSpPr>
            <p:spPr>
              <a:xfrm>
                <a:off x="236590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74412" y="28244"/>
                    </a:moveTo>
                    <a:lnTo>
                      <a:pt x="47536" y="28244"/>
                    </a:lnTo>
                    <a:lnTo>
                      <a:pt x="48152" y="29870"/>
                    </a:lnTo>
                    <a:lnTo>
                      <a:pt x="48641" y="31584"/>
                    </a:lnTo>
                    <a:lnTo>
                      <a:pt x="70167" y="54635"/>
                    </a:lnTo>
                    <a:lnTo>
                      <a:pt x="73079" y="55276"/>
                    </a:lnTo>
                    <a:lnTo>
                      <a:pt x="80146" y="55954"/>
                    </a:lnTo>
                    <a:lnTo>
                      <a:pt x="89418" y="55077"/>
                    </a:lnTo>
                    <a:lnTo>
                      <a:pt x="94132" y="53149"/>
                    </a:lnTo>
                    <a:lnTo>
                      <a:pt x="81340" y="53136"/>
                    </a:lnTo>
                    <a:lnTo>
                      <a:pt x="76073" y="52565"/>
                    </a:lnTo>
                    <a:lnTo>
                      <a:pt x="90545" y="52565"/>
                    </a:lnTo>
                    <a:lnTo>
                      <a:pt x="96735" y="48933"/>
                    </a:lnTo>
                    <a:lnTo>
                      <a:pt x="91734" y="47757"/>
                    </a:lnTo>
                    <a:lnTo>
                      <a:pt x="84964" y="43786"/>
                    </a:lnTo>
                    <a:lnTo>
                      <a:pt x="77663" y="35381"/>
                    </a:lnTo>
                    <a:lnTo>
                      <a:pt x="74412" y="28244"/>
                    </a:lnTo>
                    <a:close/>
                  </a:path>
                  <a:path w="99694" h="56515">
                    <a:moveTo>
                      <a:pt x="69951" y="54597"/>
                    </a:moveTo>
                    <a:lnTo>
                      <a:pt x="70127" y="54635"/>
                    </a:lnTo>
                    <a:lnTo>
                      <a:pt x="69951" y="54597"/>
                    </a:lnTo>
                    <a:close/>
                  </a:path>
                  <a:path w="99694" h="56515">
                    <a:moveTo>
                      <a:pt x="97497" y="48475"/>
                    </a:moveTo>
                    <a:lnTo>
                      <a:pt x="90233" y="53098"/>
                    </a:lnTo>
                    <a:lnTo>
                      <a:pt x="81534" y="53149"/>
                    </a:lnTo>
                    <a:lnTo>
                      <a:pt x="94132" y="53149"/>
                    </a:lnTo>
                    <a:lnTo>
                      <a:pt x="99161" y="51092"/>
                    </a:lnTo>
                    <a:lnTo>
                      <a:pt x="98501" y="49987"/>
                    </a:lnTo>
                    <a:lnTo>
                      <a:pt x="98107" y="49390"/>
                    </a:lnTo>
                    <a:lnTo>
                      <a:pt x="98686" y="48996"/>
                    </a:lnTo>
                    <a:lnTo>
                      <a:pt x="97840" y="48983"/>
                    </a:lnTo>
                    <a:lnTo>
                      <a:pt x="97497" y="48475"/>
                    </a:lnTo>
                    <a:close/>
                  </a:path>
                  <a:path w="99694" h="56515">
                    <a:moveTo>
                      <a:pt x="81412" y="53136"/>
                    </a:moveTo>
                    <a:close/>
                  </a:path>
                  <a:path w="99694" h="56515">
                    <a:moveTo>
                      <a:pt x="90545" y="52565"/>
                    </a:moveTo>
                    <a:lnTo>
                      <a:pt x="76073" y="52565"/>
                    </a:lnTo>
                    <a:lnTo>
                      <a:pt x="81412" y="53136"/>
                    </a:lnTo>
                    <a:lnTo>
                      <a:pt x="89636" y="53098"/>
                    </a:lnTo>
                    <a:lnTo>
                      <a:pt x="90545" y="52565"/>
                    </a:lnTo>
                    <a:close/>
                  </a:path>
                  <a:path w="99694" h="56515">
                    <a:moveTo>
                      <a:pt x="98742" y="48958"/>
                    </a:moveTo>
                    <a:lnTo>
                      <a:pt x="98412" y="48996"/>
                    </a:lnTo>
                    <a:lnTo>
                      <a:pt x="98686" y="48996"/>
                    </a:lnTo>
                    <a:close/>
                  </a:path>
                  <a:path w="99694" h="56515">
                    <a:moveTo>
                      <a:pt x="7010" y="14211"/>
                    </a:moveTo>
                    <a:lnTo>
                      <a:pt x="4521" y="14871"/>
                    </a:lnTo>
                    <a:lnTo>
                      <a:pt x="0" y="20078"/>
                    </a:lnTo>
                    <a:lnTo>
                      <a:pt x="1911" y="26708"/>
                    </a:lnTo>
                    <a:lnTo>
                      <a:pt x="2997" y="31102"/>
                    </a:lnTo>
                    <a:lnTo>
                      <a:pt x="8242" y="33731"/>
                    </a:lnTo>
                    <a:lnTo>
                      <a:pt x="10337" y="33705"/>
                    </a:lnTo>
                    <a:lnTo>
                      <a:pt x="12623" y="32727"/>
                    </a:lnTo>
                    <a:lnTo>
                      <a:pt x="18513" y="30568"/>
                    </a:lnTo>
                    <a:lnTo>
                      <a:pt x="8788" y="30568"/>
                    </a:lnTo>
                    <a:lnTo>
                      <a:pt x="6019" y="29184"/>
                    </a:lnTo>
                    <a:lnTo>
                      <a:pt x="5067" y="26708"/>
                    </a:lnTo>
                    <a:lnTo>
                      <a:pt x="4820" y="25717"/>
                    </a:lnTo>
                    <a:lnTo>
                      <a:pt x="4461" y="24523"/>
                    </a:lnTo>
                    <a:lnTo>
                      <a:pt x="3708" y="20497"/>
                    </a:lnTo>
                    <a:lnTo>
                      <a:pt x="6086" y="17767"/>
                    </a:lnTo>
                    <a:lnTo>
                      <a:pt x="7658" y="17424"/>
                    </a:lnTo>
                    <a:lnTo>
                      <a:pt x="15220" y="17424"/>
                    </a:lnTo>
                    <a:lnTo>
                      <a:pt x="15062" y="17399"/>
                    </a:lnTo>
                    <a:lnTo>
                      <a:pt x="13322" y="15595"/>
                    </a:lnTo>
                    <a:lnTo>
                      <a:pt x="10858" y="14859"/>
                    </a:lnTo>
                    <a:lnTo>
                      <a:pt x="10325" y="14719"/>
                    </a:lnTo>
                    <a:lnTo>
                      <a:pt x="7010" y="14211"/>
                    </a:lnTo>
                    <a:close/>
                  </a:path>
                  <a:path w="99694" h="56515">
                    <a:moveTo>
                      <a:pt x="24131" y="14363"/>
                    </a:moveTo>
                    <a:lnTo>
                      <a:pt x="21056" y="14363"/>
                    </a:lnTo>
                    <a:lnTo>
                      <a:pt x="21132" y="14782"/>
                    </a:lnTo>
                    <a:lnTo>
                      <a:pt x="21131" y="17399"/>
                    </a:lnTo>
                    <a:lnTo>
                      <a:pt x="21348" y="26174"/>
                    </a:lnTo>
                    <a:lnTo>
                      <a:pt x="11493" y="29870"/>
                    </a:lnTo>
                    <a:lnTo>
                      <a:pt x="9982" y="30518"/>
                    </a:lnTo>
                    <a:lnTo>
                      <a:pt x="8788" y="30568"/>
                    </a:lnTo>
                    <a:lnTo>
                      <a:pt x="18513" y="30568"/>
                    </a:lnTo>
                    <a:lnTo>
                      <a:pt x="24472" y="28384"/>
                    </a:lnTo>
                    <a:lnTo>
                      <a:pt x="24131" y="14363"/>
                    </a:lnTo>
                    <a:close/>
                  </a:path>
                  <a:path w="99694" h="56515">
                    <a:moveTo>
                      <a:pt x="69634" y="11658"/>
                    </a:moveTo>
                    <a:lnTo>
                      <a:pt x="25234" y="11658"/>
                    </a:lnTo>
                    <a:lnTo>
                      <a:pt x="26771" y="11976"/>
                    </a:lnTo>
                    <a:lnTo>
                      <a:pt x="38722" y="13703"/>
                    </a:lnTo>
                    <a:lnTo>
                      <a:pt x="45123" y="23482"/>
                    </a:lnTo>
                    <a:lnTo>
                      <a:pt x="45306" y="23926"/>
                    </a:lnTo>
                    <a:lnTo>
                      <a:pt x="46228" y="26555"/>
                    </a:lnTo>
                    <a:lnTo>
                      <a:pt x="48298" y="30530"/>
                    </a:lnTo>
                    <a:lnTo>
                      <a:pt x="48069" y="29730"/>
                    </a:lnTo>
                    <a:lnTo>
                      <a:pt x="47811" y="28968"/>
                    </a:lnTo>
                    <a:lnTo>
                      <a:pt x="47536" y="28244"/>
                    </a:lnTo>
                    <a:lnTo>
                      <a:pt x="74412" y="28244"/>
                    </a:lnTo>
                    <a:lnTo>
                      <a:pt x="71069" y="20904"/>
                    </a:lnTo>
                    <a:lnTo>
                      <a:pt x="70196" y="12705"/>
                    </a:lnTo>
                    <a:lnTo>
                      <a:pt x="69634" y="11658"/>
                    </a:lnTo>
                    <a:close/>
                  </a:path>
                  <a:path w="99694" h="56515">
                    <a:moveTo>
                      <a:pt x="17181" y="17729"/>
                    </a:moveTo>
                    <a:lnTo>
                      <a:pt x="9677" y="17729"/>
                    </a:lnTo>
                    <a:lnTo>
                      <a:pt x="9855" y="17767"/>
                    </a:lnTo>
                    <a:lnTo>
                      <a:pt x="10541" y="17970"/>
                    </a:lnTo>
                    <a:lnTo>
                      <a:pt x="12941" y="18986"/>
                    </a:lnTo>
                    <a:lnTo>
                      <a:pt x="13906" y="21513"/>
                    </a:lnTo>
                    <a:lnTo>
                      <a:pt x="13677" y="22580"/>
                    </a:lnTo>
                    <a:lnTo>
                      <a:pt x="13100" y="23482"/>
                    </a:lnTo>
                    <a:lnTo>
                      <a:pt x="12985" y="23926"/>
                    </a:lnTo>
                    <a:lnTo>
                      <a:pt x="13931" y="24523"/>
                    </a:lnTo>
                    <a:lnTo>
                      <a:pt x="13525" y="25044"/>
                    </a:lnTo>
                    <a:lnTo>
                      <a:pt x="13220" y="25349"/>
                    </a:lnTo>
                    <a:lnTo>
                      <a:pt x="17259" y="25717"/>
                    </a:lnTo>
                    <a:lnTo>
                      <a:pt x="18821" y="23926"/>
                    </a:lnTo>
                    <a:lnTo>
                      <a:pt x="20231" y="21450"/>
                    </a:lnTo>
                    <a:lnTo>
                      <a:pt x="20802" y="18110"/>
                    </a:lnTo>
                    <a:lnTo>
                      <a:pt x="18732" y="17945"/>
                    </a:lnTo>
                    <a:lnTo>
                      <a:pt x="17181" y="17729"/>
                    </a:lnTo>
                    <a:close/>
                  </a:path>
                  <a:path w="99694" h="56515">
                    <a:moveTo>
                      <a:pt x="9761" y="17752"/>
                    </a:moveTo>
                    <a:close/>
                  </a:path>
                  <a:path w="99694" h="56515">
                    <a:moveTo>
                      <a:pt x="15220" y="17424"/>
                    </a:moveTo>
                    <a:lnTo>
                      <a:pt x="7658" y="17424"/>
                    </a:lnTo>
                    <a:lnTo>
                      <a:pt x="9761" y="17752"/>
                    </a:lnTo>
                    <a:lnTo>
                      <a:pt x="17181" y="17729"/>
                    </a:lnTo>
                    <a:lnTo>
                      <a:pt x="15220" y="17424"/>
                    </a:lnTo>
                    <a:close/>
                  </a:path>
                  <a:path w="99694" h="56515">
                    <a:moveTo>
                      <a:pt x="21061" y="14579"/>
                    </a:moveTo>
                    <a:lnTo>
                      <a:pt x="21066" y="14782"/>
                    </a:lnTo>
                    <a:lnTo>
                      <a:pt x="21061" y="14579"/>
                    </a:lnTo>
                    <a:close/>
                  </a:path>
                  <a:path w="99694" h="56515">
                    <a:moveTo>
                      <a:pt x="24879" y="8432"/>
                    </a:moveTo>
                    <a:lnTo>
                      <a:pt x="23025" y="8801"/>
                    </a:lnTo>
                    <a:lnTo>
                      <a:pt x="20430" y="11658"/>
                    </a:lnTo>
                    <a:lnTo>
                      <a:pt x="20309" y="11976"/>
                    </a:lnTo>
                    <a:lnTo>
                      <a:pt x="21061" y="14579"/>
                    </a:lnTo>
                    <a:lnTo>
                      <a:pt x="21056" y="14363"/>
                    </a:lnTo>
                    <a:lnTo>
                      <a:pt x="24131" y="14363"/>
                    </a:lnTo>
                    <a:lnTo>
                      <a:pt x="24019" y="13703"/>
                    </a:lnTo>
                    <a:lnTo>
                      <a:pt x="23939" y="13436"/>
                    </a:lnTo>
                    <a:lnTo>
                      <a:pt x="23837" y="12471"/>
                    </a:lnTo>
                    <a:lnTo>
                      <a:pt x="24422" y="11836"/>
                    </a:lnTo>
                    <a:lnTo>
                      <a:pt x="25234" y="11658"/>
                    </a:lnTo>
                    <a:lnTo>
                      <a:pt x="69634" y="11658"/>
                    </a:lnTo>
                    <a:lnTo>
                      <a:pt x="68345" y="9258"/>
                    </a:lnTo>
                    <a:lnTo>
                      <a:pt x="28879" y="9258"/>
                    </a:lnTo>
                    <a:lnTo>
                      <a:pt x="27901" y="9042"/>
                    </a:lnTo>
                    <a:lnTo>
                      <a:pt x="27317" y="8953"/>
                    </a:lnTo>
                    <a:lnTo>
                      <a:pt x="24879" y="8432"/>
                    </a:lnTo>
                    <a:close/>
                  </a:path>
                  <a:path w="99694" h="56515">
                    <a:moveTo>
                      <a:pt x="47332" y="0"/>
                    </a:moveTo>
                    <a:lnTo>
                      <a:pt x="45288" y="1752"/>
                    </a:lnTo>
                    <a:lnTo>
                      <a:pt x="37909" y="6324"/>
                    </a:lnTo>
                    <a:lnTo>
                      <a:pt x="28879" y="9258"/>
                    </a:lnTo>
                    <a:lnTo>
                      <a:pt x="68345" y="9258"/>
                    </a:lnTo>
                    <a:lnTo>
                      <a:pt x="67613" y="7894"/>
                    </a:lnTo>
                    <a:lnTo>
                      <a:pt x="61255" y="4600"/>
                    </a:lnTo>
                    <a:lnTo>
                      <a:pt x="49060" y="952"/>
                    </a:lnTo>
                    <a:lnTo>
                      <a:pt x="47332" y="0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23">
                <a:extLst>
                  <a:ext uri="{FF2B5EF4-FFF2-40B4-BE49-F238E27FC236}">
                    <a16:creationId xmlns:a16="http://schemas.microsoft.com/office/drawing/2014/main" xmlns="" id="{37E600D2-5110-4C5F-A353-D2F10DC54FDE}"/>
                  </a:ext>
                </a:extLst>
              </p:cNvPr>
              <p:cNvSpPr/>
              <p:nvPr/>
            </p:nvSpPr>
            <p:spPr>
              <a:xfrm>
                <a:off x="2369654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13589" y="8026"/>
                    </a:moveTo>
                    <a:lnTo>
                      <a:pt x="12687" y="7912"/>
                    </a:lnTo>
                    <a:lnTo>
                      <a:pt x="11772" y="7797"/>
                    </a:lnTo>
                    <a:lnTo>
                      <a:pt x="11455" y="7759"/>
                    </a:lnTo>
                    <a:lnTo>
                      <a:pt x="10401" y="7632"/>
                    </a:lnTo>
                    <a:lnTo>
                      <a:pt x="10680" y="7264"/>
                    </a:lnTo>
                    <a:lnTo>
                      <a:pt x="9105" y="6261"/>
                    </a:lnTo>
                    <a:lnTo>
                      <a:pt x="9918" y="4991"/>
                    </a:lnTo>
                    <a:lnTo>
                      <a:pt x="10147" y="3924"/>
                    </a:lnTo>
                    <a:lnTo>
                      <a:pt x="9182" y="1397"/>
                    </a:lnTo>
                    <a:lnTo>
                      <a:pt x="6781" y="393"/>
                    </a:lnTo>
                    <a:lnTo>
                      <a:pt x="5842" y="139"/>
                    </a:lnTo>
                    <a:lnTo>
                      <a:pt x="5003" y="12"/>
                    </a:lnTo>
                    <a:lnTo>
                      <a:pt x="4076" y="0"/>
                    </a:lnTo>
                    <a:lnTo>
                      <a:pt x="3251" y="177"/>
                    </a:lnTo>
                    <a:lnTo>
                      <a:pt x="2527" y="482"/>
                    </a:lnTo>
                    <a:lnTo>
                      <a:pt x="1879" y="876"/>
                    </a:lnTo>
                    <a:lnTo>
                      <a:pt x="1346" y="1320"/>
                    </a:lnTo>
                    <a:lnTo>
                      <a:pt x="0" y="3187"/>
                    </a:lnTo>
                    <a:lnTo>
                      <a:pt x="685" y="6858"/>
                    </a:lnTo>
                    <a:lnTo>
                      <a:pt x="1092" y="8229"/>
                    </a:lnTo>
                    <a:lnTo>
                      <a:pt x="1308" y="9118"/>
                    </a:lnTo>
                    <a:lnTo>
                      <a:pt x="2260" y="11595"/>
                    </a:lnTo>
                    <a:lnTo>
                      <a:pt x="5041" y="12979"/>
                    </a:lnTo>
                    <a:lnTo>
                      <a:pt x="6223" y="12928"/>
                    </a:lnTo>
                    <a:lnTo>
                      <a:pt x="7962" y="12192"/>
                    </a:lnTo>
                    <a:lnTo>
                      <a:pt x="10998" y="11061"/>
                    </a:lnTo>
                    <a:lnTo>
                      <a:pt x="13589" y="8026"/>
                    </a:lnTo>
                    <a:close/>
                  </a:path>
                  <a:path w="16510" h="15875">
                    <a:moveTo>
                      <a:pt x="16040" y="9829"/>
                    </a:moveTo>
                    <a:lnTo>
                      <a:pt x="12788" y="13703"/>
                    </a:lnTo>
                    <a:lnTo>
                      <a:pt x="8877" y="15138"/>
                    </a:lnTo>
                    <a:lnTo>
                      <a:pt x="8255" y="15405"/>
                    </a:lnTo>
                    <a:lnTo>
                      <a:pt x="7658" y="15595"/>
                    </a:lnTo>
                    <a:lnTo>
                      <a:pt x="7073" y="15722"/>
                    </a:lnTo>
                    <a:lnTo>
                      <a:pt x="10972" y="15773"/>
                    </a:lnTo>
                    <a:lnTo>
                      <a:pt x="14427" y="11950"/>
                    </a:lnTo>
                    <a:lnTo>
                      <a:pt x="16040" y="9829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1" name="object 24">
                <a:extLst>
                  <a:ext uri="{FF2B5EF4-FFF2-40B4-BE49-F238E27FC236}">
                    <a16:creationId xmlns:a16="http://schemas.microsoft.com/office/drawing/2014/main" xmlns="" id="{0D7C5F51-703A-4198-8DBA-A9AE7FA76F8A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301646" y="666851"/>
                <a:ext cx="12280" cy="12776"/>
              </a:xfrm>
              <a:prstGeom prst="rect">
                <a:avLst/>
              </a:prstGeom>
            </p:spPr>
          </p:pic>
          <p:pic>
            <p:nvPicPr>
              <p:cNvPr id="62" name="object 25">
                <a:extLst>
                  <a:ext uri="{FF2B5EF4-FFF2-40B4-BE49-F238E27FC236}">
                    <a16:creationId xmlns:a16="http://schemas.microsoft.com/office/drawing/2014/main" xmlns="" id="{B7ABA893-F13A-4CA7-9FAC-81565E9298C6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237415" y="610693"/>
                <a:ext cx="300641" cy="589058"/>
              </a:xfrm>
              <a:prstGeom prst="rect">
                <a:avLst/>
              </a:prstGeom>
            </p:spPr>
          </p:pic>
          <p:pic>
            <p:nvPicPr>
              <p:cNvPr id="63" name="object 26">
                <a:extLst>
                  <a:ext uri="{FF2B5EF4-FFF2-40B4-BE49-F238E27FC236}">
                    <a16:creationId xmlns:a16="http://schemas.microsoft.com/office/drawing/2014/main" xmlns="" id="{07B77421-5DBB-4605-8114-1296EC345D12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505722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64" name="object 27">
                <a:extLst>
                  <a:ext uri="{FF2B5EF4-FFF2-40B4-BE49-F238E27FC236}">
                    <a16:creationId xmlns:a16="http://schemas.microsoft.com/office/drawing/2014/main" xmlns="" id="{D69598F2-B798-4A29-8910-7DC7D75FFE07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453760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65" name="object 28">
                <a:extLst>
                  <a:ext uri="{FF2B5EF4-FFF2-40B4-BE49-F238E27FC236}">
                    <a16:creationId xmlns:a16="http://schemas.microsoft.com/office/drawing/2014/main" xmlns="" id="{A23CFDF9-BFCC-4130-8CD1-B34D51A9A887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491346" y="1137171"/>
                <a:ext cx="29248" cy="15773"/>
              </a:xfrm>
              <a:prstGeom prst="rect">
                <a:avLst/>
              </a:prstGeom>
            </p:spPr>
          </p:pic>
          <p:sp>
            <p:nvSpPr>
              <p:cNvPr id="66" name="object 29">
                <a:extLst>
                  <a:ext uri="{FF2B5EF4-FFF2-40B4-BE49-F238E27FC236}">
                    <a16:creationId xmlns:a16="http://schemas.microsoft.com/office/drawing/2014/main" xmlns="" id="{00B1508B-44AA-46BE-A28E-3BC20F7DDC85}"/>
                  </a:ext>
                </a:extLst>
              </p:cNvPr>
              <p:cNvSpPr/>
              <p:nvPr/>
            </p:nvSpPr>
            <p:spPr>
              <a:xfrm>
                <a:off x="2532797" y="546162"/>
                <a:ext cx="2095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0320">
                    <a:moveTo>
                      <a:pt x="16090" y="0"/>
                    </a:moveTo>
                    <a:lnTo>
                      <a:pt x="10363" y="0"/>
                    </a:lnTo>
                    <a:lnTo>
                      <a:pt x="4635" y="0"/>
                    </a:lnTo>
                    <a:lnTo>
                      <a:pt x="0" y="4533"/>
                    </a:lnTo>
                    <a:lnTo>
                      <a:pt x="0" y="15697"/>
                    </a:lnTo>
                    <a:lnTo>
                      <a:pt x="4635" y="20231"/>
                    </a:lnTo>
                    <a:lnTo>
                      <a:pt x="16090" y="20231"/>
                    </a:lnTo>
                    <a:lnTo>
                      <a:pt x="20726" y="15697"/>
                    </a:lnTo>
                    <a:lnTo>
                      <a:pt x="20726" y="4533"/>
                    </a:lnTo>
                    <a:lnTo>
                      <a:pt x="16090" y="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" name="object 30">
                <a:extLst>
                  <a:ext uri="{FF2B5EF4-FFF2-40B4-BE49-F238E27FC236}">
                    <a16:creationId xmlns:a16="http://schemas.microsoft.com/office/drawing/2014/main" xmlns="" id="{B1D0A9F6-6521-4612-B807-E657B31C3BE9}"/>
                  </a:ext>
                </a:extLst>
              </p:cNvPr>
              <p:cNvSpPr/>
              <p:nvPr/>
            </p:nvSpPr>
            <p:spPr>
              <a:xfrm>
                <a:off x="2422779" y="551598"/>
                <a:ext cx="128905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28905" h="86995">
                    <a:moveTo>
                      <a:pt x="9779" y="84848"/>
                    </a:moveTo>
                    <a:lnTo>
                      <a:pt x="6121" y="70827"/>
                    </a:lnTo>
                    <a:lnTo>
                      <a:pt x="4025" y="69240"/>
                    </a:lnTo>
                    <a:lnTo>
                      <a:pt x="1981" y="67500"/>
                    </a:lnTo>
                    <a:lnTo>
                      <a:pt x="0" y="65570"/>
                    </a:lnTo>
                    <a:lnTo>
                      <a:pt x="2451" y="82880"/>
                    </a:lnTo>
                    <a:lnTo>
                      <a:pt x="9779" y="84848"/>
                    </a:lnTo>
                    <a:close/>
                  </a:path>
                  <a:path w="128905" h="86995">
                    <a:moveTo>
                      <a:pt x="24650" y="86410"/>
                    </a:moveTo>
                    <a:lnTo>
                      <a:pt x="23406" y="84480"/>
                    </a:lnTo>
                    <a:lnTo>
                      <a:pt x="21894" y="82042"/>
                    </a:lnTo>
                    <a:lnTo>
                      <a:pt x="20256" y="79222"/>
                    </a:lnTo>
                    <a:lnTo>
                      <a:pt x="15798" y="77216"/>
                    </a:lnTo>
                    <a:lnTo>
                      <a:pt x="11290" y="74650"/>
                    </a:lnTo>
                    <a:lnTo>
                      <a:pt x="6959" y="71450"/>
                    </a:lnTo>
                    <a:lnTo>
                      <a:pt x="7823" y="73469"/>
                    </a:lnTo>
                    <a:lnTo>
                      <a:pt x="22682" y="86194"/>
                    </a:lnTo>
                    <a:lnTo>
                      <a:pt x="24650" y="86410"/>
                    </a:lnTo>
                    <a:close/>
                  </a:path>
                  <a:path w="128905" h="86995">
                    <a:moveTo>
                      <a:pt x="125171" y="2095"/>
                    </a:moveTo>
                    <a:lnTo>
                      <a:pt x="123024" y="0"/>
                    </a:lnTo>
                    <a:lnTo>
                      <a:pt x="120370" y="0"/>
                    </a:lnTo>
                    <a:lnTo>
                      <a:pt x="117716" y="0"/>
                    </a:lnTo>
                    <a:lnTo>
                      <a:pt x="115570" y="2095"/>
                    </a:lnTo>
                    <a:lnTo>
                      <a:pt x="115570" y="7277"/>
                    </a:lnTo>
                    <a:lnTo>
                      <a:pt x="117716" y="9372"/>
                    </a:lnTo>
                    <a:lnTo>
                      <a:pt x="123024" y="9372"/>
                    </a:lnTo>
                    <a:lnTo>
                      <a:pt x="125171" y="7277"/>
                    </a:lnTo>
                    <a:lnTo>
                      <a:pt x="125171" y="2095"/>
                    </a:lnTo>
                    <a:close/>
                  </a:path>
                  <a:path w="128905" h="86995">
                    <a:moveTo>
                      <a:pt x="128663" y="23241"/>
                    </a:moveTo>
                    <a:lnTo>
                      <a:pt x="126123" y="24320"/>
                    </a:lnTo>
                    <a:lnTo>
                      <a:pt x="123329" y="24917"/>
                    </a:lnTo>
                    <a:lnTo>
                      <a:pt x="117551" y="24917"/>
                    </a:lnTo>
                    <a:lnTo>
                      <a:pt x="114858" y="24371"/>
                    </a:lnTo>
                    <a:lnTo>
                      <a:pt x="112407" y="23368"/>
                    </a:lnTo>
                    <a:lnTo>
                      <a:pt x="112839" y="34937"/>
                    </a:lnTo>
                    <a:lnTo>
                      <a:pt x="113563" y="58127"/>
                    </a:lnTo>
                    <a:lnTo>
                      <a:pt x="115404" y="57962"/>
                    </a:lnTo>
                    <a:lnTo>
                      <a:pt x="115125" y="56908"/>
                    </a:lnTo>
                    <a:lnTo>
                      <a:pt x="115100" y="56781"/>
                    </a:lnTo>
                    <a:lnTo>
                      <a:pt x="114833" y="56908"/>
                    </a:lnTo>
                    <a:lnTo>
                      <a:pt x="115087" y="56743"/>
                    </a:lnTo>
                    <a:lnTo>
                      <a:pt x="120345" y="54406"/>
                    </a:lnTo>
                    <a:lnTo>
                      <a:pt x="125056" y="55943"/>
                    </a:lnTo>
                    <a:lnTo>
                      <a:pt x="126682" y="56629"/>
                    </a:lnTo>
                    <a:lnTo>
                      <a:pt x="126923" y="54406"/>
                    </a:lnTo>
                    <a:lnTo>
                      <a:pt x="127622" y="47929"/>
                    </a:lnTo>
                    <a:lnTo>
                      <a:pt x="128206" y="40068"/>
                    </a:lnTo>
                    <a:lnTo>
                      <a:pt x="128536" y="32131"/>
                    </a:lnTo>
                    <a:lnTo>
                      <a:pt x="128638" y="24917"/>
                    </a:lnTo>
                    <a:lnTo>
                      <a:pt x="128663" y="23241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31">
                <a:extLst>
                  <a:ext uri="{FF2B5EF4-FFF2-40B4-BE49-F238E27FC236}">
                    <a16:creationId xmlns:a16="http://schemas.microsoft.com/office/drawing/2014/main" xmlns="" id="{AC04E83B-2AE9-4DA5-9D1E-A61F75150DB2}"/>
                  </a:ext>
                </a:extLst>
              </p:cNvPr>
              <p:cNvSpPr/>
              <p:nvPr/>
            </p:nvSpPr>
            <p:spPr>
              <a:xfrm>
                <a:off x="2539644" y="579589"/>
                <a:ext cx="825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9684">
                    <a:moveTo>
                      <a:pt x="7531" y="5448"/>
                    </a:moveTo>
                    <a:lnTo>
                      <a:pt x="6858" y="4419"/>
                    </a:lnTo>
                    <a:lnTo>
                      <a:pt x="7264" y="3098"/>
                    </a:lnTo>
                    <a:lnTo>
                      <a:pt x="6794" y="1689"/>
                    </a:lnTo>
                    <a:lnTo>
                      <a:pt x="4076" y="0"/>
                    </a:lnTo>
                    <a:lnTo>
                      <a:pt x="1955" y="495"/>
                    </a:lnTo>
                    <a:lnTo>
                      <a:pt x="25" y="3175"/>
                    </a:lnTo>
                    <a:lnTo>
                      <a:pt x="0" y="4597"/>
                    </a:lnTo>
                    <a:lnTo>
                      <a:pt x="673" y="5626"/>
                    </a:lnTo>
                    <a:lnTo>
                      <a:pt x="266" y="6946"/>
                    </a:lnTo>
                    <a:lnTo>
                      <a:pt x="736" y="8356"/>
                    </a:lnTo>
                    <a:lnTo>
                      <a:pt x="2082" y="9194"/>
                    </a:lnTo>
                    <a:lnTo>
                      <a:pt x="2400" y="9334"/>
                    </a:lnTo>
                    <a:lnTo>
                      <a:pt x="3289" y="8953"/>
                    </a:lnTo>
                    <a:lnTo>
                      <a:pt x="4305" y="8902"/>
                    </a:lnTo>
                    <a:lnTo>
                      <a:pt x="5194" y="9245"/>
                    </a:lnTo>
                    <a:lnTo>
                      <a:pt x="5765" y="8978"/>
                    </a:lnTo>
                    <a:lnTo>
                      <a:pt x="6286" y="8559"/>
                    </a:lnTo>
                    <a:lnTo>
                      <a:pt x="7505" y="6870"/>
                    </a:lnTo>
                    <a:lnTo>
                      <a:pt x="7531" y="5448"/>
                    </a:lnTo>
                    <a:close/>
                  </a:path>
                  <a:path w="8255" h="19684">
                    <a:moveTo>
                      <a:pt x="8255" y="15976"/>
                    </a:moveTo>
                    <a:lnTo>
                      <a:pt x="8140" y="14224"/>
                    </a:lnTo>
                    <a:lnTo>
                      <a:pt x="7086" y="13131"/>
                    </a:lnTo>
                    <a:lnTo>
                      <a:pt x="6972" y="13512"/>
                    </a:lnTo>
                    <a:lnTo>
                      <a:pt x="6794" y="13893"/>
                    </a:lnTo>
                    <a:lnTo>
                      <a:pt x="5384" y="15862"/>
                    </a:lnTo>
                    <a:lnTo>
                      <a:pt x="3149" y="16370"/>
                    </a:lnTo>
                    <a:lnTo>
                      <a:pt x="1320" y="15240"/>
                    </a:lnTo>
                    <a:lnTo>
                      <a:pt x="1117" y="15074"/>
                    </a:lnTo>
                    <a:lnTo>
                      <a:pt x="939" y="14884"/>
                    </a:lnTo>
                    <a:lnTo>
                      <a:pt x="533" y="16256"/>
                    </a:lnTo>
                    <a:lnTo>
                      <a:pt x="1028" y="17729"/>
                    </a:lnTo>
                    <a:lnTo>
                      <a:pt x="3873" y="19481"/>
                    </a:lnTo>
                    <a:lnTo>
                      <a:pt x="6096" y="18973"/>
                    </a:lnTo>
                    <a:lnTo>
                      <a:pt x="8255" y="15976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9" name="object 32">
                <a:extLst>
                  <a:ext uri="{FF2B5EF4-FFF2-40B4-BE49-F238E27FC236}">
                    <a16:creationId xmlns:a16="http://schemas.microsoft.com/office/drawing/2014/main" xmlns="" id="{96BE08B2-B031-4483-BED7-BB9AF4A470A5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228688" y="696068"/>
                <a:ext cx="477389" cy="471623"/>
              </a:xfrm>
              <a:prstGeom prst="rect">
                <a:avLst/>
              </a:prstGeom>
            </p:spPr>
          </p:pic>
          <p:sp>
            <p:nvSpPr>
              <p:cNvPr id="70" name="object 33">
                <a:extLst>
                  <a:ext uri="{FF2B5EF4-FFF2-40B4-BE49-F238E27FC236}">
                    <a16:creationId xmlns:a16="http://schemas.microsoft.com/office/drawing/2014/main" xmlns="" id="{D2A9286C-21A7-4AD4-99F8-5F963A837CCA}"/>
                  </a:ext>
                </a:extLst>
              </p:cNvPr>
              <p:cNvSpPr/>
              <p:nvPr/>
            </p:nvSpPr>
            <p:spPr>
              <a:xfrm>
                <a:off x="2539250" y="588111"/>
                <a:ext cx="889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9684">
                    <a:moveTo>
                      <a:pt x="8089" y="4089"/>
                    </a:moveTo>
                    <a:lnTo>
                      <a:pt x="7747" y="1981"/>
                    </a:lnTo>
                    <a:lnTo>
                      <a:pt x="6146" y="990"/>
                    </a:lnTo>
                    <a:lnTo>
                      <a:pt x="4546" y="0"/>
                    </a:lnTo>
                    <a:lnTo>
                      <a:pt x="2311" y="508"/>
                    </a:lnTo>
                    <a:lnTo>
                      <a:pt x="0" y="3746"/>
                    </a:lnTo>
                    <a:lnTo>
                      <a:pt x="342" y="5867"/>
                    </a:lnTo>
                    <a:lnTo>
                      <a:pt x="3543" y="7835"/>
                    </a:lnTo>
                    <a:lnTo>
                      <a:pt x="5778" y="7327"/>
                    </a:lnTo>
                    <a:lnTo>
                      <a:pt x="8089" y="4089"/>
                    </a:lnTo>
                    <a:close/>
                  </a:path>
                  <a:path w="8889" h="19684">
                    <a:moveTo>
                      <a:pt x="8356" y="16090"/>
                    </a:moveTo>
                    <a:lnTo>
                      <a:pt x="7696" y="14960"/>
                    </a:lnTo>
                    <a:lnTo>
                      <a:pt x="8064" y="13550"/>
                    </a:lnTo>
                    <a:lnTo>
                      <a:pt x="7543" y="12065"/>
                    </a:lnTo>
                    <a:lnTo>
                      <a:pt x="4597" y="10236"/>
                    </a:lnTo>
                    <a:lnTo>
                      <a:pt x="2247" y="10769"/>
                    </a:lnTo>
                    <a:lnTo>
                      <a:pt x="152" y="13690"/>
                    </a:lnTo>
                    <a:lnTo>
                      <a:pt x="101" y="15189"/>
                    </a:lnTo>
                    <a:lnTo>
                      <a:pt x="762" y="16306"/>
                    </a:lnTo>
                    <a:lnTo>
                      <a:pt x="482" y="17399"/>
                    </a:lnTo>
                    <a:lnTo>
                      <a:pt x="723" y="18542"/>
                    </a:lnTo>
                    <a:lnTo>
                      <a:pt x="1435" y="19367"/>
                    </a:lnTo>
                    <a:lnTo>
                      <a:pt x="3594" y="18884"/>
                    </a:lnTo>
                    <a:lnTo>
                      <a:pt x="5537" y="18961"/>
                    </a:lnTo>
                    <a:lnTo>
                      <a:pt x="7086" y="19227"/>
                    </a:lnTo>
                    <a:lnTo>
                      <a:pt x="7366" y="18884"/>
                    </a:lnTo>
                    <a:lnTo>
                      <a:pt x="8305" y="17576"/>
                    </a:lnTo>
                    <a:lnTo>
                      <a:pt x="8356" y="16306"/>
                    </a:lnTo>
                    <a:lnTo>
                      <a:pt x="8356" y="1609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0" name="object 34">
              <a:extLst>
                <a:ext uri="{FF2B5EF4-FFF2-40B4-BE49-F238E27FC236}">
                  <a16:creationId xmlns:a16="http://schemas.microsoft.com/office/drawing/2014/main" xmlns="" id="{ED2F66A1-5E76-4CA2-857F-066F1D0F0309}"/>
                </a:ext>
              </a:extLst>
            </p:cNvPr>
            <p:cNvSpPr txBox="1"/>
            <p:nvPr/>
          </p:nvSpPr>
          <p:spPr>
            <a:xfrm>
              <a:off x="8088662" y="375659"/>
              <a:ext cx="1648503" cy="443006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060"/>
                </a:lnSpc>
                <a:spcBef>
                  <a:spcPts val="225"/>
                </a:spcBef>
              </a:pP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</a:t>
              </a:r>
              <a:r>
                <a:rPr sz="900" spc="13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экономического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развития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инвестиций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Самарской</a:t>
              </a:r>
              <a:r>
                <a:rPr sz="900" spc="10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области</a:t>
              </a:r>
              <a:endParaRPr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object 34">
              <a:extLst>
                <a:ext uri="{FF2B5EF4-FFF2-40B4-BE49-F238E27FC236}">
                  <a16:creationId xmlns:a16="http://schemas.microsoft.com/office/drawing/2014/main" xmlns="" id="{3BF17C22-519C-40F5-8B43-DF0624B45A80}"/>
                </a:ext>
              </a:extLst>
            </p:cNvPr>
            <p:cNvSpPr txBox="1"/>
            <p:nvPr/>
          </p:nvSpPr>
          <p:spPr>
            <a:xfrm>
              <a:off x="10483702" y="380408"/>
              <a:ext cx="1570365" cy="470000"/>
            </a:xfrm>
            <a:prstGeom prst="rect">
              <a:avLst/>
            </a:prstGeom>
          </p:spPr>
          <p:txBody>
            <a:bodyPr vert="horz" wrap="square" lIns="0" tIns="28575" rIns="0" bIns="0" rtlCol="0" anchor="ctr">
              <a:spAutoFit/>
            </a:bodyPr>
            <a:lstStyle/>
            <a:p>
              <a:pPr marL="12700" marR="5080">
                <a:spcBef>
                  <a:spcPts val="225"/>
                </a:spcBef>
              </a:pPr>
              <a:r>
                <a:rPr lang="ru-RU" sz="900" dirty="0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Муниципальный район </a:t>
              </a:r>
              <a:r>
                <a:rPr lang="ru-RU" sz="900" dirty="0" err="1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Кинельский</a:t>
              </a:r>
              <a:r>
                <a:rPr lang="ru-RU" sz="900" dirty="0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12700" marR="5080">
                <a:spcBef>
                  <a:spcPts val="225"/>
                </a:spcBef>
              </a:pPr>
              <a:r>
                <a:rPr lang="ru-RU" sz="900" dirty="0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Самарской области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829893" y="318829"/>
            <a:ext cx="527349" cy="640135"/>
          </a:xfrm>
          <a:prstGeom prst="rect">
            <a:avLst/>
          </a:prstGeom>
        </p:spPr>
      </p:pic>
      <p:sp>
        <p:nvSpPr>
          <p:cNvPr id="71" name="object 35">
            <a:extLst>
              <a:ext uri="{FF2B5EF4-FFF2-40B4-BE49-F238E27FC236}">
                <a16:creationId xmlns:a16="http://schemas.microsoft.com/office/drawing/2014/main" xmlns="" id="{9BD17555-308E-CBDD-8812-C263B0DFF0AF}"/>
              </a:ext>
            </a:extLst>
          </p:cNvPr>
          <p:cNvSpPr txBox="1">
            <a:spLocks/>
          </p:cNvSpPr>
          <p:nvPr/>
        </p:nvSpPr>
        <p:spPr>
          <a:xfrm>
            <a:off x="91703" y="1215214"/>
            <a:ext cx="11962364" cy="5119991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algn="l">
              <a:lnSpc>
                <a:spcPct val="100000"/>
              </a:lnSpc>
              <a:spcBef>
                <a:spcPts val="600"/>
              </a:spcBef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район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Кинельский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55600" marR="5080" indent="-342900" algn="l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в непосредственной близости от областного центра региона;</a:t>
            </a:r>
          </a:p>
          <a:p>
            <a:pPr marL="355600" marR="5080" indent="-342900" algn="l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населенные пункты района благоприятно расположены вблизи автомобильных трасс;</a:t>
            </a:r>
          </a:p>
          <a:p>
            <a:pPr marL="355600" marR="5080" indent="-342900" algn="l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входит в Самара-Тольяттинскую агломерацию;</a:t>
            </a:r>
          </a:p>
          <a:p>
            <a:pPr marL="355600" marR="5080" indent="-342900" algn="l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богат природными и сырьевыми ресурсами;</a:t>
            </a:r>
          </a:p>
          <a:p>
            <a:pPr marL="355600" marR="5080" indent="-342900" algn="l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развитый промышленный и сельскохозяйственный комплекс;</a:t>
            </a:r>
          </a:p>
          <a:p>
            <a:pPr marL="355600" marR="5080" indent="-342900" algn="l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удобную транспортную логистику: крупный железнодорожный узел – станция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Кинель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соединяющий Среднюю Азию и Дальний Восток с центральными регионами страны;</a:t>
            </a:r>
          </a:p>
          <a:p>
            <a:pPr marL="355600" marR="5080" indent="-342900" algn="l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территории района  проходит автодорога общего пользования федерального значения «Самара-Оренбург», автодорога общего пользования регионального значения «Самара- Бугуруслан»; автодороги общего пользования территориального значения: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Кинель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Богатое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Борское», «Урал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Муханово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Усть-Кинельский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Новый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Сарбай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Урал –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Муханово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«Обводная г. Самары»;</a:t>
            </a:r>
          </a:p>
          <a:p>
            <a:pPr marL="355600" marR="5080" indent="-342900" algn="l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густую сеть шоссейных и проселочных дорог, обеспечивающих связь со всеми населенными пунктами;</a:t>
            </a:r>
          </a:p>
          <a:p>
            <a:pPr marL="355600" marR="5080" indent="-342900" algn="l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занимает 11 место по площади и 17 место по численности населения среди 27 муниципалитетов области;</a:t>
            </a:r>
          </a:p>
          <a:p>
            <a:pPr marL="355600" marR="5080" indent="-342900" algn="l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занимает среди муниципальных районов: 4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количеству пахотных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земель, 2 место по урожайности зерновых и зернобобовых культур, 2 место по производству скота и птицы, 2 место по производству молока. </a:t>
            </a: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ЭТО СПОСОБСТВУЕТ ВЫСОКОЙ ИНВЕСТИЦИОННОЙ ПРИВЛЕКАТЕЛЬНОСТИ КИНЕЛЬСКОГО РАЙОНА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36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object 2">
            <a:extLst>
              <a:ext uri="{FF2B5EF4-FFF2-40B4-BE49-F238E27FC236}">
                <a16:creationId xmlns:a16="http://schemas.microsoft.com/office/drawing/2014/main" xmlns="" id="{20D93F1C-99F9-34DC-C93C-DE3488EF2FA4}"/>
              </a:ext>
            </a:extLst>
          </p:cNvPr>
          <p:cNvGrpSpPr/>
          <p:nvPr/>
        </p:nvGrpSpPr>
        <p:grpSpPr>
          <a:xfrm>
            <a:off x="7278099" y="339279"/>
            <a:ext cx="4914265" cy="5990590"/>
            <a:chOff x="7278099" y="496442"/>
            <a:chExt cx="4914265" cy="5990590"/>
          </a:xfrm>
        </p:grpSpPr>
        <p:pic>
          <p:nvPicPr>
            <p:cNvPr id="113" name="object 3">
              <a:extLst>
                <a:ext uri="{FF2B5EF4-FFF2-40B4-BE49-F238E27FC236}">
                  <a16:creationId xmlns:a16="http://schemas.microsoft.com/office/drawing/2014/main" xmlns="" id="{6283D8BC-82D4-B8A2-1D93-984835ED86E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78099" y="558069"/>
              <a:ext cx="4913901" cy="5676900"/>
            </a:xfrm>
            <a:prstGeom prst="rect">
              <a:avLst/>
            </a:prstGeom>
          </p:spPr>
        </p:pic>
        <p:pic>
          <p:nvPicPr>
            <p:cNvPr id="114" name="object 4">
              <a:extLst>
                <a:ext uri="{FF2B5EF4-FFF2-40B4-BE49-F238E27FC236}">
                  <a16:creationId xmlns:a16="http://schemas.microsoft.com/office/drawing/2014/main" xmlns="" id="{A6A45A6B-BF87-7B05-C16A-53467DCAC3D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22367" y="496442"/>
              <a:ext cx="3892733" cy="5990041"/>
            </a:xfrm>
            <a:prstGeom prst="rect">
              <a:avLst/>
            </a:prstGeom>
          </p:spPr>
        </p:pic>
      </p:grpSp>
      <p:sp>
        <p:nvSpPr>
          <p:cNvPr id="37" name="object 35">
            <a:extLst>
              <a:ext uri="{FF2B5EF4-FFF2-40B4-BE49-F238E27FC236}">
                <a16:creationId xmlns:a16="http://schemas.microsoft.com/office/drawing/2014/main" xmlns="" id="{9BD17555-308E-CBDD-8812-C263B0DFF0AF}"/>
              </a:ext>
            </a:extLst>
          </p:cNvPr>
          <p:cNvSpPr txBox="1">
            <a:spLocks/>
          </p:cNvSpPr>
          <p:nvPr/>
        </p:nvSpPr>
        <p:spPr>
          <a:xfrm>
            <a:off x="544747" y="3711640"/>
            <a:ext cx="7675327" cy="1118896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algn="l">
              <a:lnSpc>
                <a:spcPct val="100000"/>
              </a:lnSpc>
              <a:spcBef>
                <a:spcPts val="1045"/>
              </a:spcBef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СОСТОЯНИЕ ИМУЩЕСТВА</a:t>
            </a:r>
            <a:b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И ИНФРАСТРУКТУРЫ</a:t>
            </a:r>
          </a:p>
        </p:txBody>
      </p:sp>
      <p:sp>
        <p:nvSpPr>
          <p:cNvPr id="38" name="object 36">
            <a:extLst>
              <a:ext uri="{FF2B5EF4-FFF2-40B4-BE49-F238E27FC236}">
                <a16:creationId xmlns:a16="http://schemas.microsoft.com/office/drawing/2014/main" xmlns="" id="{FD355094-F80B-521A-5D90-116E45545642}"/>
              </a:ext>
            </a:extLst>
          </p:cNvPr>
          <p:cNvSpPr/>
          <p:nvPr/>
        </p:nvSpPr>
        <p:spPr>
          <a:xfrm>
            <a:off x="589503" y="3277888"/>
            <a:ext cx="2797810" cy="0"/>
          </a:xfrm>
          <a:custGeom>
            <a:avLst/>
            <a:gdLst/>
            <a:ahLst/>
            <a:cxnLst/>
            <a:rect l="l" t="t" r="r" b="b"/>
            <a:pathLst>
              <a:path w="2797810">
                <a:moveTo>
                  <a:pt x="0" y="0"/>
                </a:moveTo>
                <a:lnTo>
                  <a:pt x="2797543" y="0"/>
                </a:lnTo>
              </a:path>
            </a:pathLst>
          </a:custGeom>
          <a:ln w="381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6">
            <a:extLst>
              <a:ext uri="{FF2B5EF4-FFF2-40B4-BE49-F238E27FC236}">
                <a16:creationId xmlns:a16="http://schemas.microsoft.com/office/drawing/2014/main" xmlns="" id="{B36DE6F5-F4C7-DBAF-3AF7-F37BE77EBE7B}"/>
              </a:ext>
            </a:extLst>
          </p:cNvPr>
          <p:cNvGrpSpPr/>
          <p:nvPr/>
        </p:nvGrpSpPr>
        <p:grpSpPr>
          <a:xfrm>
            <a:off x="589503" y="606691"/>
            <a:ext cx="629285" cy="688340"/>
            <a:chOff x="2228689" y="511439"/>
            <a:chExt cx="629285" cy="688340"/>
          </a:xfrm>
        </p:grpSpPr>
        <p:pic>
          <p:nvPicPr>
            <p:cNvPr id="45" name="object 7">
              <a:extLst>
                <a:ext uri="{FF2B5EF4-FFF2-40B4-BE49-F238E27FC236}">
                  <a16:creationId xmlns:a16="http://schemas.microsoft.com/office/drawing/2014/main" xmlns="" id="{1702486E-963B-9732-711B-2071DFB01B0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86669" y="511439"/>
              <a:ext cx="313690" cy="572700"/>
            </a:xfrm>
            <a:prstGeom prst="rect">
              <a:avLst/>
            </a:prstGeom>
          </p:spPr>
        </p:pic>
        <p:pic>
          <p:nvPicPr>
            <p:cNvPr id="46" name="object 8">
              <a:extLst>
                <a:ext uri="{FF2B5EF4-FFF2-40B4-BE49-F238E27FC236}">
                  <a16:creationId xmlns:a16="http://schemas.microsoft.com/office/drawing/2014/main" xmlns="" id="{DAAE0CD0-66F3-489B-2E43-26581F61B93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19120" y="693369"/>
              <a:ext cx="33845" cy="6921"/>
            </a:xfrm>
            <a:prstGeom prst="rect">
              <a:avLst/>
            </a:prstGeom>
          </p:spPr>
        </p:pic>
        <p:sp>
          <p:nvSpPr>
            <p:cNvPr id="47" name="object 9">
              <a:extLst>
                <a:ext uri="{FF2B5EF4-FFF2-40B4-BE49-F238E27FC236}">
                  <a16:creationId xmlns:a16="http://schemas.microsoft.com/office/drawing/2014/main" xmlns="" id="{685EC4EC-DA92-BEF6-D3F9-785BFDA1DC09}"/>
                </a:ext>
              </a:extLst>
            </p:cNvPr>
            <p:cNvSpPr/>
            <p:nvPr/>
          </p:nvSpPr>
          <p:spPr>
            <a:xfrm>
              <a:off x="2673055" y="654591"/>
              <a:ext cx="37465" cy="31750"/>
            </a:xfrm>
            <a:custGeom>
              <a:avLst/>
              <a:gdLst/>
              <a:ahLst/>
              <a:cxnLst/>
              <a:rect l="l" t="t" r="r" b="b"/>
              <a:pathLst>
                <a:path w="37464" h="31750">
                  <a:moveTo>
                    <a:pt x="22224" y="0"/>
                  </a:moveTo>
                  <a:lnTo>
                    <a:pt x="1435" y="14020"/>
                  </a:lnTo>
                  <a:lnTo>
                    <a:pt x="0" y="16992"/>
                  </a:lnTo>
                  <a:lnTo>
                    <a:pt x="304" y="17500"/>
                  </a:lnTo>
                  <a:lnTo>
                    <a:pt x="520" y="17792"/>
                  </a:lnTo>
                  <a:lnTo>
                    <a:pt x="8039" y="30454"/>
                  </a:lnTo>
                  <a:lnTo>
                    <a:pt x="18580" y="31203"/>
                  </a:lnTo>
                  <a:lnTo>
                    <a:pt x="25742" y="26377"/>
                  </a:lnTo>
                  <a:lnTo>
                    <a:pt x="34353" y="22898"/>
                  </a:lnTo>
                  <a:lnTo>
                    <a:pt x="37325" y="21755"/>
                  </a:lnTo>
                  <a:lnTo>
                    <a:pt x="36906" y="21717"/>
                  </a:lnTo>
                  <a:lnTo>
                    <a:pt x="35648" y="21399"/>
                  </a:lnTo>
                  <a:lnTo>
                    <a:pt x="33286" y="20459"/>
                  </a:lnTo>
                  <a:lnTo>
                    <a:pt x="22910" y="15824"/>
                  </a:lnTo>
                  <a:lnTo>
                    <a:pt x="23228" y="2387"/>
                  </a:lnTo>
                  <a:lnTo>
                    <a:pt x="23329" y="2082"/>
                  </a:lnTo>
                  <a:lnTo>
                    <a:pt x="23274" y="533"/>
                  </a:lnTo>
                  <a:lnTo>
                    <a:pt x="22948" y="177"/>
                  </a:lnTo>
                  <a:lnTo>
                    <a:pt x="22224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10">
              <a:extLst>
                <a:ext uri="{FF2B5EF4-FFF2-40B4-BE49-F238E27FC236}">
                  <a16:creationId xmlns:a16="http://schemas.microsoft.com/office/drawing/2014/main" xmlns="" id="{6AA2FCD3-B31E-26E7-4999-F3A64DE41CC9}"/>
                </a:ext>
              </a:extLst>
            </p:cNvPr>
            <p:cNvSpPr/>
            <p:nvPr/>
          </p:nvSpPr>
          <p:spPr>
            <a:xfrm>
              <a:off x="2621254" y="642910"/>
              <a:ext cx="99695" cy="56515"/>
            </a:xfrm>
            <a:custGeom>
              <a:avLst/>
              <a:gdLst/>
              <a:ahLst/>
              <a:cxnLst/>
              <a:rect l="l" t="t" r="r" b="b"/>
              <a:pathLst>
                <a:path w="99694" h="56515">
                  <a:moveTo>
                    <a:pt x="419" y="48958"/>
                  </a:moveTo>
                  <a:lnTo>
                    <a:pt x="1054" y="49390"/>
                  </a:lnTo>
                  <a:lnTo>
                    <a:pt x="660" y="49987"/>
                  </a:lnTo>
                  <a:lnTo>
                    <a:pt x="0" y="51092"/>
                  </a:lnTo>
                  <a:lnTo>
                    <a:pt x="9737" y="55077"/>
                  </a:lnTo>
                  <a:lnTo>
                    <a:pt x="19010" y="55954"/>
                  </a:lnTo>
                  <a:lnTo>
                    <a:pt x="26080" y="55276"/>
                  </a:lnTo>
                  <a:lnTo>
                    <a:pt x="29034" y="54635"/>
                  </a:lnTo>
                  <a:lnTo>
                    <a:pt x="32582" y="53149"/>
                  </a:lnTo>
                  <a:lnTo>
                    <a:pt x="15398" y="53136"/>
                  </a:lnTo>
                  <a:lnTo>
                    <a:pt x="8928" y="53098"/>
                  </a:lnTo>
                  <a:lnTo>
                    <a:pt x="2481" y="48996"/>
                  </a:lnTo>
                  <a:lnTo>
                    <a:pt x="639" y="48983"/>
                  </a:lnTo>
                  <a:lnTo>
                    <a:pt x="419" y="48958"/>
                  </a:lnTo>
                  <a:close/>
                </a:path>
                <a:path w="99694" h="56515">
                  <a:moveTo>
                    <a:pt x="33993" y="52565"/>
                  </a:moveTo>
                  <a:lnTo>
                    <a:pt x="23088" y="52565"/>
                  </a:lnTo>
                  <a:lnTo>
                    <a:pt x="17627" y="53149"/>
                  </a:lnTo>
                  <a:lnTo>
                    <a:pt x="32582" y="53149"/>
                  </a:lnTo>
                  <a:lnTo>
                    <a:pt x="33993" y="52565"/>
                  </a:lnTo>
                  <a:close/>
                </a:path>
                <a:path w="99694" h="56515">
                  <a:moveTo>
                    <a:pt x="17749" y="53136"/>
                  </a:moveTo>
                  <a:close/>
                </a:path>
                <a:path w="99694" h="56515">
                  <a:moveTo>
                    <a:pt x="51828" y="0"/>
                  </a:moveTo>
                  <a:lnTo>
                    <a:pt x="50101" y="952"/>
                  </a:lnTo>
                  <a:lnTo>
                    <a:pt x="37906" y="4600"/>
                  </a:lnTo>
                  <a:lnTo>
                    <a:pt x="31548" y="7894"/>
                  </a:lnTo>
                  <a:lnTo>
                    <a:pt x="28964" y="12705"/>
                  </a:lnTo>
                  <a:lnTo>
                    <a:pt x="28092" y="20904"/>
                  </a:lnTo>
                  <a:lnTo>
                    <a:pt x="21497" y="35381"/>
                  </a:lnTo>
                  <a:lnTo>
                    <a:pt x="14197" y="43786"/>
                  </a:lnTo>
                  <a:lnTo>
                    <a:pt x="7427" y="47757"/>
                  </a:lnTo>
                  <a:lnTo>
                    <a:pt x="2425" y="48933"/>
                  </a:lnTo>
                  <a:lnTo>
                    <a:pt x="9524" y="53098"/>
                  </a:lnTo>
                  <a:lnTo>
                    <a:pt x="17749" y="53136"/>
                  </a:lnTo>
                  <a:lnTo>
                    <a:pt x="23088" y="52565"/>
                  </a:lnTo>
                  <a:lnTo>
                    <a:pt x="33993" y="52565"/>
                  </a:lnTo>
                  <a:lnTo>
                    <a:pt x="50520" y="31584"/>
                  </a:lnTo>
                  <a:lnTo>
                    <a:pt x="51059" y="29730"/>
                  </a:lnTo>
                  <a:lnTo>
                    <a:pt x="51625" y="28244"/>
                  </a:lnTo>
                  <a:lnTo>
                    <a:pt x="52053" y="28244"/>
                  </a:lnTo>
                  <a:lnTo>
                    <a:pt x="52933" y="26555"/>
                  </a:lnTo>
                  <a:lnTo>
                    <a:pt x="53884" y="23850"/>
                  </a:lnTo>
                  <a:lnTo>
                    <a:pt x="54038" y="23482"/>
                  </a:lnTo>
                  <a:lnTo>
                    <a:pt x="60439" y="13703"/>
                  </a:lnTo>
                  <a:lnTo>
                    <a:pt x="72389" y="11976"/>
                  </a:lnTo>
                  <a:lnTo>
                    <a:pt x="73926" y="11658"/>
                  </a:lnTo>
                  <a:lnTo>
                    <a:pt x="78730" y="11658"/>
                  </a:lnTo>
                  <a:lnTo>
                    <a:pt x="76551" y="9258"/>
                  </a:lnTo>
                  <a:lnTo>
                    <a:pt x="70281" y="9258"/>
                  </a:lnTo>
                  <a:lnTo>
                    <a:pt x="61252" y="6324"/>
                  </a:lnTo>
                  <a:lnTo>
                    <a:pt x="53873" y="1752"/>
                  </a:lnTo>
                  <a:lnTo>
                    <a:pt x="51828" y="0"/>
                  </a:lnTo>
                  <a:close/>
                </a:path>
                <a:path w="99694" h="56515">
                  <a:moveTo>
                    <a:pt x="1663" y="48475"/>
                  </a:moveTo>
                  <a:lnTo>
                    <a:pt x="1320" y="48983"/>
                  </a:lnTo>
                  <a:lnTo>
                    <a:pt x="749" y="48996"/>
                  </a:lnTo>
                  <a:lnTo>
                    <a:pt x="2481" y="48996"/>
                  </a:lnTo>
                  <a:lnTo>
                    <a:pt x="1663" y="48475"/>
                  </a:lnTo>
                  <a:close/>
                </a:path>
                <a:path w="99694" h="56515">
                  <a:moveTo>
                    <a:pt x="78730" y="11658"/>
                  </a:moveTo>
                  <a:lnTo>
                    <a:pt x="73926" y="11658"/>
                  </a:lnTo>
                  <a:lnTo>
                    <a:pt x="74739" y="11836"/>
                  </a:lnTo>
                  <a:lnTo>
                    <a:pt x="75323" y="12471"/>
                  </a:lnTo>
                  <a:lnTo>
                    <a:pt x="75222" y="13436"/>
                  </a:lnTo>
                  <a:lnTo>
                    <a:pt x="75031" y="14071"/>
                  </a:lnTo>
                  <a:lnTo>
                    <a:pt x="74688" y="28384"/>
                  </a:lnTo>
                  <a:lnTo>
                    <a:pt x="86537" y="32727"/>
                  </a:lnTo>
                  <a:lnTo>
                    <a:pt x="88823" y="33705"/>
                  </a:lnTo>
                  <a:lnTo>
                    <a:pt x="90919" y="33731"/>
                  </a:lnTo>
                  <a:lnTo>
                    <a:pt x="96164" y="31102"/>
                  </a:lnTo>
                  <a:lnTo>
                    <a:pt x="96296" y="30568"/>
                  </a:lnTo>
                  <a:lnTo>
                    <a:pt x="90373" y="30568"/>
                  </a:lnTo>
                  <a:lnTo>
                    <a:pt x="89179" y="30518"/>
                  </a:lnTo>
                  <a:lnTo>
                    <a:pt x="87600" y="29845"/>
                  </a:lnTo>
                  <a:lnTo>
                    <a:pt x="77812" y="26174"/>
                  </a:lnTo>
                  <a:lnTo>
                    <a:pt x="78029" y="17399"/>
                  </a:lnTo>
                  <a:lnTo>
                    <a:pt x="78041" y="14782"/>
                  </a:lnTo>
                  <a:lnTo>
                    <a:pt x="78892" y="11836"/>
                  </a:lnTo>
                  <a:lnTo>
                    <a:pt x="78730" y="11658"/>
                  </a:lnTo>
                  <a:close/>
                </a:path>
                <a:path w="99694" h="56515">
                  <a:moveTo>
                    <a:pt x="96856" y="17424"/>
                  </a:moveTo>
                  <a:lnTo>
                    <a:pt x="91503" y="17424"/>
                  </a:lnTo>
                  <a:lnTo>
                    <a:pt x="92990" y="17729"/>
                  </a:lnTo>
                  <a:lnTo>
                    <a:pt x="95453" y="20497"/>
                  </a:lnTo>
                  <a:lnTo>
                    <a:pt x="94825" y="23926"/>
                  </a:lnTo>
                  <a:lnTo>
                    <a:pt x="94699" y="24523"/>
                  </a:lnTo>
                  <a:lnTo>
                    <a:pt x="94340" y="25717"/>
                  </a:lnTo>
                  <a:lnTo>
                    <a:pt x="94094" y="26708"/>
                  </a:lnTo>
                  <a:lnTo>
                    <a:pt x="93141" y="29184"/>
                  </a:lnTo>
                  <a:lnTo>
                    <a:pt x="90373" y="30568"/>
                  </a:lnTo>
                  <a:lnTo>
                    <a:pt x="96296" y="30568"/>
                  </a:lnTo>
                  <a:lnTo>
                    <a:pt x="97291" y="26555"/>
                  </a:lnTo>
                  <a:lnTo>
                    <a:pt x="99161" y="20078"/>
                  </a:lnTo>
                  <a:lnTo>
                    <a:pt x="96856" y="17424"/>
                  </a:lnTo>
                  <a:close/>
                </a:path>
                <a:path w="99694" h="56515">
                  <a:moveTo>
                    <a:pt x="52053" y="28244"/>
                  </a:moveTo>
                  <a:lnTo>
                    <a:pt x="51625" y="28244"/>
                  </a:lnTo>
                  <a:lnTo>
                    <a:pt x="51274" y="29184"/>
                  </a:lnTo>
                  <a:lnTo>
                    <a:pt x="50863" y="30530"/>
                  </a:lnTo>
                  <a:lnTo>
                    <a:pt x="52053" y="28244"/>
                  </a:lnTo>
                  <a:close/>
                </a:path>
                <a:path w="99694" h="56515">
                  <a:moveTo>
                    <a:pt x="92151" y="14211"/>
                  </a:moveTo>
                  <a:lnTo>
                    <a:pt x="88836" y="14719"/>
                  </a:lnTo>
                  <a:lnTo>
                    <a:pt x="88260" y="14871"/>
                  </a:lnTo>
                  <a:lnTo>
                    <a:pt x="85839" y="15595"/>
                  </a:lnTo>
                  <a:lnTo>
                    <a:pt x="84099" y="17399"/>
                  </a:lnTo>
                  <a:lnTo>
                    <a:pt x="80429" y="17945"/>
                  </a:lnTo>
                  <a:lnTo>
                    <a:pt x="78358" y="18110"/>
                  </a:lnTo>
                  <a:lnTo>
                    <a:pt x="78930" y="21450"/>
                  </a:lnTo>
                  <a:lnTo>
                    <a:pt x="80340" y="23926"/>
                  </a:lnTo>
                  <a:lnTo>
                    <a:pt x="81902" y="25717"/>
                  </a:lnTo>
                  <a:lnTo>
                    <a:pt x="85940" y="25349"/>
                  </a:lnTo>
                  <a:lnTo>
                    <a:pt x="85636" y="25044"/>
                  </a:lnTo>
                  <a:lnTo>
                    <a:pt x="85229" y="24523"/>
                  </a:lnTo>
                  <a:lnTo>
                    <a:pt x="86296" y="23850"/>
                  </a:lnTo>
                  <a:lnTo>
                    <a:pt x="85483" y="22580"/>
                  </a:lnTo>
                  <a:lnTo>
                    <a:pt x="85255" y="21513"/>
                  </a:lnTo>
                  <a:lnTo>
                    <a:pt x="86220" y="18986"/>
                  </a:lnTo>
                  <a:lnTo>
                    <a:pt x="88711" y="17945"/>
                  </a:lnTo>
                  <a:lnTo>
                    <a:pt x="89347" y="17767"/>
                  </a:lnTo>
                  <a:lnTo>
                    <a:pt x="91503" y="17424"/>
                  </a:lnTo>
                  <a:lnTo>
                    <a:pt x="96856" y="17424"/>
                  </a:lnTo>
                  <a:lnTo>
                    <a:pt x="94640" y="14871"/>
                  </a:lnTo>
                  <a:lnTo>
                    <a:pt x="92151" y="14211"/>
                  </a:lnTo>
                  <a:close/>
                </a:path>
                <a:path w="99694" h="56515">
                  <a:moveTo>
                    <a:pt x="78099" y="14581"/>
                  </a:moveTo>
                  <a:lnTo>
                    <a:pt x="78041" y="14782"/>
                  </a:lnTo>
                  <a:lnTo>
                    <a:pt x="78099" y="14581"/>
                  </a:lnTo>
                  <a:close/>
                </a:path>
                <a:path w="99694" h="56515">
                  <a:moveTo>
                    <a:pt x="78162" y="14363"/>
                  </a:moveTo>
                  <a:lnTo>
                    <a:pt x="78099" y="14581"/>
                  </a:lnTo>
                  <a:lnTo>
                    <a:pt x="78162" y="14363"/>
                  </a:lnTo>
                  <a:close/>
                </a:path>
                <a:path w="99694" h="56515">
                  <a:moveTo>
                    <a:pt x="74282" y="8432"/>
                  </a:moveTo>
                  <a:lnTo>
                    <a:pt x="71843" y="8953"/>
                  </a:lnTo>
                  <a:lnTo>
                    <a:pt x="71259" y="9042"/>
                  </a:lnTo>
                  <a:lnTo>
                    <a:pt x="70281" y="9258"/>
                  </a:lnTo>
                  <a:lnTo>
                    <a:pt x="76551" y="9258"/>
                  </a:lnTo>
                  <a:lnTo>
                    <a:pt x="76136" y="8801"/>
                  </a:lnTo>
                  <a:lnTo>
                    <a:pt x="74282" y="8432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1">
              <a:extLst>
                <a:ext uri="{FF2B5EF4-FFF2-40B4-BE49-F238E27FC236}">
                  <a16:creationId xmlns:a16="http://schemas.microsoft.com/office/drawing/2014/main" xmlns="" id="{4FC0ADAF-0FC6-17DB-DEB8-5BFF2AF9E1CC}"/>
                </a:ext>
              </a:extLst>
            </p:cNvPr>
            <p:cNvSpPr/>
            <p:nvPr/>
          </p:nvSpPr>
          <p:spPr>
            <a:xfrm>
              <a:off x="2700616" y="660501"/>
              <a:ext cx="16510" cy="15875"/>
            </a:xfrm>
            <a:custGeom>
              <a:avLst/>
              <a:gdLst/>
              <a:ahLst/>
              <a:cxnLst/>
              <a:rect l="l" t="t" r="r" b="b"/>
              <a:pathLst>
                <a:path w="16510" h="15875">
                  <a:moveTo>
                    <a:pt x="8966" y="15722"/>
                  </a:moveTo>
                  <a:lnTo>
                    <a:pt x="8382" y="15595"/>
                  </a:lnTo>
                  <a:lnTo>
                    <a:pt x="7785" y="15405"/>
                  </a:lnTo>
                  <a:lnTo>
                    <a:pt x="7162" y="15138"/>
                  </a:lnTo>
                  <a:lnTo>
                    <a:pt x="3251" y="13703"/>
                  </a:lnTo>
                  <a:lnTo>
                    <a:pt x="0" y="9829"/>
                  </a:lnTo>
                  <a:lnTo>
                    <a:pt x="1612" y="11950"/>
                  </a:lnTo>
                  <a:lnTo>
                    <a:pt x="5067" y="15773"/>
                  </a:lnTo>
                  <a:lnTo>
                    <a:pt x="8966" y="15722"/>
                  </a:lnTo>
                  <a:close/>
                </a:path>
                <a:path w="16510" h="15875">
                  <a:moveTo>
                    <a:pt x="16040" y="3187"/>
                  </a:moveTo>
                  <a:lnTo>
                    <a:pt x="11963" y="0"/>
                  </a:lnTo>
                  <a:lnTo>
                    <a:pt x="11036" y="12"/>
                  </a:lnTo>
                  <a:lnTo>
                    <a:pt x="9982" y="177"/>
                  </a:lnTo>
                  <a:lnTo>
                    <a:pt x="9258" y="393"/>
                  </a:lnTo>
                  <a:lnTo>
                    <a:pt x="6858" y="1397"/>
                  </a:lnTo>
                  <a:lnTo>
                    <a:pt x="5892" y="3924"/>
                  </a:lnTo>
                  <a:lnTo>
                    <a:pt x="6121" y="4991"/>
                  </a:lnTo>
                  <a:lnTo>
                    <a:pt x="6934" y="6261"/>
                  </a:lnTo>
                  <a:lnTo>
                    <a:pt x="5359" y="7264"/>
                  </a:lnTo>
                  <a:lnTo>
                    <a:pt x="5638" y="7632"/>
                  </a:lnTo>
                  <a:lnTo>
                    <a:pt x="4584" y="7759"/>
                  </a:lnTo>
                  <a:lnTo>
                    <a:pt x="4343" y="7912"/>
                  </a:lnTo>
                  <a:lnTo>
                    <a:pt x="2451" y="8026"/>
                  </a:lnTo>
                  <a:lnTo>
                    <a:pt x="5041" y="11061"/>
                  </a:lnTo>
                  <a:lnTo>
                    <a:pt x="8077" y="12192"/>
                  </a:lnTo>
                  <a:lnTo>
                    <a:pt x="9715" y="12890"/>
                  </a:lnTo>
                  <a:lnTo>
                    <a:pt x="10998" y="12979"/>
                  </a:lnTo>
                  <a:lnTo>
                    <a:pt x="13779" y="11595"/>
                  </a:lnTo>
                  <a:lnTo>
                    <a:pt x="14732" y="9118"/>
                  </a:lnTo>
                  <a:lnTo>
                    <a:pt x="15354" y="6858"/>
                  </a:lnTo>
                  <a:lnTo>
                    <a:pt x="16040" y="3187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12">
              <a:extLst>
                <a:ext uri="{FF2B5EF4-FFF2-40B4-BE49-F238E27FC236}">
                  <a16:creationId xmlns:a16="http://schemas.microsoft.com/office/drawing/2014/main" xmlns="" id="{91A1521B-664A-8EC1-26EA-474B9407781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72397" y="666851"/>
              <a:ext cx="12280" cy="12775"/>
            </a:xfrm>
            <a:prstGeom prst="rect">
              <a:avLst/>
            </a:prstGeom>
          </p:spPr>
        </p:pic>
        <p:pic>
          <p:nvPicPr>
            <p:cNvPr id="51" name="object 13">
              <a:extLst>
                <a:ext uri="{FF2B5EF4-FFF2-40B4-BE49-F238E27FC236}">
                  <a16:creationId xmlns:a16="http://schemas.microsoft.com/office/drawing/2014/main" xmlns="" id="{EA1EB914-C4FB-BF18-AEB8-A8F4D9DAC338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09644" y="610693"/>
              <a:ext cx="239269" cy="557584"/>
            </a:xfrm>
            <a:prstGeom prst="rect">
              <a:avLst/>
            </a:prstGeom>
          </p:spPr>
        </p:pic>
        <p:sp>
          <p:nvSpPr>
            <p:cNvPr id="52" name="object 14">
              <a:extLst>
                <a:ext uri="{FF2B5EF4-FFF2-40B4-BE49-F238E27FC236}">
                  <a16:creationId xmlns:a16="http://schemas.microsoft.com/office/drawing/2014/main" xmlns="" id="{AB6A7C5D-EB82-5D0D-DD7B-6B74925EF2FF}"/>
                </a:ext>
              </a:extLst>
            </p:cNvPr>
            <p:cNvSpPr/>
            <p:nvPr/>
          </p:nvSpPr>
          <p:spPr>
            <a:xfrm>
              <a:off x="2548255" y="1092783"/>
              <a:ext cx="138430" cy="107314"/>
            </a:xfrm>
            <a:custGeom>
              <a:avLst/>
              <a:gdLst/>
              <a:ahLst/>
              <a:cxnLst/>
              <a:rect l="l" t="t" r="r" b="b"/>
              <a:pathLst>
                <a:path w="138430" h="107315">
                  <a:moveTo>
                    <a:pt x="39662" y="65532"/>
                  </a:moveTo>
                  <a:lnTo>
                    <a:pt x="39408" y="65633"/>
                  </a:lnTo>
                  <a:lnTo>
                    <a:pt x="39662" y="65532"/>
                  </a:lnTo>
                  <a:close/>
                </a:path>
                <a:path w="138430" h="107315">
                  <a:moveTo>
                    <a:pt x="94475" y="99415"/>
                  </a:moveTo>
                  <a:lnTo>
                    <a:pt x="94005" y="96596"/>
                  </a:lnTo>
                  <a:lnTo>
                    <a:pt x="82740" y="91719"/>
                  </a:lnTo>
                  <a:lnTo>
                    <a:pt x="74968" y="87261"/>
                  </a:lnTo>
                  <a:lnTo>
                    <a:pt x="70472" y="84010"/>
                  </a:lnTo>
                  <a:lnTo>
                    <a:pt x="69011" y="82753"/>
                  </a:lnTo>
                  <a:lnTo>
                    <a:pt x="61239" y="77101"/>
                  </a:lnTo>
                  <a:lnTo>
                    <a:pt x="60363" y="76466"/>
                  </a:lnTo>
                  <a:lnTo>
                    <a:pt x="54394" y="77101"/>
                  </a:lnTo>
                  <a:lnTo>
                    <a:pt x="51752" y="76047"/>
                  </a:lnTo>
                  <a:lnTo>
                    <a:pt x="49504" y="74803"/>
                  </a:lnTo>
                  <a:lnTo>
                    <a:pt x="47599" y="73482"/>
                  </a:lnTo>
                  <a:lnTo>
                    <a:pt x="32804" y="73406"/>
                  </a:lnTo>
                  <a:lnTo>
                    <a:pt x="20218" y="70878"/>
                  </a:lnTo>
                  <a:lnTo>
                    <a:pt x="15544" y="69278"/>
                  </a:lnTo>
                  <a:lnTo>
                    <a:pt x="11468" y="67894"/>
                  </a:lnTo>
                  <a:lnTo>
                    <a:pt x="8191" y="66446"/>
                  </a:lnTo>
                  <a:lnTo>
                    <a:pt x="4267" y="69278"/>
                  </a:lnTo>
                  <a:lnTo>
                    <a:pt x="12" y="67945"/>
                  </a:lnTo>
                  <a:lnTo>
                    <a:pt x="11633" y="76936"/>
                  </a:lnTo>
                  <a:lnTo>
                    <a:pt x="22161" y="78193"/>
                  </a:lnTo>
                  <a:lnTo>
                    <a:pt x="34429" y="82448"/>
                  </a:lnTo>
                  <a:lnTo>
                    <a:pt x="39611" y="94386"/>
                  </a:lnTo>
                  <a:lnTo>
                    <a:pt x="47320" y="106972"/>
                  </a:lnTo>
                  <a:lnTo>
                    <a:pt x="52349" y="104927"/>
                  </a:lnTo>
                  <a:lnTo>
                    <a:pt x="64465" y="101612"/>
                  </a:lnTo>
                  <a:lnTo>
                    <a:pt x="74422" y="99987"/>
                  </a:lnTo>
                  <a:lnTo>
                    <a:pt x="81153" y="99466"/>
                  </a:lnTo>
                  <a:lnTo>
                    <a:pt x="83629" y="99415"/>
                  </a:lnTo>
                  <a:lnTo>
                    <a:pt x="94475" y="99415"/>
                  </a:lnTo>
                  <a:close/>
                </a:path>
                <a:path w="138430" h="107315">
                  <a:moveTo>
                    <a:pt x="109677" y="21996"/>
                  </a:moveTo>
                  <a:lnTo>
                    <a:pt x="108851" y="18707"/>
                  </a:lnTo>
                  <a:lnTo>
                    <a:pt x="108254" y="16344"/>
                  </a:lnTo>
                  <a:lnTo>
                    <a:pt x="102768" y="14528"/>
                  </a:lnTo>
                  <a:lnTo>
                    <a:pt x="105422" y="4635"/>
                  </a:lnTo>
                  <a:lnTo>
                    <a:pt x="106667" y="0"/>
                  </a:lnTo>
                  <a:lnTo>
                    <a:pt x="96037" y="4635"/>
                  </a:lnTo>
                  <a:lnTo>
                    <a:pt x="93891" y="4584"/>
                  </a:lnTo>
                  <a:lnTo>
                    <a:pt x="89776" y="5372"/>
                  </a:lnTo>
                  <a:lnTo>
                    <a:pt x="87172" y="8394"/>
                  </a:lnTo>
                  <a:lnTo>
                    <a:pt x="89395" y="14528"/>
                  </a:lnTo>
                  <a:lnTo>
                    <a:pt x="89496" y="16344"/>
                  </a:lnTo>
                  <a:lnTo>
                    <a:pt x="89141" y="22644"/>
                  </a:lnTo>
                  <a:lnTo>
                    <a:pt x="98628" y="18707"/>
                  </a:lnTo>
                  <a:lnTo>
                    <a:pt x="102501" y="19710"/>
                  </a:lnTo>
                  <a:lnTo>
                    <a:pt x="104368" y="22707"/>
                  </a:lnTo>
                  <a:lnTo>
                    <a:pt x="106311" y="22009"/>
                  </a:lnTo>
                  <a:lnTo>
                    <a:pt x="109677" y="21996"/>
                  </a:lnTo>
                  <a:close/>
                </a:path>
                <a:path w="138430" h="107315">
                  <a:moveTo>
                    <a:pt x="138023" y="59182"/>
                  </a:moveTo>
                  <a:lnTo>
                    <a:pt x="126695" y="59499"/>
                  </a:lnTo>
                  <a:lnTo>
                    <a:pt x="125907" y="51371"/>
                  </a:lnTo>
                  <a:lnTo>
                    <a:pt x="119138" y="47904"/>
                  </a:lnTo>
                  <a:lnTo>
                    <a:pt x="113474" y="47396"/>
                  </a:lnTo>
                  <a:lnTo>
                    <a:pt x="111379" y="47218"/>
                  </a:lnTo>
                  <a:lnTo>
                    <a:pt x="107683" y="47396"/>
                  </a:lnTo>
                  <a:lnTo>
                    <a:pt x="107759" y="42214"/>
                  </a:lnTo>
                  <a:lnTo>
                    <a:pt x="107835" y="37807"/>
                  </a:lnTo>
                  <a:lnTo>
                    <a:pt x="98717" y="37807"/>
                  </a:lnTo>
                  <a:lnTo>
                    <a:pt x="94627" y="37338"/>
                  </a:lnTo>
                  <a:lnTo>
                    <a:pt x="90385" y="39535"/>
                  </a:lnTo>
                  <a:lnTo>
                    <a:pt x="87033" y="42214"/>
                  </a:lnTo>
                  <a:lnTo>
                    <a:pt x="82575" y="40208"/>
                  </a:lnTo>
                  <a:lnTo>
                    <a:pt x="80276" y="38836"/>
                  </a:lnTo>
                  <a:lnTo>
                    <a:pt x="78841" y="41262"/>
                  </a:lnTo>
                  <a:lnTo>
                    <a:pt x="76708" y="43853"/>
                  </a:lnTo>
                  <a:lnTo>
                    <a:pt x="73609" y="45605"/>
                  </a:lnTo>
                  <a:lnTo>
                    <a:pt x="64338" y="51435"/>
                  </a:lnTo>
                  <a:lnTo>
                    <a:pt x="63500" y="59499"/>
                  </a:lnTo>
                  <a:lnTo>
                    <a:pt x="63385" y="63042"/>
                  </a:lnTo>
                  <a:lnTo>
                    <a:pt x="63207" y="64033"/>
                  </a:lnTo>
                  <a:lnTo>
                    <a:pt x="66306" y="67449"/>
                  </a:lnTo>
                  <a:lnTo>
                    <a:pt x="70421" y="66725"/>
                  </a:lnTo>
                  <a:lnTo>
                    <a:pt x="70789" y="78308"/>
                  </a:lnTo>
                  <a:lnTo>
                    <a:pt x="74663" y="83375"/>
                  </a:lnTo>
                  <a:lnTo>
                    <a:pt x="79121" y="84531"/>
                  </a:lnTo>
                  <a:lnTo>
                    <a:pt x="81267" y="84340"/>
                  </a:lnTo>
                  <a:lnTo>
                    <a:pt x="91948" y="93345"/>
                  </a:lnTo>
                  <a:lnTo>
                    <a:pt x="99225" y="93992"/>
                  </a:lnTo>
                  <a:lnTo>
                    <a:pt x="103365" y="90957"/>
                  </a:lnTo>
                  <a:lnTo>
                    <a:pt x="104686" y="88900"/>
                  </a:lnTo>
                  <a:lnTo>
                    <a:pt x="105943" y="84645"/>
                  </a:lnTo>
                  <a:lnTo>
                    <a:pt x="105638" y="84340"/>
                  </a:lnTo>
                  <a:lnTo>
                    <a:pt x="102958" y="81661"/>
                  </a:lnTo>
                  <a:lnTo>
                    <a:pt x="112077" y="81826"/>
                  </a:lnTo>
                  <a:lnTo>
                    <a:pt x="112141" y="81661"/>
                  </a:lnTo>
                  <a:lnTo>
                    <a:pt x="114122" y="76949"/>
                  </a:lnTo>
                  <a:lnTo>
                    <a:pt x="128663" y="77444"/>
                  </a:lnTo>
                  <a:lnTo>
                    <a:pt x="129641" y="76949"/>
                  </a:lnTo>
                  <a:lnTo>
                    <a:pt x="135686" y="73926"/>
                  </a:lnTo>
                  <a:lnTo>
                    <a:pt x="137896" y="69519"/>
                  </a:lnTo>
                  <a:lnTo>
                    <a:pt x="138010" y="67449"/>
                  </a:lnTo>
                  <a:lnTo>
                    <a:pt x="138023" y="66725"/>
                  </a:lnTo>
                  <a:lnTo>
                    <a:pt x="138023" y="59499"/>
                  </a:lnTo>
                  <a:lnTo>
                    <a:pt x="138023" y="59182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15">
              <a:extLst>
                <a:ext uri="{FF2B5EF4-FFF2-40B4-BE49-F238E27FC236}">
                  <a16:creationId xmlns:a16="http://schemas.microsoft.com/office/drawing/2014/main" xmlns="" id="{23682C1E-2C52-0175-2D4A-026AAC8B45C1}"/>
                </a:ext>
              </a:extLst>
            </p:cNvPr>
            <p:cNvSpPr/>
            <p:nvPr/>
          </p:nvSpPr>
          <p:spPr>
            <a:xfrm>
              <a:off x="2553347" y="1096479"/>
              <a:ext cx="156210" cy="97790"/>
            </a:xfrm>
            <a:custGeom>
              <a:avLst/>
              <a:gdLst/>
              <a:ahLst/>
              <a:cxnLst/>
              <a:rect l="l" t="t" r="r" b="b"/>
              <a:pathLst>
                <a:path w="156210" h="97790">
                  <a:moveTo>
                    <a:pt x="78854" y="91643"/>
                  </a:moveTo>
                  <a:lnTo>
                    <a:pt x="49771" y="78752"/>
                  </a:lnTo>
                  <a:lnTo>
                    <a:pt x="42240" y="73647"/>
                  </a:lnTo>
                  <a:lnTo>
                    <a:pt x="35814" y="71120"/>
                  </a:lnTo>
                  <a:lnTo>
                    <a:pt x="32969" y="70129"/>
                  </a:lnTo>
                  <a:lnTo>
                    <a:pt x="24599" y="69786"/>
                  </a:lnTo>
                  <a:lnTo>
                    <a:pt x="17018" y="67894"/>
                  </a:lnTo>
                  <a:lnTo>
                    <a:pt x="11595" y="66103"/>
                  </a:lnTo>
                  <a:lnTo>
                    <a:pt x="8102" y="65239"/>
                  </a:lnTo>
                  <a:lnTo>
                    <a:pt x="4826" y="64071"/>
                  </a:lnTo>
                  <a:lnTo>
                    <a:pt x="2476" y="63157"/>
                  </a:lnTo>
                  <a:lnTo>
                    <a:pt x="1930" y="63461"/>
                  </a:lnTo>
                  <a:lnTo>
                    <a:pt x="1066" y="63893"/>
                  </a:lnTo>
                  <a:lnTo>
                    <a:pt x="0" y="64211"/>
                  </a:lnTo>
                  <a:lnTo>
                    <a:pt x="11811" y="69748"/>
                  </a:lnTo>
                  <a:lnTo>
                    <a:pt x="21640" y="70739"/>
                  </a:lnTo>
                  <a:lnTo>
                    <a:pt x="33274" y="75450"/>
                  </a:lnTo>
                  <a:lnTo>
                    <a:pt x="42075" y="95567"/>
                  </a:lnTo>
                  <a:lnTo>
                    <a:pt x="45212" y="97777"/>
                  </a:lnTo>
                  <a:lnTo>
                    <a:pt x="42227" y="86931"/>
                  </a:lnTo>
                  <a:lnTo>
                    <a:pt x="48996" y="87083"/>
                  </a:lnTo>
                  <a:lnTo>
                    <a:pt x="61087" y="88265"/>
                  </a:lnTo>
                  <a:lnTo>
                    <a:pt x="70523" y="89776"/>
                  </a:lnTo>
                  <a:lnTo>
                    <a:pt x="76657" y="91084"/>
                  </a:lnTo>
                  <a:lnTo>
                    <a:pt x="78854" y="91643"/>
                  </a:lnTo>
                  <a:close/>
                </a:path>
                <a:path w="156210" h="97790">
                  <a:moveTo>
                    <a:pt x="95986" y="101"/>
                  </a:moveTo>
                  <a:lnTo>
                    <a:pt x="91859" y="1778"/>
                  </a:lnTo>
                  <a:lnTo>
                    <a:pt x="91109" y="7988"/>
                  </a:lnTo>
                  <a:lnTo>
                    <a:pt x="87045" y="10807"/>
                  </a:lnTo>
                  <a:lnTo>
                    <a:pt x="84747" y="15354"/>
                  </a:lnTo>
                  <a:lnTo>
                    <a:pt x="90576" y="13589"/>
                  </a:lnTo>
                  <a:lnTo>
                    <a:pt x="94043" y="12636"/>
                  </a:lnTo>
                  <a:lnTo>
                    <a:pt x="95758" y="5778"/>
                  </a:lnTo>
                  <a:lnTo>
                    <a:pt x="95986" y="101"/>
                  </a:lnTo>
                  <a:close/>
                </a:path>
                <a:path w="156210" h="97790">
                  <a:moveTo>
                    <a:pt x="99593" y="85204"/>
                  </a:moveTo>
                  <a:lnTo>
                    <a:pt x="93624" y="81432"/>
                  </a:lnTo>
                  <a:lnTo>
                    <a:pt x="87020" y="75768"/>
                  </a:lnTo>
                  <a:lnTo>
                    <a:pt x="82308" y="74510"/>
                  </a:lnTo>
                  <a:lnTo>
                    <a:pt x="85445" y="87718"/>
                  </a:lnTo>
                  <a:lnTo>
                    <a:pt x="94564" y="86779"/>
                  </a:lnTo>
                  <a:lnTo>
                    <a:pt x="99593" y="85204"/>
                  </a:lnTo>
                  <a:close/>
                </a:path>
                <a:path w="156210" h="97790">
                  <a:moveTo>
                    <a:pt x="112306" y="22301"/>
                  </a:moveTo>
                  <a:lnTo>
                    <a:pt x="82550" y="22301"/>
                  </a:lnTo>
                  <a:lnTo>
                    <a:pt x="76695" y="22301"/>
                  </a:lnTo>
                  <a:lnTo>
                    <a:pt x="77609" y="23774"/>
                  </a:lnTo>
                  <a:lnTo>
                    <a:pt x="78193" y="25412"/>
                  </a:lnTo>
                  <a:lnTo>
                    <a:pt x="78117" y="27076"/>
                  </a:lnTo>
                  <a:lnTo>
                    <a:pt x="101257" y="24536"/>
                  </a:lnTo>
                  <a:lnTo>
                    <a:pt x="112306" y="22301"/>
                  </a:lnTo>
                  <a:close/>
                </a:path>
                <a:path w="156210" h="97790">
                  <a:moveTo>
                    <a:pt x="129463" y="61785"/>
                  </a:moveTo>
                  <a:lnTo>
                    <a:pt x="127101" y="55816"/>
                  </a:lnTo>
                  <a:lnTo>
                    <a:pt x="121132" y="58166"/>
                  </a:lnTo>
                  <a:lnTo>
                    <a:pt x="126949" y="60680"/>
                  </a:lnTo>
                  <a:lnTo>
                    <a:pt x="125539" y="63982"/>
                  </a:lnTo>
                  <a:lnTo>
                    <a:pt x="85356" y="51854"/>
                  </a:lnTo>
                  <a:lnTo>
                    <a:pt x="84442" y="51092"/>
                  </a:lnTo>
                  <a:lnTo>
                    <a:pt x="83870" y="50622"/>
                  </a:lnTo>
                  <a:lnTo>
                    <a:pt x="74917" y="44335"/>
                  </a:lnTo>
                  <a:lnTo>
                    <a:pt x="70662" y="40881"/>
                  </a:lnTo>
                  <a:lnTo>
                    <a:pt x="85293" y="39928"/>
                  </a:lnTo>
                  <a:lnTo>
                    <a:pt x="94881" y="42608"/>
                  </a:lnTo>
                  <a:lnTo>
                    <a:pt x="87490" y="44335"/>
                  </a:lnTo>
                  <a:lnTo>
                    <a:pt x="86080" y="47790"/>
                  </a:lnTo>
                  <a:lnTo>
                    <a:pt x="88747" y="51092"/>
                  </a:lnTo>
                  <a:lnTo>
                    <a:pt x="92202" y="52197"/>
                  </a:lnTo>
                  <a:lnTo>
                    <a:pt x="104787" y="47485"/>
                  </a:lnTo>
                  <a:lnTo>
                    <a:pt x="113271" y="51092"/>
                  </a:lnTo>
                  <a:lnTo>
                    <a:pt x="107454" y="57696"/>
                  </a:lnTo>
                  <a:lnTo>
                    <a:pt x="100063" y="57543"/>
                  </a:lnTo>
                  <a:lnTo>
                    <a:pt x="113118" y="59893"/>
                  </a:lnTo>
                  <a:lnTo>
                    <a:pt x="116420" y="57696"/>
                  </a:lnTo>
                  <a:lnTo>
                    <a:pt x="119710" y="55499"/>
                  </a:lnTo>
                  <a:lnTo>
                    <a:pt x="126479" y="50622"/>
                  </a:lnTo>
                  <a:lnTo>
                    <a:pt x="118160" y="47485"/>
                  </a:lnTo>
                  <a:lnTo>
                    <a:pt x="115633" y="46532"/>
                  </a:lnTo>
                  <a:lnTo>
                    <a:pt x="115112" y="46380"/>
                  </a:lnTo>
                  <a:lnTo>
                    <a:pt x="103835" y="43078"/>
                  </a:lnTo>
                  <a:lnTo>
                    <a:pt x="99745" y="46380"/>
                  </a:lnTo>
                  <a:lnTo>
                    <a:pt x="102425" y="40246"/>
                  </a:lnTo>
                  <a:lnTo>
                    <a:pt x="101866" y="39928"/>
                  </a:lnTo>
                  <a:lnTo>
                    <a:pt x="101473" y="39700"/>
                  </a:lnTo>
                  <a:lnTo>
                    <a:pt x="95821" y="36474"/>
                  </a:lnTo>
                  <a:lnTo>
                    <a:pt x="86855" y="35534"/>
                  </a:lnTo>
                  <a:lnTo>
                    <a:pt x="82613" y="38366"/>
                  </a:lnTo>
                  <a:lnTo>
                    <a:pt x="78689" y="39700"/>
                  </a:lnTo>
                  <a:lnTo>
                    <a:pt x="75552" y="38773"/>
                  </a:lnTo>
                  <a:lnTo>
                    <a:pt x="73482" y="37604"/>
                  </a:lnTo>
                  <a:lnTo>
                    <a:pt x="72199" y="39217"/>
                  </a:lnTo>
                  <a:lnTo>
                    <a:pt x="70561" y="40754"/>
                  </a:lnTo>
                  <a:lnTo>
                    <a:pt x="68503" y="41922"/>
                  </a:lnTo>
                  <a:lnTo>
                    <a:pt x="68199" y="42113"/>
                  </a:lnTo>
                  <a:lnTo>
                    <a:pt x="67703" y="42481"/>
                  </a:lnTo>
                  <a:lnTo>
                    <a:pt x="68046" y="44577"/>
                  </a:lnTo>
                  <a:lnTo>
                    <a:pt x="66890" y="46532"/>
                  </a:lnTo>
                  <a:lnTo>
                    <a:pt x="65163" y="51257"/>
                  </a:lnTo>
                  <a:lnTo>
                    <a:pt x="72555" y="51092"/>
                  </a:lnTo>
                  <a:lnTo>
                    <a:pt x="72402" y="63792"/>
                  </a:lnTo>
                  <a:lnTo>
                    <a:pt x="70040" y="61302"/>
                  </a:lnTo>
                  <a:lnTo>
                    <a:pt x="69405" y="71043"/>
                  </a:lnTo>
                  <a:lnTo>
                    <a:pt x="72872" y="76390"/>
                  </a:lnTo>
                  <a:lnTo>
                    <a:pt x="77901" y="82054"/>
                  </a:lnTo>
                  <a:lnTo>
                    <a:pt x="77266" y="75768"/>
                  </a:lnTo>
                  <a:lnTo>
                    <a:pt x="76327" y="67906"/>
                  </a:lnTo>
                  <a:lnTo>
                    <a:pt x="72580" y="63995"/>
                  </a:lnTo>
                  <a:lnTo>
                    <a:pt x="89535" y="64147"/>
                  </a:lnTo>
                  <a:lnTo>
                    <a:pt x="94665" y="71018"/>
                  </a:lnTo>
                  <a:lnTo>
                    <a:pt x="101193" y="72351"/>
                  </a:lnTo>
                  <a:lnTo>
                    <a:pt x="106845" y="71018"/>
                  </a:lnTo>
                  <a:lnTo>
                    <a:pt x="109181" y="69964"/>
                  </a:lnTo>
                  <a:lnTo>
                    <a:pt x="122110" y="71069"/>
                  </a:lnTo>
                  <a:lnTo>
                    <a:pt x="124218" y="69964"/>
                  </a:lnTo>
                  <a:lnTo>
                    <a:pt x="126949" y="68541"/>
                  </a:lnTo>
                  <a:lnTo>
                    <a:pt x="127990" y="67983"/>
                  </a:lnTo>
                  <a:lnTo>
                    <a:pt x="129438" y="64147"/>
                  </a:lnTo>
                  <a:lnTo>
                    <a:pt x="129463" y="61785"/>
                  </a:lnTo>
                  <a:close/>
                </a:path>
                <a:path w="156210" h="97790">
                  <a:moveTo>
                    <a:pt x="155714" y="5283"/>
                  </a:moveTo>
                  <a:lnTo>
                    <a:pt x="155232" y="0"/>
                  </a:lnTo>
                  <a:lnTo>
                    <a:pt x="137668" y="9588"/>
                  </a:lnTo>
                  <a:lnTo>
                    <a:pt x="120777" y="15976"/>
                  </a:lnTo>
                  <a:lnTo>
                    <a:pt x="86080" y="22212"/>
                  </a:lnTo>
                  <a:lnTo>
                    <a:pt x="112712" y="22212"/>
                  </a:lnTo>
                  <a:lnTo>
                    <a:pt x="120230" y="20688"/>
                  </a:lnTo>
                  <a:lnTo>
                    <a:pt x="133070" y="17183"/>
                  </a:lnTo>
                  <a:lnTo>
                    <a:pt x="137795" y="15646"/>
                  </a:lnTo>
                  <a:lnTo>
                    <a:pt x="155714" y="5283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16">
              <a:extLst>
                <a:ext uri="{FF2B5EF4-FFF2-40B4-BE49-F238E27FC236}">
                  <a16:creationId xmlns:a16="http://schemas.microsoft.com/office/drawing/2014/main" xmlns="" id="{B1279B92-DA67-4134-AE0C-BE0AD32F19B4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73959" y="1138300"/>
              <a:ext cx="6642" cy="2565"/>
            </a:xfrm>
            <a:prstGeom prst="rect">
              <a:avLst/>
            </a:prstGeom>
          </p:spPr>
        </p:pic>
        <p:pic>
          <p:nvPicPr>
            <p:cNvPr id="55" name="object 17">
              <a:extLst>
                <a:ext uri="{FF2B5EF4-FFF2-40B4-BE49-F238E27FC236}">
                  <a16:creationId xmlns:a16="http://schemas.microsoft.com/office/drawing/2014/main" xmlns="" id="{65906B94-1389-1DDF-92A0-89B936BC64CF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56455" y="1083891"/>
              <a:ext cx="76104" cy="82643"/>
            </a:xfrm>
            <a:prstGeom prst="rect">
              <a:avLst/>
            </a:prstGeom>
          </p:spPr>
        </p:pic>
        <p:pic>
          <p:nvPicPr>
            <p:cNvPr id="56" name="object 18">
              <a:extLst>
                <a:ext uri="{FF2B5EF4-FFF2-40B4-BE49-F238E27FC236}">
                  <a16:creationId xmlns:a16="http://schemas.microsoft.com/office/drawing/2014/main" xmlns="" id="{DB07808D-52F8-8DE5-2CC5-5D20B395F143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65742" y="1137170"/>
              <a:ext cx="29248" cy="15773"/>
            </a:xfrm>
            <a:prstGeom prst="rect">
              <a:avLst/>
            </a:prstGeom>
          </p:spPr>
        </p:pic>
        <p:pic>
          <p:nvPicPr>
            <p:cNvPr id="57" name="object 19">
              <a:extLst>
                <a:ext uri="{FF2B5EF4-FFF2-40B4-BE49-F238E27FC236}">
                  <a16:creationId xmlns:a16="http://schemas.microsoft.com/office/drawing/2014/main" xmlns="" id="{988CA873-70EC-665C-CA14-E0B296352E01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43159" y="1040348"/>
              <a:ext cx="314471" cy="127342"/>
            </a:xfrm>
            <a:prstGeom prst="rect">
              <a:avLst/>
            </a:prstGeom>
          </p:spPr>
        </p:pic>
        <p:pic>
          <p:nvPicPr>
            <p:cNvPr id="58" name="object 20">
              <a:extLst>
                <a:ext uri="{FF2B5EF4-FFF2-40B4-BE49-F238E27FC236}">
                  <a16:creationId xmlns:a16="http://schemas.microsoft.com/office/drawing/2014/main" xmlns="" id="{CD0743B2-511B-80D0-BBEB-6A1DEB1A56B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33345" y="693369"/>
              <a:ext cx="33858" cy="6921"/>
            </a:xfrm>
            <a:prstGeom prst="rect">
              <a:avLst/>
            </a:prstGeom>
          </p:spPr>
        </p:pic>
        <p:sp>
          <p:nvSpPr>
            <p:cNvPr id="59" name="object 21">
              <a:extLst>
                <a:ext uri="{FF2B5EF4-FFF2-40B4-BE49-F238E27FC236}">
                  <a16:creationId xmlns:a16="http://schemas.microsoft.com/office/drawing/2014/main" xmlns="" id="{5B803722-519C-A1DA-0FA1-23EE423F21FA}"/>
                </a:ext>
              </a:extLst>
            </p:cNvPr>
            <p:cNvSpPr/>
            <p:nvPr/>
          </p:nvSpPr>
          <p:spPr>
            <a:xfrm>
              <a:off x="2375940" y="654591"/>
              <a:ext cx="37465" cy="31750"/>
            </a:xfrm>
            <a:custGeom>
              <a:avLst/>
              <a:gdLst/>
              <a:ahLst/>
              <a:cxnLst/>
              <a:rect l="l" t="t" r="r" b="b"/>
              <a:pathLst>
                <a:path w="37464" h="31750">
                  <a:moveTo>
                    <a:pt x="15100" y="0"/>
                  </a:moveTo>
                  <a:lnTo>
                    <a:pt x="14376" y="177"/>
                  </a:lnTo>
                  <a:lnTo>
                    <a:pt x="14040" y="533"/>
                  </a:lnTo>
                  <a:lnTo>
                    <a:pt x="13995" y="2082"/>
                  </a:lnTo>
                  <a:lnTo>
                    <a:pt x="14096" y="2387"/>
                  </a:lnTo>
                  <a:lnTo>
                    <a:pt x="14414" y="15824"/>
                  </a:lnTo>
                  <a:lnTo>
                    <a:pt x="4038" y="20459"/>
                  </a:lnTo>
                  <a:lnTo>
                    <a:pt x="1676" y="21399"/>
                  </a:lnTo>
                  <a:lnTo>
                    <a:pt x="419" y="21717"/>
                  </a:lnTo>
                  <a:lnTo>
                    <a:pt x="0" y="21755"/>
                  </a:lnTo>
                  <a:lnTo>
                    <a:pt x="2971" y="22898"/>
                  </a:lnTo>
                  <a:lnTo>
                    <a:pt x="11582" y="26377"/>
                  </a:lnTo>
                  <a:lnTo>
                    <a:pt x="18745" y="31203"/>
                  </a:lnTo>
                  <a:lnTo>
                    <a:pt x="29286" y="30454"/>
                  </a:lnTo>
                  <a:lnTo>
                    <a:pt x="36804" y="17792"/>
                  </a:lnTo>
                  <a:lnTo>
                    <a:pt x="37020" y="17500"/>
                  </a:lnTo>
                  <a:lnTo>
                    <a:pt x="37325" y="16992"/>
                  </a:lnTo>
                  <a:lnTo>
                    <a:pt x="35890" y="14020"/>
                  </a:lnTo>
                  <a:lnTo>
                    <a:pt x="35255" y="12192"/>
                  </a:lnTo>
                  <a:lnTo>
                    <a:pt x="35090" y="11798"/>
                  </a:lnTo>
                  <a:lnTo>
                    <a:pt x="29946" y="3937"/>
                  </a:lnTo>
                  <a:lnTo>
                    <a:pt x="21666" y="1346"/>
                  </a:lnTo>
                  <a:lnTo>
                    <a:pt x="18046" y="533"/>
                  </a:lnTo>
                  <a:lnTo>
                    <a:pt x="15100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22">
              <a:extLst>
                <a:ext uri="{FF2B5EF4-FFF2-40B4-BE49-F238E27FC236}">
                  <a16:creationId xmlns:a16="http://schemas.microsoft.com/office/drawing/2014/main" xmlns="" id="{E31DAF71-99E7-3FD4-A02A-804849FF0747}"/>
                </a:ext>
              </a:extLst>
            </p:cNvPr>
            <p:cNvSpPr/>
            <p:nvPr/>
          </p:nvSpPr>
          <p:spPr>
            <a:xfrm>
              <a:off x="2365904" y="642910"/>
              <a:ext cx="99695" cy="56515"/>
            </a:xfrm>
            <a:custGeom>
              <a:avLst/>
              <a:gdLst/>
              <a:ahLst/>
              <a:cxnLst/>
              <a:rect l="l" t="t" r="r" b="b"/>
              <a:pathLst>
                <a:path w="99694" h="56515">
                  <a:moveTo>
                    <a:pt x="74412" y="28244"/>
                  </a:moveTo>
                  <a:lnTo>
                    <a:pt x="47536" y="28244"/>
                  </a:lnTo>
                  <a:lnTo>
                    <a:pt x="48152" y="29870"/>
                  </a:lnTo>
                  <a:lnTo>
                    <a:pt x="48641" y="31584"/>
                  </a:lnTo>
                  <a:lnTo>
                    <a:pt x="70167" y="54635"/>
                  </a:lnTo>
                  <a:lnTo>
                    <a:pt x="73079" y="55276"/>
                  </a:lnTo>
                  <a:lnTo>
                    <a:pt x="80146" y="55954"/>
                  </a:lnTo>
                  <a:lnTo>
                    <a:pt x="89418" y="55077"/>
                  </a:lnTo>
                  <a:lnTo>
                    <a:pt x="94132" y="53149"/>
                  </a:lnTo>
                  <a:lnTo>
                    <a:pt x="81340" y="53136"/>
                  </a:lnTo>
                  <a:lnTo>
                    <a:pt x="76073" y="52565"/>
                  </a:lnTo>
                  <a:lnTo>
                    <a:pt x="90545" y="52565"/>
                  </a:lnTo>
                  <a:lnTo>
                    <a:pt x="96735" y="48933"/>
                  </a:lnTo>
                  <a:lnTo>
                    <a:pt x="91734" y="47757"/>
                  </a:lnTo>
                  <a:lnTo>
                    <a:pt x="84964" y="43786"/>
                  </a:lnTo>
                  <a:lnTo>
                    <a:pt x="77663" y="35381"/>
                  </a:lnTo>
                  <a:lnTo>
                    <a:pt x="74412" y="28244"/>
                  </a:lnTo>
                  <a:close/>
                </a:path>
                <a:path w="99694" h="56515">
                  <a:moveTo>
                    <a:pt x="69951" y="54597"/>
                  </a:moveTo>
                  <a:lnTo>
                    <a:pt x="70127" y="54635"/>
                  </a:lnTo>
                  <a:lnTo>
                    <a:pt x="69951" y="54597"/>
                  </a:lnTo>
                  <a:close/>
                </a:path>
                <a:path w="99694" h="56515">
                  <a:moveTo>
                    <a:pt x="97497" y="48475"/>
                  </a:moveTo>
                  <a:lnTo>
                    <a:pt x="90233" y="53098"/>
                  </a:lnTo>
                  <a:lnTo>
                    <a:pt x="81534" y="53149"/>
                  </a:lnTo>
                  <a:lnTo>
                    <a:pt x="94132" y="53149"/>
                  </a:lnTo>
                  <a:lnTo>
                    <a:pt x="99161" y="51092"/>
                  </a:lnTo>
                  <a:lnTo>
                    <a:pt x="98501" y="49987"/>
                  </a:lnTo>
                  <a:lnTo>
                    <a:pt x="98107" y="49390"/>
                  </a:lnTo>
                  <a:lnTo>
                    <a:pt x="98686" y="48996"/>
                  </a:lnTo>
                  <a:lnTo>
                    <a:pt x="97840" y="48983"/>
                  </a:lnTo>
                  <a:lnTo>
                    <a:pt x="97497" y="48475"/>
                  </a:lnTo>
                  <a:close/>
                </a:path>
                <a:path w="99694" h="56515">
                  <a:moveTo>
                    <a:pt x="81412" y="53136"/>
                  </a:moveTo>
                  <a:close/>
                </a:path>
                <a:path w="99694" h="56515">
                  <a:moveTo>
                    <a:pt x="90545" y="52565"/>
                  </a:moveTo>
                  <a:lnTo>
                    <a:pt x="76073" y="52565"/>
                  </a:lnTo>
                  <a:lnTo>
                    <a:pt x="81412" y="53136"/>
                  </a:lnTo>
                  <a:lnTo>
                    <a:pt x="89636" y="53098"/>
                  </a:lnTo>
                  <a:lnTo>
                    <a:pt x="90545" y="52565"/>
                  </a:lnTo>
                  <a:close/>
                </a:path>
                <a:path w="99694" h="56515">
                  <a:moveTo>
                    <a:pt x="98742" y="48958"/>
                  </a:moveTo>
                  <a:lnTo>
                    <a:pt x="98412" y="48996"/>
                  </a:lnTo>
                  <a:lnTo>
                    <a:pt x="98686" y="48996"/>
                  </a:lnTo>
                  <a:close/>
                </a:path>
                <a:path w="99694" h="56515">
                  <a:moveTo>
                    <a:pt x="7010" y="14211"/>
                  </a:moveTo>
                  <a:lnTo>
                    <a:pt x="4521" y="14871"/>
                  </a:lnTo>
                  <a:lnTo>
                    <a:pt x="0" y="20078"/>
                  </a:lnTo>
                  <a:lnTo>
                    <a:pt x="1911" y="26708"/>
                  </a:lnTo>
                  <a:lnTo>
                    <a:pt x="2997" y="31102"/>
                  </a:lnTo>
                  <a:lnTo>
                    <a:pt x="8242" y="33731"/>
                  </a:lnTo>
                  <a:lnTo>
                    <a:pt x="10337" y="33705"/>
                  </a:lnTo>
                  <a:lnTo>
                    <a:pt x="12623" y="32727"/>
                  </a:lnTo>
                  <a:lnTo>
                    <a:pt x="18513" y="30568"/>
                  </a:lnTo>
                  <a:lnTo>
                    <a:pt x="8788" y="30568"/>
                  </a:lnTo>
                  <a:lnTo>
                    <a:pt x="6019" y="29184"/>
                  </a:lnTo>
                  <a:lnTo>
                    <a:pt x="5067" y="26708"/>
                  </a:lnTo>
                  <a:lnTo>
                    <a:pt x="4820" y="25717"/>
                  </a:lnTo>
                  <a:lnTo>
                    <a:pt x="4461" y="24523"/>
                  </a:lnTo>
                  <a:lnTo>
                    <a:pt x="3708" y="20497"/>
                  </a:lnTo>
                  <a:lnTo>
                    <a:pt x="6086" y="17767"/>
                  </a:lnTo>
                  <a:lnTo>
                    <a:pt x="7658" y="17424"/>
                  </a:lnTo>
                  <a:lnTo>
                    <a:pt x="15220" y="17424"/>
                  </a:lnTo>
                  <a:lnTo>
                    <a:pt x="15062" y="17399"/>
                  </a:lnTo>
                  <a:lnTo>
                    <a:pt x="13322" y="15595"/>
                  </a:lnTo>
                  <a:lnTo>
                    <a:pt x="10858" y="14859"/>
                  </a:lnTo>
                  <a:lnTo>
                    <a:pt x="10325" y="14719"/>
                  </a:lnTo>
                  <a:lnTo>
                    <a:pt x="7010" y="14211"/>
                  </a:lnTo>
                  <a:close/>
                </a:path>
                <a:path w="99694" h="56515">
                  <a:moveTo>
                    <a:pt x="24131" y="14363"/>
                  </a:moveTo>
                  <a:lnTo>
                    <a:pt x="21056" y="14363"/>
                  </a:lnTo>
                  <a:lnTo>
                    <a:pt x="21132" y="14782"/>
                  </a:lnTo>
                  <a:lnTo>
                    <a:pt x="21131" y="17399"/>
                  </a:lnTo>
                  <a:lnTo>
                    <a:pt x="21348" y="26174"/>
                  </a:lnTo>
                  <a:lnTo>
                    <a:pt x="11493" y="29870"/>
                  </a:lnTo>
                  <a:lnTo>
                    <a:pt x="9982" y="30518"/>
                  </a:lnTo>
                  <a:lnTo>
                    <a:pt x="8788" y="30568"/>
                  </a:lnTo>
                  <a:lnTo>
                    <a:pt x="18513" y="30568"/>
                  </a:lnTo>
                  <a:lnTo>
                    <a:pt x="24472" y="28384"/>
                  </a:lnTo>
                  <a:lnTo>
                    <a:pt x="24131" y="14363"/>
                  </a:lnTo>
                  <a:close/>
                </a:path>
                <a:path w="99694" h="56515">
                  <a:moveTo>
                    <a:pt x="69634" y="11658"/>
                  </a:moveTo>
                  <a:lnTo>
                    <a:pt x="25234" y="11658"/>
                  </a:lnTo>
                  <a:lnTo>
                    <a:pt x="26771" y="11976"/>
                  </a:lnTo>
                  <a:lnTo>
                    <a:pt x="38722" y="13703"/>
                  </a:lnTo>
                  <a:lnTo>
                    <a:pt x="45123" y="23482"/>
                  </a:lnTo>
                  <a:lnTo>
                    <a:pt x="45306" y="23926"/>
                  </a:lnTo>
                  <a:lnTo>
                    <a:pt x="46228" y="26555"/>
                  </a:lnTo>
                  <a:lnTo>
                    <a:pt x="48298" y="30530"/>
                  </a:lnTo>
                  <a:lnTo>
                    <a:pt x="48069" y="29730"/>
                  </a:lnTo>
                  <a:lnTo>
                    <a:pt x="47811" y="28968"/>
                  </a:lnTo>
                  <a:lnTo>
                    <a:pt x="47536" y="28244"/>
                  </a:lnTo>
                  <a:lnTo>
                    <a:pt x="74412" y="28244"/>
                  </a:lnTo>
                  <a:lnTo>
                    <a:pt x="71069" y="20904"/>
                  </a:lnTo>
                  <a:lnTo>
                    <a:pt x="70196" y="12705"/>
                  </a:lnTo>
                  <a:lnTo>
                    <a:pt x="69634" y="11658"/>
                  </a:lnTo>
                  <a:close/>
                </a:path>
                <a:path w="99694" h="56515">
                  <a:moveTo>
                    <a:pt x="17181" y="17729"/>
                  </a:moveTo>
                  <a:lnTo>
                    <a:pt x="9677" y="17729"/>
                  </a:lnTo>
                  <a:lnTo>
                    <a:pt x="9855" y="17767"/>
                  </a:lnTo>
                  <a:lnTo>
                    <a:pt x="10541" y="17970"/>
                  </a:lnTo>
                  <a:lnTo>
                    <a:pt x="12941" y="18986"/>
                  </a:lnTo>
                  <a:lnTo>
                    <a:pt x="13906" y="21513"/>
                  </a:lnTo>
                  <a:lnTo>
                    <a:pt x="13677" y="22580"/>
                  </a:lnTo>
                  <a:lnTo>
                    <a:pt x="13100" y="23482"/>
                  </a:lnTo>
                  <a:lnTo>
                    <a:pt x="12985" y="23926"/>
                  </a:lnTo>
                  <a:lnTo>
                    <a:pt x="13931" y="24523"/>
                  </a:lnTo>
                  <a:lnTo>
                    <a:pt x="13525" y="25044"/>
                  </a:lnTo>
                  <a:lnTo>
                    <a:pt x="13220" y="25349"/>
                  </a:lnTo>
                  <a:lnTo>
                    <a:pt x="17259" y="25717"/>
                  </a:lnTo>
                  <a:lnTo>
                    <a:pt x="18821" y="23926"/>
                  </a:lnTo>
                  <a:lnTo>
                    <a:pt x="20231" y="21450"/>
                  </a:lnTo>
                  <a:lnTo>
                    <a:pt x="20802" y="18110"/>
                  </a:lnTo>
                  <a:lnTo>
                    <a:pt x="18732" y="17945"/>
                  </a:lnTo>
                  <a:lnTo>
                    <a:pt x="17181" y="17729"/>
                  </a:lnTo>
                  <a:close/>
                </a:path>
                <a:path w="99694" h="56515">
                  <a:moveTo>
                    <a:pt x="9761" y="17752"/>
                  </a:moveTo>
                  <a:close/>
                </a:path>
                <a:path w="99694" h="56515">
                  <a:moveTo>
                    <a:pt x="15220" y="17424"/>
                  </a:moveTo>
                  <a:lnTo>
                    <a:pt x="7658" y="17424"/>
                  </a:lnTo>
                  <a:lnTo>
                    <a:pt x="9761" y="17752"/>
                  </a:lnTo>
                  <a:lnTo>
                    <a:pt x="17181" y="17729"/>
                  </a:lnTo>
                  <a:lnTo>
                    <a:pt x="15220" y="17424"/>
                  </a:lnTo>
                  <a:close/>
                </a:path>
                <a:path w="99694" h="56515">
                  <a:moveTo>
                    <a:pt x="21061" y="14579"/>
                  </a:moveTo>
                  <a:lnTo>
                    <a:pt x="21066" y="14782"/>
                  </a:lnTo>
                  <a:lnTo>
                    <a:pt x="21061" y="14579"/>
                  </a:lnTo>
                  <a:close/>
                </a:path>
                <a:path w="99694" h="56515">
                  <a:moveTo>
                    <a:pt x="24879" y="8432"/>
                  </a:moveTo>
                  <a:lnTo>
                    <a:pt x="23025" y="8801"/>
                  </a:lnTo>
                  <a:lnTo>
                    <a:pt x="20430" y="11658"/>
                  </a:lnTo>
                  <a:lnTo>
                    <a:pt x="20309" y="11976"/>
                  </a:lnTo>
                  <a:lnTo>
                    <a:pt x="21061" y="14579"/>
                  </a:lnTo>
                  <a:lnTo>
                    <a:pt x="21056" y="14363"/>
                  </a:lnTo>
                  <a:lnTo>
                    <a:pt x="24131" y="14363"/>
                  </a:lnTo>
                  <a:lnTo>
                    <a:pt x="24019" y="13703"/>
                  </a:lnTo>
                  <a:lnTo>
                    <a:pt x="23939" y="13436"/>
                  </a:lnTo>
                  <a:lnTo>
                    <a:pt x="23837" y="12471"/>
                  </a:lnTo>
                  <a:lnTo>
                    <a:pt x="24422" y="11836"/>
                  </a:lnTo>
                  <a:lnTo>
                    <a:pt x="25234" y="11658"/>
                  </a:lnTo>
                  <a:lnTo>
                    <a:pt x="69634" y="11658"/>
                  </a:lnTo>
                  <a:lnTo>
                    <a:pt x="68345" y="9258"/>
                  </a:lnTo>
                  <a:lnTo>
                    <a:pt x="28879" y="9258"/>
                  </a:lnTo>
                  <a:lnTo>
                    <a:pt x="27901" y="9042"/>
                  </a:lnTo>
                  <a:lnTo>
                    <a:pt x="27317" y="8953"/>
                  </a:lnTo>
                  <a:lnTo>
                    <a:pt x="24879" y="8432"/>
                  </a:lnTo>
                  <a:close/>
                </a:path>
                <a:path w="99694" h="56515">
                  <a:moveTo>
                    <a:pt x="47332" y="0"/>
                  </a:moveTo>
                  <a:lnTo>
                    <a:pt x="45288" y="1752"/>
                  </a:lnTo>
                  <a:lnTo>
                    <a:pt x="37909" y="6324"/>
                  </a:lnTo>
                  <a:lnTo>
                    <a:pt x="28879" y="9258"/>
                  </a:lnTo>
                  <a:lnTo>
                    <a:pt x="68345" y="9258"/>
                  </a:lnTo>
                  <a:lnTo>
                    <a:pt x="67613" y="7894"/>
                  </a:lnTo>
                  <a:lnTo>
                    <a:pt x="61255" y="4600"/>
                  </a:lnTo>
                  <a:lnTo>
                    <a:pt x="49060" y="952"/>
                  </a:lnTo>
                  <a:lnTo>
                    <a:pt x="47332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23">
              <a:extLst>
                <a:ext uri="{FF2B5EF4-FFF2-40B4-BE49-F238E27FC236}">
                  <a16:creationId xmlns:a16="http://schemas.microsoft.com/office/drawing/2014/main" xmlns="" id="{65315CAE-6486-E01F-34F2-BBF485F0B198}"/>
                </a:ext>
              </a:extLst>
            </p:cNvPr>
            <p:cNvSpPr/>
            <p:nvPr/>
          </p:nvSpPr>
          <p:spPr>
            <a:xfrm>
              <a:off x="2369654" y="660501"/>
              <a:ext cx="16510" cy="15875"/>
            </a:xfrm>
            <a:custGeom>
              <a:avLst/>
              <a:gdLst/>
              <a:ahLst/>
              <a:cxnLst/>
              <a:rect l="l" t="t" r="r" b="b"/>
              <a:pathLst>
                <a:path w="16510" h="15875">
                  <a:moveTo>
                    <a:pt x="13589" y="8026"/>
                  </a:moveTo>
                  <a:lnTo>
                    <a:pt x="12687" y="7912"/>
                  </a:lnTo>
                  <a:lnTo>
                    <a:pt x="11772" y="7797"/>
                  </a:lnTo>
                  <a:lnTo>
                    <a:pt x="11455" y="7759"/>
                  </a:lnTo>
                  <a:lnTo>
                    <a:pt x="10401" y="7632"/>
                  </a:lnTo>
                  <a:lnTo>
                    <a:pt x="10680" y="7264"/>
                  </a:lnTo>
                  <a:lnTo>
                    <a:pt x="9105" y="6261"/>
                  </a:lnTo>
                  <a:lnTo>
                    <a:pt x="9918" y="4991"/>
                  </a:lnTo>
                  <a:lnTo>
                    <a:pt x="10147" y="3924"/>
                  </a:lnTo>
                  <a:lnTo>
                    <a:pt x="9182" y="1397"/>
                  </a:lnTo>
                  <a:lnTo>
                    <a:pt x="6781" y="393"/>
                  </a:lnTo>
                  <a:lnTo>
                    <a:pt x="5842" y="139"/>
                  </a:lnTo>
                  <a:lnTo>
                    <a:pt x="5003" y="12"/>
                  </a:lnTo>
                  <a:lnTo>
                    <a:pt x="4076" y="0"/>
                  </a:lnTo>
                  <a:lnTo>
                    <a:pt x="3251" y="177"/>
                  </a:lnTo>
                  <a:lnTo>
                    <a:pt x="2527" y="482"/>
                  </a:lnTo>
                  <a:lnTo>
                    <a:pt x="1879" y="876"/>
                  </a:lnTo>
                  <a:lnTo>
                    <a:pt x="1346" y="1320"/>
                  </a:lnTo>
                  <a:lnTo>
                    <a:pt x="0" y="3187"/>
                  </a:lnTo>
                  <a:lnTo>
                    <a:pt x="685" y="6858"/>
                  </a:lnTo>
                  <a:lnTo>
                    <a:pt x="1092" y="8229"/>
                  </a:lnTo>
                  <a:lnTo>
                    <a:pt x="1308" y="9118"/>
                  </a:lnTo>
                  <a:lnTo>
                    <a:pt x="2260" y="11595"/>
                  </a:lnTo>
                  <a:lnTo>
                    <a:pt x="5041" y="12979"/>
                  </a:lnTo>
                  <a:lnTo>
                    <a:pt x="6223" y="12928"/>
                  </a:lnTo>
                  <a:lnTo>
                    <a:pt x="7962" y="12192"/>
                  </a:lnTo>
                  <a:lnTo>
                    <a:pt x="10998" y="11061"/>
                  </a:lnTo>
                  <a:lnTo>
                    <a:pt x="13589" y="8026"/>
                  </a:lnTo>
                  <a:close/>
                </a:path>
                <a:path w="16510" h="15875">
                  <a:moveTo>
                    <a:pt x="16040" y="9829"/>
                  </a:moveTo>
                  <a:lnTo>
                    <a:pt x="12788" y="13703"/>
                  </a:lnTo>
                  <a:lnTo>
                    <a:pt x="8877" y="15138"/>
                  </a:lnTo>
                  <a:lnTo>
                    <a:pt x="8255" y="15405"/>
                  </a:lnTo>
                  <a:lnTo>
                    <a:pt x="7658" y="15595"/>
                  </a:lnTo>
                  <a:lnTo>
                    <a:pt x="7073" y="15722"/>
                  </a:lnTo>
                  <a:lnTo>
                    <a:pt x="10972" y="15773"/>
                  </a:lnTo>
                  <a:lnTo>
                    <a:pt x="14427" y="11950"/>
                  </a:lnTo>
                  <a:lnTo>
                    <a:pt x="16040" y="982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24">
              <a:extLst>
                <a:ext uri="{FF2B5EF4-FFF2-40B4-BE49-F238E27FC236}">
                  <a16:creationId xmlns:a16="http://schemas.microsoft.com/office/drawing/2014/main" xmlns="" id="{D3552C64-1139-28E3-92E7-6189A72BAFB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01646" y="666851"/>
              <a:ext cx="12280" cy="12776"/>
            </a:xfrm>
            <a:prstGeom prst="rect">
              <a:avLst/>
            </a:prstGeom>
          </p:spPr>
        </p:pic>
        <p:pic>
          <p:nvPicPr>
            <p:cNvPr id="63" name="object 25">
              <a:extLst>
                <a:ext uri="{FF2B5EF4-FFF2-40B4-BE49-F238E27FC236}">
                  <a16:creationId xmlns:a16="http://schemas.microsoft.com/office/drawing/2014/main" xmlns="" id="{0F89AB17-071C-6813-4291-8907B6A2378A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37415" y="610693"/>
              <a:ext cx="300641" cy="589058"/>
            </a:xfrm>
            <a:prstGeom prst="rect">
              <a:avLst/>
            </a:prstGeom>
          </p:spPr>
        </p:pic>
        <p:pic>
          <p:nvPicPr>
            <p:cNvPr id="64" name="object 26">
              <a:extLst>
                <a:ext uri="{FF2B5EF4-FFF2-40B4-BE49-F238E27FC236}">
                  <a16:creationId xmlns:a16="http://schemas.microsoft.com/office/drawing/2014/main" xmlns="" id="{7B755C44-24A4-2F1A-DEFA-BFE11D40B7F1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05722" y="1138300"/>
              <a:ext cx="6642" cy="2565"/>
            </a:xfrm>
            <a:prstGeom prst="rect">
              <a:avLst/>
            </a:prstGeom>
          </p:spPr>
        </p:pic>
        <p:pic>
          <p:nvPicPr>
            <p:cNvPr id="65" name="object 27">
              <a:extLst>
                <a:ext uri="{FF2B5EF4-FFF2-40B4-BE49-F238E27FC236}">
                  <a16:creationId xmlns:a16="http://schemas.microsoft.com/office/drawing/2014/main" xmlns="" id="{8327032A-DB51-7C9D-EFC4-9385B216F20B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53760" y="1083891"/>
              <a:ext cx="76104" cy="82643"/>
            </a:xfrm>
            <a:prstGeom prst="rect">
              <a:avLst/>
            </a:prstGeom>
          </p:spPr>
        </p:pic>
        <p:pic>
          <p:nvPicPr>
            <p:cNvPr id="66" name="object 28">
              <a:extLst>
                <a:ext uri="{FF2B5EF4-FFF2-40B4-BE49-F238E27FC236}">
                  <a16:creationId xmlns:a16="http://schemas.microsoft.com/office/drawing/2014/main" xmlns="" id="{B5047B7F-4A50-D8D3-FDD4-09CC6A68DF6D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91346" y="1137171"/>
              <a:ext cx="29248" cy="15773"/>
            </a:xfrm>
            <a:prstGeom prst="rect">
              <a:avLst/>
            </a:prstGeom>
          </p:spPr>
        </p:pic>
        <p:sp>
          <p:nvSpPr>
            <p:cNvPr id="67" name="object 29">
              <a:extLst>
                <a:ext uri="{FF2B5EF4-FFF2-40B4-BE49-F238E27FC236}">
                  <a16:creationId xmlns:a16="http://schemas.microsoft.com/office/drawing/2014/main" xmlns="" id="{5B908974-2305-AE19-CA41-B8561C41DC61}"/>
                </a:ext>
              </a:extLst>
            </p:cNvPr>
            <p:cNvSpPr/>
            <p:nvPr/>
          </p:nvSpPr>
          <p:spPr>
            <a:xfrm>
              <a:off x="2532797" y="546162"/>
              <a:ext cx="20955" cy="20320"/>
            </a:xfrm>
            <a:custGeom>
              <a:avLst/>
              <a:gdLst/>
              <a:ahLst/>
              <a:cxnLst/>
              <a:rect l="l" t="t" r="r" b="b"/>
              <a:pathLst>
                <a:path w="20955" h="20320">
                  <a:moveTo>
                    <a:pt x="16090" y="0"/>
                  </a:moveTo>
                  <a:lnTo>
                    <a:pt x="10363" y="0"/>
                  </a:lnTo>
                  <a:lnTo>
                    <a:pt x="4635" y="0"/>
                  </a:lnTo>
                  <a:lnTo>
                    <a:pt x="0" y="4533"/>
                  </a:lnTo>
                  <a:lnTo>
                    <a:pt x="0" y="15697"/>
                  </a:lnTo>
                  <a:lnTo>
                    <a:pt x="4635" y="20231"/>
                  </a:lnTo>
                  <a:lnTo>
                    <a:pt x="16090" y="20231"/>
                  </a:lnTo>
                  <a:lnTo>
                    <a:pt x="20726" y="15697"/>
                  </a:lnTo>
                  <a:lnTo>
                    <a:pt x="20726" y="4533"/>
                  </a:lnTo>
                  <a:lnTo>
                    <a:pt x="1609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30">
              <a:extLst>
                <a:ext uri="{FF2B5EF4-FFF2-40B4-BE49-F238E27FC236}">
                  <a16:creationId xmlns:a16="http://schemas.microsoft.com/office/drawing/2014/main" xmlns="" id="{3B4EA6B9-0C1D-5220-05CC-4393F95AFCE8}"/>
                </a:ext>
              </a:extLst>
            </p:cNvPr>
            <p:cNvSpPr/>
            <p:nvPr/>
          </p:nvSpPr>
          <p:spPr>
            <a:xfrm>
              <a:off x="2422779" y="551598"/>
              <a:ext cx="128905" cy="86995"/>
            </a:xfrm>
            <a:custGeom>
              <a:avLst/>
              <a:gdLst/>
              <a:ahLst/>
              <a:cxnLst/>
              <a:rect l="l" t="t" r="r" b="b"/>
              <a:pathLst>
                <a:path w="128905" h="86995">
                  <a:moveTo>
                    <a:pt x="9779" y="84848"/>
                  </a:moveTo>
                  <a:lnTo>
                    <a:pt x="6121" y="70827"/>
                  </a:lnTo>
                  <a:lnTo>
                    <a:pt x="4025" y="69240"/>
                  </a:lnTo>
                  <a:lnTo>
                    <a:pt x="1981" y="67500"/>
                  </a:lnTo>
                  <a:lnTo>
                    <a:pt x="0" y="65570"/>
                  </a:lnTo>
                  <a:lnTo>
                    <a:pt x="2451" y="82880"/>
                  </a:lnTo>
                  <a:lnTo>
                    <a:pt x="9779" y="84848"/>
                  </a:lnTo>
                  <a:close/>
                </a:path>
                <a:path w="128905" h="86995">
                  <a:moveTo>
                    <a:pt x="24650" y="86410"/>
                  </a:moveTo>
                  <a:lnTo>
                    <a:pt x="23406" y="84480"/>
                  </a:lnTo>
                  <a:lnTo>
                    <a:pt x="21894" y="82042"/>
                  </a:lnTo>
                  <a:lnTo>
                    <a:pt x="20256" y="79222"/>
                  </a:lnTo>
                  <a:lnTo>
                    <a:pt x="15798" y="77216"/>
                  </a:lnTo>
                  <a:lnTo>
                    <a:pt x="11290" y="74650"/>
                  </a:lnTo>
                  <a:lnTo>
                    <a:pt x="6959" y="71450"/>
                  </a:lnTo>
                  <a:lnTo>
                    <a:pt x="7823" y="73469"/>
                  </a:lnTo>
                  <a:lnTo>
                    <a:pt x="22682" y="86194"/>
                  </a:lnTo>
                  <a:lnTo>
                    <a:pt x="24650" y="86410"/>
                  </a:lnTo>
                  <a:close/>
                </a:path>
                <a:path w="128905" h="86995">
                  <a:moveTo>
                    <a:pt x="125171" y="2095"/>
                  </a:moveTo>
                  <a:lnTo>
                    <a:pt x="123024" y="0"/>
                  </a:lnTo>
                  <a:lnTo>
                    <a:pt x="120370" y="0"/>
                  </a:lnTo>
                  <a:lnTo>
                    <a:pt x="117716" y="0"/>
                  </a:lnTo>
                  <a:lnTo>
                    <a:pt x="115570" y="2095"/>
                  </a:lnTo>
                  <a:lnTo>
                    <a:pt x="115570" y="7277"/>
                  </a:lnTo>
                  <a:lnTo>
                    <a:pt x="117716" y="9372"/>
                  </a:lnTo>
                  <a:lnTo>
                    <a:pt x="123024" y="9372"/>
                  </a:lnTo>
                  <a:lnTo>
                    <a:pt x="125171" y="7277"/>
                  </a:lnTo>
                  <a:lnTo>
                    <a:pt x="125171" y="2095"/>
                  </a:lnTo>
                  <a:close/>
                </a:path>
                <a:path w="128905" h="86995">
                  <a:moveTo>
                    <a:pt x="128663" y="23241"/>
                  </a:moveTo>
                  <a:lnTo>
                    <a:pt x="126123" y="24320"/>
                  </a:lnTo>
                  <a:lnTo>
                    <a:pt x="123329" y="24917"/>
                  </a:lnTo>
                  <a:lnTo>
                    <a:pt x="117551" y="24917"/>
                  </a:lnTo>
                  <a:lnTo>
                    <a:pt x="114858" y="24371"/>
                  </a:lnTo>
                  <a:lnTo>
                    <a:pt x="112407" y="23368"/>
                  </a:lnTo>
                  <a:lnTo>
                    <a:pt x="112839" y="34937"/>
                  </a:lnTo>
                  <a:lnTo>
                    <a:pt x="113563" y="58127"/>
                  </a:lnTo>
                  <a:lnTo>
                    <a:pt x="115404" y="57962"/>
                  </a:lnTo>
                  <a:lnTo>
                    <a:pt x="115125" y="56908"/>
                  </a:lnTo>
                  <a:lnTo>
                    <a:pt x="115100" y="56781"/>
                  </a:lnTo>
                  <a:lnTo>
                    <a:pt x="114833" y="56908"/>
                  </a:lnTo>
                  <a:lnTo>
                    <a:pt x="115087" y="56743"/>
                  </a:lnTo>
                  <a:lnTo>
                    <a:pt x="120345" y="54406"/>
                  </a:lnTo>
                  <a:lnTo>
                    <a:pt x="125056" y="55943"/>
                  </a:lnTo>
                  <a:lnTo>
                    <a:pt x="126682" y="56629"/>
                  </a:lnTo>
                  <a:lnTo>
                    <a:pt x="126923" y="54406"/>
                  </a:lnTo>
                  <a:lnTo>
                    <a:pt x="127622" y="47929"/>
                  </a:lnTo>
                  <a:lnTo>
                    <a:pt x="128206" y="40068"/>
                  </a:lnTo>
                  <a:lnTo>
                    <a:pt x="128536" y="32131"/>
                  </a:lnTo>
                  <a:lnTo>
                    <a:pt x="128638" y="24917"/>
                  </a:lnTo>
                  <a:lnTo>
                    <a:pt x="128663" y="23241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31">
              <a:extLst>
                <a:ext uri="{FF2B5EF4-FFF2-40B4-BE49-F238E27FC236}">
                  <a16:creationId xmlns:a16="http://schemas.microsoft.com/office/drawing/2014/main" xmlns="" id="{29599B90-AD0E-CB89-6289-1B2DA3B2CC9A}"/>
                </a:ext>
              </a:extLst>
            </p:cNvPr>
            <p:cNvSpPr/>
            <p:nvPr/>
          </p:nvSpPr>
          <p:spPr>
            <a:xfrm>
              <a:off x="2539644" y="579589"/>
              <a:ext cx="8255" cy="19685"/>
            </a:xfrm>
            <a:custGeom>
              <a:avLst/>
              <a:gdLst/>
              <a:ahLst/>
              <a:cxnLst/>
              <a:rect l="l" t="t" r="r" b="b"/>
              <a:pathLst>
                <a:path w="8255" h="19684">
                  <a:moveTo>
                    <a:pt x="7531" y="5448"/>
                  </a:moveTo>
                  <a:lnTo>
                    <a:pt x="6858" y="4419"/>
                  </a:lnTo>
                  <a:lnTo>
                    <a:pt x="7264" y="3098"/>
                  </a:lnTo>
                  <a:lnTo>
                    <a:pt x="6794" y="1689"/>
                  </a:lnTo>
                  <a:lnTo>
                    <a:pt x="4076" y="0"/>
                  </a:lnTo>
                  <a:lnTo>
                    <a:pt x="1955" y="495"/>
                  </a:lnTo>
                  <a:lnTo>
                    <a:pt x="25" y="3175"/>
                  </a:lnTo>
                  <a:lnTo>
                    <a:pt x="0" y="4597"/>
                  </a:lnTo>
                  <a:lnTo>
                    <a:pt x="673" y="5626"/>
                  </a:lnTo>
                  <a:lnTo>
                    <a:pt x="266" y="6946"/>
                  </a:lnTo>
                  <a:lnTo>
                    <a:pt x="736" y="8356"/>
                  </a:lnTo>
                  <a:lnTo>
                    <a:pt x="2082" y="9194"/>
                  </a:lnTo>
                  <a:lnTo>
                    <a:pt x="2400" y="9334"/>
                  </a:lnTo>
                  <a:lnTo>
                    <a:pt x="3289" y="8953"/>
                  </a:lnTo>
                  <a:lnTo>
                    <a:pt x="4305" y="8902"/>
                  </a:lnTo>
                  <a:lnTo>
                    <a:pt x="5194" y="9245"/>
                  </a:lnTo>
                  <a:lnTo>
                    <a:pt x="5765" y="8978"/>
                  </a:lnTo>
                  <a:lnTo>
                    <a:pt x="6286" y="8559"/>
                  </a:lnTo>
                  <a:lnTo>
                    <a:pt x="7505" y="6870"/>
                  </a:lnTo>
                  <a:lnTo>
                    <a:pt x="7531" y="5448"/>
                  </a:lnTo>
                  <a:close/>
                </a:path>
                <a:path w="8255" h="19684">
                  <a:moveTo>
                    <a:pt x="8255" y="15976"/>
                  </a:moveTo>
                  <a:lnTo>
                    <a:pt x="8140" y="14224"/>
                  </a:lnTo>
                  <a:lnTo>
                    <a:pt x="7086" y="13131"/>
                  </a:lnTo>
                  <a:lnTo>
                    <a:pt x="6972" y="13512"/>
                  </a:lnTo>
                  <a:lnTo>
                    <a:pt x="6794" y="13893"/>
                  </a:lnTo>
                  <a:lnTo>
                    <a:pt x="5384" y="15862"/>
                  </a:lnTo>
                  <a:lnTo>
                    <a:pt x="3149" y="16370"/>
                  </a:lnTo>
                  <a:lnTo>
                    <a:pt x="1320" y="15240"/>
                  </a:lnTo>
                  <a:lnTo>
                    <a:pt x="1117" y="15074"/>
                  </a:lnTo>
                  <a:lnTo>
                    <a:pt x="939" y="14884"/>
                  </a:lnTo>
                  <a:lnTo>
                    <a:pt x="533" y="16256"/>
                  </a:lnTo>
                  <a:lnTo>
                    <a:pt x="1028" y="17729"/>
                  </a:lnTo>
                  <a:lnTo>
                    <a:pt x="3873" y="19481"/>
                  </a:lnTo>
                  <a:lnTo>
                    <a:pt x="6096" y="18973"/>
                  </a:lnTo>
                  <a:lnTo>
                    <a:pt x="8255" y="15976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32">
              <a:extLst>
                <a:ext uri="{FF2B5EF4-FFF2-40B4-BE49-F238E27FC236}">
                  <a16:creationId xmlns:a16="http://schemas.microsoft.com/office/drawing/2014/main" xmlns="" id="{C0761E03-75D8-D6A6-8D00-584FE44B48D6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28689" y="696067"/>
              <a:ext cx="477389" cy="471623"/>
            </a:xfrm>
            <a:prstGeom prst="rect">
              <a:avLst/>
            </a:prstGeom>
          </p:spPr>
        </p:pic>
        <p:sp>
          <p:nvSpPr>
            <p:cNvPr id="71" name="object 33">
              <a:extLst>
                <a:ext uri="{FF2B5EF4-FFF2-40B4-BE49-F238E27FC236}">
                  <a16:creationId xmlns:a16="http://schemas.microsoft.com/office/drawing/2014/main" xmlns="" id="{096F8F6A-F2C2-C0FF-D925-164007B8301E}"/>
                </a:ext>
              </a:extLst>
            </p:cNvPr>
            <p:cNvSpPr/>
            <p:nvPr/>
          </p:nvSpPr>
          <p:spPr>
            <a:xfrm>
              <a:off x="2539250" y="588111"/>
              <a:ext cx="8890" cy="19685"/>
            </a:xfrm>
            <a:custGeom>
              <a:avLst/>
              <a:gdLst/>
              <a:ahLst/>
              <a:cxnLst/>
              <a:rect l="l" t="t" r="r" b="b"/>
              <a:pathLst>
                <a:path w="8889" h="19684">
                  <a:moveTo>
                    <a:pt x="8089" y="4089"/>
                  </a:moveTo>
                  <a:lnTo>
                    <a:pt x="7747" y="1981"/>
                  </a:lnTo>
                  <a:lnTo>
                    <a:pt x="6146" y="990"/>
                  </a:lnTo>
                  <a:lnTo>
                    <a:pt x="4546" y="0"/>
                  </a:lnTo>
                  <a:lnTo>
                    <a:pt x="2311" y="508"/>
                  </a:lnTo>
                  <a:lnTo>
                    <a:pt x="0" y="3746"/>
                  </a:lnTo>
                  <a:lnTo>
                    <a:pt x="342" y="5867"/>
                  </a:lnTo>
                  <a:lnTo>
                    <a:pt x="3543" y="7835"/>
                  </a:lnTo>
                  <a:lnTo>
                    <a:pt x="5778" y="7327"/>
                  </a:lnTo>
                  <a:lnTo>
                    <a:pt x="8089" y="4089"/>
                  </a:lnTo>
                  <a:close/>
                </a:path>
                <a:path w="8889" h="19684">
                  <a:moveTo>
                    <a:pt x="8356" y="16090"/>
                  </a:moveTo>
                  <a:lnTo>
                    <a:pt x="7696" y="14960"/>
                  </a:lnTo>
                  <a:lnTo>
                    <a:pt x="8064" y="13550"/>
                  </a:lnTo>
                  <a:lnTo>
                    <a:pt x="7543" y="12065"/>
                  </a:lnTo>
                  <a:lnTo>
                    <a:pt x="4597" y="10236"/>
                  </a:lnTo>
                  <a:lnTo>
                    <a:pt x="2247" y="10769"/>
                  </a:lnTo>
                  <a:lnTo>
                    <a:pt x="152" y="13690"/>
                  </a:lnTo>
                  <a:lnTo>
                    <a:pt x="101" y="15189"/>
                  </a:lnTo>
                  <a:lnTo>
                    <a:pt x="762" y="16306"/>
                  </a:lnTo>
                  <a:lnTo>
                    <a:pt x="482" y="17399"/>
                  </a:lnTo>
                  <a:lnTo>
                    <a:pt x="723" y="18542"/>
                  </a:lnTo>
                  <a:lnTo>
                    <a:pt x="1435" y="19367"/>
                  </a:lnTo>
                  <a:lnTo>
                    <a:pt x="3594" y="18884"/>
                  </a:lnTo>
                  <a:lnTo>
                    <a:pt x="5537" y="18961"/>
                  </a:lnTo>
                  <a:lnTo>
                    <a:pt x="7086" y="19227"/>
                  </a:lnTo>
                  <a:lnTo>
                    <a:pt x="7366" y="18884"/>
                  </a:lnTo>
                  <a:lnTo>
                    <a:pt x="8305" y="17576"/>
                  </a:lnTo>
                  <a:lnTo>
                    <a:pt x="8356" y="16306"/>
                  </a:lnTo>
                  <a:lnTo>
                    <a:pt x="8356" y="1609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34">
            <a:extLst>
              <a:ext uri="{FF2B5EF4-FFF2-40B4-BE49-F238E27FC236}">
                <a16:creationId xmlns:a16="http://schemas.microsoft.com/office/drawing/2014/main" xmlns="" id="{557AAE29-8554-943A-F4C2-0FE574F12907}"/>
              </a:ext>
            </a:extLst>
          </p:cNvPr>
          <p:cNvSpPr txBox="1"/>
          <p:nvPr/>
        </p:nvSpPr>
        <p:spPr>
          <a:xfrm>
            <a:off x="1367140" y="737089"/>
            <a:ext cx="2285697" cy="452047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225"/>
              </a:spcBef>
            </a:pPr>
            <a:r>
              <a:rPr sz="12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</a:t>
            </a:r>
            <a:r>
              <a:rPr sz="1200" spc="135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экономического </a:t>
            </a:r>
            <a:r>
              <a:rPr sz="12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</a:t>
            </a:r>
            <a:r>
              <a:rPr sz="1200" spc="5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200" spc="5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инвестиций </a:t>
            </a:r>
            <a:r>
              <a:rPr sz="12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Самарской</a:t>
            </a:r>
            <a:r>
              <a:rPr sz="1200" spc="105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ject 51">
            <a:extLst>
              <a:ext uri="{FF2B5EF4-FFF2-40B4-BE49-F238E27FC236}">
                <a16:creationId xmlns:a16="http://schemas.microsoft.com/office/drawing/2014/main" xmlns="" id="{F1B5EF97-3A59-FD47-003D-9FC05246A362}"/>
              </a:ext>
            </a:extLst>
          </p:cNvPr>
          <p:cNvSpPr txBox="1">
            <a:spLocks/>
          </p:cNvSpPr>
          <p:nvPr/>
        </p:nvSpPr>
        <p:spPr>
          <a:xfrm>
            <a:off x="11831638" y="6444981"/>
            <a:ext cx="28115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14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7">
            <a:extLst>
              <a:ext uri="{FF2B5EF4-FFF2-40B4-BE49-F238E27FC236}">
                <a16:creationId xmlns:a16="http://schemas.microsoft.com/office/drawing/2014/main" xmlns="" id="{BD8904C9-1468-2D43-6B20-F4A2177E4883}"/>
              </a:ext>
            </a:extLst>
          </p:cNvPr>
          <p:cNvSpPr/>
          <p:nvPr/>
        </p:nvSpPr>
        <p:spPr>
          <a:xfrm flipV="1">
            <a:off x="589502" y="6510213"/>
            <a:ext cx="11157997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34">
            <a:extLst>
              <a:ext uri="{FF2B5EF4-FFF2-40B4-BE49-F238E27FC236}">
                <a16:creationId xmlns:a16="http://schemas.microsoft.com/office/drawing/2014/main" xmlns="" id="{DFB1AB6D-993B-4905-AE54-785CFBD12215}"/>
              </a:ext>
            </a:extLst>
          </p:cNvPr>
          <p:cNvSpPr txBox="1"/>
          <p:nvPr/>
        </p:nvSpPr>
        <p:spPr>
          <a:xfrm>
            <a:off x="1618979" y="1910179"/>
            <a:ext cx="2285697" cy="608500"/>
          </a:xfrm>
          <a:prstGeom prst="rect">
            <a:avLst/>
          </a:prstGeom>
        </p:spPr>
        <p:txBody>
          <a:bodyPr vert="horz" wrap="square" lIns="0" tIns="28575" rIns="0" bIns="0" rtlCol="0" anchor="ctr">
            <a:spAutoFit/>
          </a:bodyPr>
          <a:lstStyle/>
          <a:p>
            <a:pPr marL="12700" marR="5080">
              <a:spcBef>
                <a:spcPts val="225"/>
              </a:spcBef>
            </a:pPr>
            <a:r>
              <a:rPr lang="ru-RU" sz="1200" dirty="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район </a:t>
            </a:r>
            <a:r>
              <a:rPr lang="ru-RU" sz="1200" dirty="0" err="1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Кинельский</a:t>
            </a:r>
            <a:endParaRPr lang="ru-RU" sz="1200" dirty="0" smtClean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spcBef>
                <a:spcPts val="225"/>
              </a:spcBef>
            </a:pPr>
            <a:r>
              <a:rPr lang="ru-RU" sz="1200" dirty="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Самарской области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06487" y="1772941"/>
            <a:ext cx="657537" cy="87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4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6">
            <a:extLst>
              <a:ext uri="{FF2B5EF4-FFF2-40B4-BE49-F238E27FC236}">
                <a16:creationId xmlns="" xmlns:a16="http://schemas.microsoft.com/office/drawing/2014/main" id="{5B821D9F-B96E-25F8-FC33-2F7B717097C0}"/>
              </a:ext>
            </a:extLst>
          </p:cNvPr>
          <p:cNvSpPr/>
          <p:nvPr/>
        </p:nvSpPr>
        <p:spPr>
          <a:xfrm>
            <a:off x="331674" y="1214337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7">
            <a:extLst>
              <a:ext uri="{FF2B5EF4-FFF2-40B4-BE49-F238E27FC236}">
                <a16:creationId xmlns="" xmlns:a16="http://schemas.microsoft.com/office/drawing/2014/main" id="{97129AD0-AEDC-3D54-486D-6AD4C029B579}"/>
              </a:ext>
            </a:extLst>
          </p:cNvPr>
          <p:cNvSpPr/>
          <p:nvPr/>
        </p:nvSpPr>
        <p:spPr>
          <a:xfrm flipV="1">
            <a:off x="331674" y="6510214"/>
            <a:ext cx="11415826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8">
            <a:extLst>
              <a:ext uri="{FF2B5EF4-FFF2-40B4-BE49-F238E27FC236}">
                <a16:creationId xmlns="" xmlns:a16="http://schemas.microsoft.com/office/drawing/2014/main" id="{EDD6D697-1066-BBB9-7A13-287E53EF8B50}"/>
              </a:ext>
            </a:extLst>
          </p:cNvPr>
          <p:cNvSpPr txBox="1">
            <a:spLocks/>
          </p:cNvSpPr>
          <p:nvPr/>
        </p:nvSpPr>
        <p:spPr>
          <a:xfrm>
            <a:off x="318975" y="149574"/>
            <a:ext cx="8748825" cy="9448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3400"/>
              </a:lnSpc>
              <a:spcBef>
                <a:spcPts val="780"/>
              </a:spcBef>
            </a:pPr>
            <a: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ТРАНСПОРТНАЯ</a:t>
            </a:r>
            <a:b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ИНФРАСТРУКТУРА</a:t>
            </a:r>
            <a:endParaRPr lang="ru-RU" sz="2800" b="1" spc="-10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1">
            <a:extLst>
              <a:ext uri="{FF2B5EF4-FFF2-40B4-BE49-F238E27FC236}">
                <a16:creationId xmlns="" xmlns:a16="http://schemas.microsoft.com/office/drawing/2014/main" id="{5EAC7AD2-7514-EF8C-E644-762603C14DAA}"/>
              </a:ext>
            </a:extLst>
          </p:cNvPr>
          <p:cNvSpPr txBox="1">
            <a:spLocks/>
          </p:cNvSpPr>
          <p:nvPr/>
        </p:nvSpPr>
        <p:spPr>
          <a:xfrm>
            <a:off x="11831638" y="6444981"/>
            <a:ext cx="28115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15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9175D614-4908-44F1-8DF3-BF8BDA49FC79}"/>
              </a:ext>
            </a:extLst>
          </p:cNvPr>
          <p:cNvSpPr txBox="1"/>
          <p:nvPr/>
        </p:nvSpPr>
        <p:spPr>
          <a:xfrm>
            <a:off x="331674" y="1242298"/>
            <a:ext cx="11428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Муниципальные маршруты </a:t>
            </a:r>
            <a:r>
              <a:rPr lang="ru-RU" sz="2000" b="1" dirty="0" err="1" smtClean="0"/>
              <a:t>Кинельского</a:t>
            </a:r>
            <a:r>
              <a:rPr lang="ru-RU" sz="2000" b="1" dirty="0" smtClean="0"/>
              <a:t> района</a:t>
            </a:r>
            <a:endParaRPr lang="ru-RU" sz="2000" b="1" dirty="0"/>
          </a:p>
        </p:txBody>
      </p:sp>
      <p:grpSp>
        <p:nvGrpSpPr>
          <p:cNvPr id="39" name="Группа 38">
            <a:extLst>
              <a:ext uri="{FF2B5EF4-FFF2-40B4-BE49-F238E27FC236}">
                <a16:creationId xmlns="" xmlns:a16="http://schemas.microsoft.com/office/drawing/2014/main" id="{2C6C8533-A6F4-4805-A848-7EFAA798940D}"/>
              </a:ext>
            </a:extLst>
          </p:cNvPr>
          <p:cNvGrpSpPr/>
          <p:nvPr/>
        </p:nvGrpSpPr>
        <p:grpSpPr>
          <a:xfrm>
            <a:off x="7528468" y="349323"/>
            <a:ext cx="4525599" cy="501085"/>
            <a:chOff x="7528468" y="349323"/>
            <a:chExt cx="4525599" cy="501085"/>
          </a:xfrm>
        </p:grpSpPr>
        <p:grpSp>
          <p:nvGrpSpPr>
            <p:cNvPr id="40" name="object 6">
              <a:extLst>
                <a:ext uri="{FF2B5EF4-FFF2-40B4-BE49-F238E27FC236}">
                  <a16:creationId xmlns="" xmlns:a16="http://schemas.microsoft.com/office/drawing/2014/main" id="{3943DB5A-8D02-436E-A387-AB9D8F6454C7}"/>
                </a:ext>
              </a:extLst>
            </p:cNvPr>
            <p:cNvGrpSpPr/>
            <p:nvPr/>
          </p:nvGrpSpPr>
          <p:grpSpPr>
            <a:xfrm>
              <a:off x="7528468" y="349323"/>
              <a:ext cx="453609" cy="496678"/>
              <a:chOff x="2228688" y="511439"/>
              <a:chExt cx="628942" cy="688658"/>
            </a:xfrm>
          </p:grpSpPr>
          <p:pic>
            <p:nvPicPr>
              <p:cNvPr id="45" name="object 7">
                <a:extLst>
                  <a:ext uri="{FF2B5EF4-FFF2-40B4-BE49-F238E27FC236}">
                    <a16:creationId xmlns="" xmlns:a16="http://schemas.microsoft.com/office/drawing/2014/main" id="{AC579FE5-DA78-4461-B293-597AB47BCC15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386669" y="511439"/>
                <a:ext cx="313690" cy="572700"/>
              </a:xfrm>
              <a:prstGeom prst="rect">
                <a:avLst/>
              </a:prstGeom>
            </p:spPr>
          </p:pic>
          <p:pic>
            <p:nvPicPr>
              <p:cNvPr id="46" name="object 8">
                <a:extLst>
                  <a:ext uri="{FF2B5EF4-FFF2-40B4-BE49-F238E27FC236}">
                    <a16:creationId xmlns="" xmlns:a16="http://schemas.microsoft.com/office/drawing/2014/main" id="{7BD16F00-02FF-43A5-BBE5-768D644C0AD2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19120" y="693369"/>
                <a:ext cx="33845" cy="6921"/>
              </a:xfrm>
              <a:prstGeom prst="rect">
                <a:avLst/>
              </a:prstGeom>
            </p:spPr>
          </p:pic>
          <p:sp>
            <p:nvSpPr>
              <p:cNvPr id="47" name="object 9">
                <a:extLst>
                  <a:ext uri="{FF2B5EF4-FFF2-40B4-BE49-F238E27FC236}">
                    <a16:creationId xmlns="" xmlns:a16="http://schemas.microsoft.com/office/drawing/2014/main" id="{DE9D8031-D71D-4054-9EB6-1BC90B6DF6B0}"/>
                  </a:ext>
                </a:extLst>
              </p:cNvPr>
              <p:cNvSpPr/>
              <p:nvPr/>
            </p:nvSpPr>
            <p:spPr>
              <a:xfrm>
                <a:off x="2673055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22224" y="0"/>
                    </a:moveTo>
                    <a:lnTo>
                      <a:pt x="1435" y="14020"/>
                    </a:lnTo>
                    <a:lnTo>
                      <a:pt x="0" y="16992"/>
                    </a:lnTo>
                    <a:lnTo>
                      <a:pt x="304" y="17500"/>
                    </a:lnTo>
                    <a:lnTo>
                      <a:pt x="520" y="17792"/>
                    </a:lnTo>
                    <a:lnTo>
                      <a:pt x="8039" y="30454"/>
                    </a:lnTo>
                    <a:lnTo>
                      <a:pt x="18580" y="31203"/>
                    </a:lnTo>
                    <a:lnTo>
                      <a:pt x="25742" y="26377"/>
                    </a:lnTo>
                    <a:lnTo>
                      <a:pt x="34353" y="22898"/>
                    </a:lnTo>
                    <a:lnTo>
                      <a:pt x="37325" y="21755"/>
                    </a:lnTo>
                    <a:lnTo>
                      <a:pt x="36906" y="21717"/>
                    </a:lnTo>
                    <a:lnTo>
                      <a:pt x="35648" y="21399"/>
                    </a:lnTo>
                    <a:lnTo>
                      <a:pt x="33286" y="20459"/>
                    </a:lnTo>
                    <a:lnTo>
                      <a:pt x="22910" y="15824"/>
                    </a:lnTo>
                    <a:lnTo>
                      <a:pt x="23228" y="2387"/>
                    </a:lnTo>
                    <a:lnTo>
                      <a:pt x="23329" y="2082"/>
                    </a:lnTo>
                    <a:lnTo>
                      <a:pt x="23274" y="533"/>
                    </a:lnTo>
                    <a:lnTo>
                      <a:pt x="22948" y="177"/>
                    </a:lnTo>
                    <a:lnTo>
                      <a:pt x="22224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10">
                <a:extLst>
                  <a:ext uri="{FF2B5EF4-FFF2-40B4-BE49-F238E27FC236}">
                    <a16:creationId xmlns="" xmlns:a16="http://schemas.microsoft.com/office/drawing/2014/main" id="{1934A6A9-69F7-40F3-A2C7-3B2F7B039E95}"/>
                  </a:ext>
                </a:extLst>
              </p:cNvPr>
              <p:cNvSpPr/>
              <p:nvPr/>
            </p:nvSpPr>
            <p:spPr>
              <a:xfrm>
                <a:off x="262125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419" y="48958"/>
                    </a:moveTo>
                    <a:lnTo>
                      <a:pt x="1054" y="49390"/>
                    </a:lnTo>
                    <a:lnTo>
                      <a:pt x="660" y="49987"/>
                    </a:lnTo>
                    <a:lnTo>
                      <a:pt x="0" y="51092"/>
                    </a:lnTo>
                    <a:lnTo>
                      <a:pt x="9737" y="55077"/>
                    </a:lnTo>
                    <a:lnTo>
                      <a:pt x="19010" y="55954"/>
                    </a:lnTo>
                    <a:lnTo>
                      <a:pt x="26080" y="55276"/>
                    </a:lnTo>
                    <a:lnTo>
                      <a:pt x="29034" y="54635"/>
                    </a:lnTo>
                    <a:lnTo>
                      <a:pt x="32582" y="53149"/>
                    </a:lnTo>
                    <a:lnTo>
                      <a:pt x="15398" y="53136"/>
                    </a:lnTo>
                    <a:lnTo>
                      <a:pt x="8928" y="53098"/>
                    </a:lnTo>
                    <a:lnTo>
                      <a:pt x="2481" y="48996"/>
                    </a:lnTo>
                    <a:lnTo>
                      <a:pt x="639" y="48983"/>
                    </a:lnTo>
                    <a:lnTo>
                      <a:pt x="419" y="48958"/>
                    </a:lnTo>
                    <a:close/>
                  </a:path>
                  <a:path w="99694" h="56515">
                    <a:moveTo>
                      <a:pt x="33993" y="52565"/>
                    </a:moveTo>
                    <a:lnTo>
                      <a:pt x="23088" y="52565"/>
                    </a:lnTo>
                    <a:lnTo>
                      <a:pt x="17627" y="53149"/>
                    </a:lnTo>
                    <a:lnTo>
                      <a:pt x="32582" y="53149"/>
                    </a:lnTo>
                    <a:lnTo>
                      <a:pt x="33993" y="52565"/>
                    </a:lnTo>
                    <a:close/>
                  </a:path>
                  <a:path w="99694" h="56515">
                    <a:moveTo>
                      <a:pt x="17749" y="53136"/>
                    </a:moveTo>
                    <a:close/>
                  </a:path>
                  <a:path w="99694" h="56515">
                    <a:moveTo>
                      <a:pt x="51828" y="0"/>
                    </a:moveTo>
                    <a:lnTo>
                      <a:pt x="50101" y="952"/>
                    </a:lnTo>
                    <a:lnTo>
                      <a:pt x="37906" y="4600"/>
                    </a:lnTo>
                    <a:lnTo>
                      <a:pt x="31548" y="7894"/>
                    </a:lnTo>
                    <a:lnTo>
                      <a:pt x="28964" y="12705"/>
                    </a:lnTo>
                    <a:lnTo>
                      <a:pt x="28092" y="20904"/>
                    </a:lnTo>
                    <a:lnTo>
                      <a:pt x="21497" y="35381"/>
                    </a:lnTo>
                    <a:lnTo>
                      <a:pt x="14197" y="43786"/>
                    </a:lnTo>
                    <a:lnTo>
                      <a:pt x="7427" y="47757"/>
                    </a:lnTo>
                    <a:lnTo>
                      <a:pt x="2425" y="48933"/>
                    </a:lnTo>
                    <a:lnTo>
                      <a:pt x="9524" y="53098"/>
                    </a:lnTo>
                    <a:lnTo>
                      <a:pt x="17749" y="53136"/>
                    </a:lnTo>
                    <a:lnTo>
                      <a:pt x="23088" y="52565"/>
                    </a:lnTo>
                    <a:lnTo>
                      <a:pt x="33993" y="52565"/>
                    </a:lnTo>
                    <a:lnTo>
                      <a:pt x="50520" y="31584"/>
                    </a:lnTo>
                    <a:lnTo>
                      <a:pt x="51059" y="29730"/>
                    </a:lnTo>
                    <a:lnTo>
                      <a:pt x="51625" y="28244"/>
                    </a:lnTo>
                    <a:lnTo>
                      <a:pt x="52053" y="28244"/>
                    </a:lnTo>
                    <a:lnTo>
                      <a:pt x="52933" y="26555"/>
                    </a:lnTo>
                    <a:lnTo>
                      <a:pt x="53884" y="23850"/>
                    </a:lnTo>
                    <a:lnTo>
                      <a:pt x="54038" y="23482"/>
                    </a:lnTo>
                    <a:lnTo>
                      <a:pt x="60439" y="13703"/>
                    </a:lnTo>
                    <a:lnTo>
                      <a:pt x="72389" y="11976"/>
                    </a:lnTo>
                    <a:lnTo>
                      <a:pt x="73926" y="11658"/>
                    </a:lnTo>
                    <a:lnTo>
                      <a:pt x="78730" y="11658"/>
                    </a:lnTo>
                    <a:lnTo>
                      <a:pt x="76551" y="9258"/>
                    </a:lnTo>
                    <a:lnTo>
                      <a:pt x="70281" y="9258"/>
                    </a:lnTo>
                    <a:lnTo>
                      <a:pt x="61252" y="6324"/>
                    </a:lnTo>
                    <a:lnTo>
                      <a:pt x="53873" y="1752"/>
                    </a:lnTo>
                    <a:lnTo>
                      <a:pt x="51828" y="0"/>
                    </a:lnTo>
                    <a:close/>
                  </a:path>
                  <a:path w="99694" h="56515">
                    <a:moveTo>
                      <a:pt x="1663" y="48475"/>
                    </a:moveTo>
                    <a:lnTo>
                      <a:pt x="1320" y="48983"/>
                    </a:lnTo>
                    <a:lnTo>
                      <a:pt x="749" y="48996"/>
                    </a:lnTo>
                    <a:lnTo>
                      <a:pt x="2481" y="48996"/>
                    </a:lnTo>
                    <a:lnTo>
                      <a:pt x="1663" y="48475"/>
                    </a:lnTo>
                    <a:close/>
                  </a:path>
                  <a:path w="99694" h="56515">
                    <a:moveTo>
                      <a:pt x="78730" y="11658"/>
                    </a:moveTo>
                    <a:lnTo>
                      <a:pt x="73926" y="11658"/>
                    </a:lnTo>
                    <a:lnTo>
                      <a:pt x="74739" y="11836"/>
                    </a:lnTo>
                    <a:lnTo>
                      <a:pt x="75323" y="12471"/>
                    </a:lnTo>
                    <a:lnTo>
                      <a:pt x="75222" y="13436"/>
                    </a:lnTo>
                    <a:lnTo>
                      <a:pt x="75031" y="14071"/>
                    </a:lnTo>
                    <a:lnTo>
                      <a:pt x="74688" y="28384"/>
                    </a:lnTo>
                    <a:lnTo>
                      <a:pt x="86537" y="32727"/>
                    </a:lnTo>
                    <a:lnTo>
                      <a:pt x="88823" y="33705"/>
                    </a:lnTo>
                    <a:lnTo>
                      <a:pt x="90919" y="33731"/>
                    </a:lnTo>
                    <a:lnTo>
                      <a:pt x="96164" y="31102"/>
                    </a:lnTo>
                    <a:lnTo>
                      <a:pt x="96296" y="30568"/>
                    </a:lnTo>
                    <a:lnTo>
                      <a:pt x="90373" y="30568"/>
                    </a:lnTo>
                    <a:lnTo>
                      <a:pt x="89179" y="30518"/>
                    </a:lnTo>
                    <a:lnTo>
                      <a:pt x="87600" y="29845"/>
                    </a:lnTo>
                    <a:lnTo>
                      <a:pt x="77812" y="26174"/>
                    </a:lnTo>
                    <a:lnTo>
                      <a:pt x="78029" y="17399"/>
                    </a:lnTo>
                    <a:lnTo>
                      <a:pt x="78041" y="14782"/>
                    </a:lnTo>
                    <a:lnTo>
                      <a:pt x="78892" y="11836"/>
                    </a:lnTo>
                    <a:lnTo>
                      <a:pt x="78730" y="11658"/>
                    </a:lnTo>
                    <a:close/>
                  </a:path>
                  <a:path w="99694" h="56515">
                    <a:moveTo>
                      <a:pt x="96856" y="17424"/>
                    </a:moveTo>
                    <a:lnTo>
                      <a:pt x="91503" y="17424"/>
                    </a:lnTo>
                    <a:lnTo>
                      <a:pt x="92990" y="17729"/>
                    </a:lnTo>
                    <a:lnTo>
                      <a:pt x="95453" y="20497"/>
                    </a:lnTo>
                    <a:lnTo>
                      <a:pt x="94825" y="23926"/>
                    </a:lnTo>
                    <a:lnTo>
                      <a:pt x="94699" y="24523"/>
                    </a:lnTo>
                    <a:lnTo>
                      <a:pt x="94340" y="25717"/>
                    </a:lnTo>
                    <a:lnTo>
                      <a:pt x="94094" y="26708"/>
                    </a:lnTo>
                    <a:lnTo>
                      <a:pt x="93141" y="29184"/>
                    </a:lnTo>
                    <a:lnTo>
                      <a:pt x="90373" y="30568"/>
                    </a:lnTo>
                    <a:lnTo>
                      <a:pt x="96296" y="30568"/>
                    </a:lnTo>
                    <a:lnTo>
                      <a:pt x="97291" y="26555"/>
                    </a:lnTo>
                    <a:lnTo>
                      <a:pt x="99161" y="20078"/>
                    </a:lnTo>
                    <a:lnTo>
                      <a:pt x="96856" y="17424"/>
                    </a:lnTo>
                    <a:close/>
                  </a:path>
                  <a:path w="99694" h="56515">
                    <a:moveTo>
                      <a:pt x="52053" y="28244"/>
                    </a:moveTo>
                    <a:lnTo>
                      <a:pt x="51625" y="28244"/>
                    </a:lnTo>
                    <a:lnTo>
                      <a:pt x="51274" y="29184"/>
                    </a:lnTo>
                    <a:lnTo>
                      <a:pt x="50863" y="30530"/>
                    </a:lnTo>
                    <a:lnTo>
                      <a:pt x="52053" y="28244"/>
                    </a:lnTo>
                    <a:close/>
                  </a:path>
                  <a:path w="99694" h="56515">
                    <a:moveTo>
                      <a:pt x="92151" y="14211"/>
                    </a:moveTo>
                    <a:lnTo>
                      <a:pt x="88836" y="14719"/>
                    </a:lnTo>
                    <a:lnTo>
                      <a:pt x="88260" y="14871"/>
                    </a:lnTo>
                    <a:lnTo>
                      <a:pt x="85839" y="15595"/>
                    </a:lnTo>
                    <a:lnTo>
                      <a:pt x="84099" y="17399"/>
                    </a:lnTo>
                    <a:lnTo>
                      <a:pt x="80429" y="17945"/>
                    </a:lnTo>
                    <a:lnTo>
                      <a:pt x="78358" y="18110"/>
                    </a:lnTo>
                    <a:lnTo>
                      <a:pt x="78930" y="21450"/>
                    </a:lnTo>
                    <a:lnTo>
                      <a:pt x="80340" y="23926"/>
                    </a:lnTo>
                    <a:lnTo>
                      <a:pt x="81902" y="25717"/>
                    </a:lnTo>
                    <a:lnTo>
                      <a:pt x="85940" y="25349"/>
                    </a:lnTo>
                    <a:lnTo>
                      <a:pt x="85636" y="25044"/>
                    </a:lnTo>
                    <a:lnTo>
                      <a:pt x="85229" y="24523"/>
                    </a:lnTo>
                    <a:lnTo>
                      <a:pt x="86296" y="23850"/>
                    </a:lnTo>
                    <a:lnTo>
                      <a:pt x="85483" y="22580"/>
                    </a:lnTo>
                    <a:lnTo>
                      <a:pt x="85255" y="21513"/>
                    </a:lnTo>
                    <a:lnTo>
                      <a:pt x="86220" y="18986"/>
                    </a:lnTo>
                    <a:lnTo>
                      <a:pt x="88711" y="17945"/>
                    </a:lnTo>
                    <a:lnTo>
                      <a:pt x="89347" y="17767"/>
                    </a:lnTo>
                    <a:lnTo>
                      <a:pt x="91503" y="17424"/>
                    </a:lnTo>
                    <a:lnTo>
                      <a:pt x="96856" y="17424"/>
                    </a:lnTo>
                    <a:lnTo>
                      <a:pt x="94640" y="14871"/>
                    </a:lnTo>
                    <a:lnTo>
                      <a:pt x="92151" y="14211"/>
                    </a:lnTo>
                    <a:close/>
                  </a:path>
                  <a:path w="99694" h="56515">
                    <a:moveTo>
                      <a:pt x="78099" y="14581"/>
                    </a:moveTo>
                    <a:lnTo>
                      <a:pt x="78041" y="14782"/>
                    </a:lnTo>
                    <a:lnTo>
                      <a:pt x="78099" y="14581"/>
                    </a:lnTo>
                    <a:close/>
                  </a:path>
                  <a:path w="99694" h="56515">
                    <a:moveTo>
                      <a:pt x="78162" y="14363"/>
                    </a:moveTo>
                    <a:lnTo>
                      <a:pt x="78099" y="14581"/>
                    </a:lnTo>
                    <a:lnTo>
                      <a:pt x="78162" y="14363"/>
                    </a:lnTo>
                    <a:close/>
                  </a:path>
                  <a:path w="99694" h="56515">
                    <a:moveTo>
                      <a:pt x="74282" y="8432"/>
                    </a:moveTo>
                    <a:lnTo>
                      <a:pt x="71843" y="8953"/>
                    </a:lnTo>
                    <a:lnTo>
                      <a:pt x="71259" y="9042"/>
                    </a:lnTo>
                    <a:lnTo>
                      <a:pt x="70281" y="9258"/>
                    </a:lnTo>
                    <a:lnTo>
                      <a:pt x="76551" y="9258"/>
                    </a:lnTo>
                    <a:lnTo>
                      <a:pt x="76136" y="8801"/>
                    </a:lnTo>
                    <a:lnTo>
                      <a:pt x="74282" y="8432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11">
                <a:extLst>
                  <a:ext uri="{FF2B5EF4-FFF2-40B4-BE49-F238E27FC236}">
                    <a16:creationId xmlns="" xmlns:a16="http://schemas.microsoft.com/office/drawing/2014/main" id="{E65F7545-B93C-4297-BEEA-46CD8683C083}"/>
                  </a:ext>
                </a:extLst>
              </p:cNvPr>
              <p:cNvSpPr/>
              <p:nvPr/>
            </p:nvSpPr>
            <p:spPr>
              <a:xfrm>
                <a:off x="2700616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8966" y="15722"/>
                    </a:moveTo>
                    <a:lnTo>
                      <a:pt x="8382" y="15595"/>
                    </a:lnTo>
                    <a:lnTo>
                      <a:pt x="7785" y="15405"/>
                    </a:lnTo>
                    <a:lnTo>
                      <a:pt x="7162" y="15138"/>
                    </a:lnTo>
                    <a:lnTo>
                      <a:pt x="3251" y="13703"/>
                    </a:lnTo>
                    <a:lnTo>
                      <a:pt x="0" y="9829"/>
                    </a:lnTo>
                    <a:lnTo>
                      <a:pt x="1612" y="11950"/>
                    </a:lnTo>
                    <a:lnTo>
                      <a:pt x="5067" y="15773"/>
                    </a:lnTo>
                    <a:lnTo>
                      <a:pt x="8966" y="15722"/>
                    </a:lnTo>
                    <a:close/>
                  </a:path>
                  <a:path w="16510" h="15875">
                    <a:moveTo>
                      <a:pt x="16040" y="3187"/>
                    </a:moveTo>
                    <a:lnTo>
                      <a:pt x="11963" y="0"/>
                    </a:lnTo>
                    <a:lnTo>
                      <a:pt x="11036" y="12"/>
                    </a:lnTo>
                    <a:lnTo>
                      <a:pt x="9982" y="177"/>
                    </a:lnTo>
                    <a:lnTo>
                      <a:pt x="9258" y="393"/>
                    </a:lnTo>
                    <a:lnTo>
                      <a:pt x="6858" y="1397"/>
                    </a:lnTo>
                    <a:lnTo>
                      <a:pt x="5892" y="3924"/>
                    </a:lnTo>
                    <a:lnTo>
                      <a:pt x="6121" y="4991"/>
                    </a:lnTo>
                    <a:lnTo>
                      <a:pt x="6934" y="6261"/>
                    </a:lnTo>
                    <a:lnTo>
                      <a:pt x="5359" y="7264"/>
                    </a:lnTo>
                    <a:lnTo>
                      <a:pt x="5638" y="7632"/>
                    </a:lnTo>
                    <a:lnTo>
                      <a:pt x="4584" y="7759"/>
                    </a:lnTo>
                    <a:lnTo>
                      <a:pt x="4343" y="7912"/>
                    </a:lnTo>
                    <a:lnTo>
                      <a:pt x="2451" y="8026"/>
                    </a:lnTo>
                    <a:lnTo>
                      <a:pt x="5041" y="11061"/>
                    </a:lnTo>
                    <a:lnTo>
                      <a:pt x="8077" y="12192"/>
                    </a:lnTo>
                    <a:lnTo>
                      <a:pt x="9715" y="12890"/>
                    </a:lnTo>
                    <a:lnTo>
                      <a:pt x="10998" y="12979"/>
                    </a:lnTo>
                    <a:lnTo>
                      <a:pt x="13779" y="11595"/>
                    </a:lnTo>
                    <a:lnTo>
                      <a:pt x="14732" y="9118"/>
                    </a:lnTo>
                    <a:lnTo>
                      <a:pt x="15354" y="6858"/>
                    </a:lnTo>
                    <a:lnTo>
                      <a:pt x="16040" y="3187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0" name="object 12">
                <a:extLst>
                  <a:ext uri="{FF2B5EF4-FFF2-40B4-BE49-F238E27FC236}">
                    <a16:creationId xmlns="" xmlns:a16="http://schemas.microsoft.com/office/drawing/2014/main" id="{817863FD-A0FF-403C-94A2-A729A0A44912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772397" y="666851"/>
                <a:ext cx="12280" cy="12775"/>
              </a:xfrm>
              <a:prstGeom prst="rect">
                <a:avLst/>
              </a:prstGeom>
            </p:spPr>
          </p:pic>
          <p:pic>
            <p:nvPicPr>
              <p:cNvPr id="51" name="object 13">
                <a:extLst>
                  <a:ext uri="{FF2B5EF4-FFF2-40B4-BE49-F238E27FC236}">
                    <a16:creationId xmlns="" xmlns:a16="http://schemas.microsoft.com/office/drawing/2014/main" id="{C134EBD4-4CB8-43CE-806F-B92CD3B9E9BA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609644" y="610693"/>
                <a:ext cx="239269" cy="557584"/>
              </a:xfrm>
              <a:prstGeom prst="rect">
                <a:avLst/>
              </a:prstGeom>
            </p:spPr>
          </p:pic>
          <p:sp>
            <p:nvSpPr>
              <p:cNvPr id="52" name="object 14">
                <a:extLst>
                  <a:ext uri="{FF2B5EF4-FFF2-40B4-BE49-F238E27FC236}">
                    <a16:creationId xmlns="" xmlns:a16="http://schemas.microsoft.com/office/drawing/2014/main" id="{76EB7402-8C89-48B5-B1B7-8D11698036DE}"/>
                  </a:ext>
                </a:extLst>
              </p:cNvPr>
              <p:cNvSpPr/>
              <p:nvPr/>
            </p:nvSpPr>
            <p:spPr>
              <a:xfrm>
                <a:off x="2548255" y="1092783"/>
                <a:ext cx="138430" cy="107314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07315">
                    <a:moveTo>
                      <a:pt x="39662" y="65532"/>
                    </a:moveTo>
                    <a:lnTo>
                      <a:pt x="39408" y="65633"/>
                    </a:lnTo>
                    <a:lnTo>
                      <a:pt x="39662" y="65532"/>
                    </a:lnTo>
                    <a:close/>
                  </a:path>
                  <a:path w="138430" h="107315">
                    <a:moveTo>
                      <a:pt x="94475" y="99415"/>
                    </a:moveTo>
                    <a:lnTo>
                      <a:pt x="94005" y="96596"/>
                    </a:lnTo>
                    <a:lnTo>
                      <a:pt x="82740" y="91719"/>
                    </a:lnTo>
                    <a:lnTo>
                      <a:pt x="74968" y="87261"/>
                    </a:lnTo>
                    <a:lnTo>
                      <a:pt x="70472" y="84010"/>
                    </a:lnTo>
                    <a:lnTo>
                      <a:pt x="69011" y="82753"/>
                    </a:lnTo>
                    <a:lnTo>
                      <a:pt x="61239" y="77101"/>
                    </a:lnTo>
                    <a:lnTo>
                      <a:pt x="60363" y="76466"/>
                    </a:lnTo>
                    <a:lnTo>
                      <a:pt x="54394" y="77101"/>
                    </a:lnTo>
                    <a:lnTo>
                      <a:pt x="51752" y="76047"/>
                    </a:lnTo>
                    <a:lnTo>
                      <a:pt x="49504" y="74803"/>
                    </a:lnTo>
                    <a:lnTo>
                      <a:pt x="47599" y="73482"/>
                    </a:lnTo>
                    <a:lnTo>
                      <a:pt x="32804" y="73406"/>
                    </a:lnTo>
                    <a:lnTo>
                      <a:pt x="20218" y="70878"/>
                    </a:lnTo>
                    <a:lnTo>
                      <a:pt x="15544" y="69278"/>
                    </a:lnTo>
                    <a:lnTo>
                      <a:pt x="11468" y="67894"/>
                    </a:lnTo>
                    <a:lnTo>
                      <a:pt x="8191" y="66446"/>
                    </a:lnTo>
                    <a:lnTo>
                      <a:pt x="4267" y="69278"/>
                    </a:lnTo>
                    <a:lnTo>
                      <a:pt x="12" y="67945"/>
                    </a:lnTo>
                    <a:lnTo>
                      <a:pt x="11633" y="76936"/>
                    </a:lnTo>
                    <a:lnTo>
                      <a:pt x="22161" y="78193"/>
                    </a:lnTo>
                    <a:lnTo>
                      <a:pt x="34429" y="82448"/>
                    </a:lnTo>
                    <a:lnTo>
                      <a:pt x="39611" y="94386"/>
                    </a:lnTo>
                    <a:lnTo>
                      <a:pt x="47320" y="106972"/>
                    </a:lnTo>
                    <a:lnTo>
                      <a:pt x="52349" y="104927"/>
                    </a:lnTo>
                    <a:lnTo>
                      <a:pt x="64465" y="101612"/>
                    </a:lnTo>
                    <a:lnTo>
                      <a:pt x="74422" y="99987"/>
                    </a:lnTo>
                    <a:lnTo>
                      <a:pt x="81153" y="99466"/>
                    </a:lnTo>
                    <a:lnTo>
                      <a:pt x="83629" y="99415"/>
                    </a:lnTo>
                    <a:lnTo>
                      <a:pt x="94475" y="99415"/>
                    </a:lnTo>
                    <a:close/>
                  </a:path>
                  <a:path w="138430" h="107315">
                    <a:moveTo>
                      <a:pt x="109677" y="21996"/>
                    </a:moveTo>
                    <a:lnTo>
                      <a:pt x="108851" y="18707"/>
                    </a:lnTo>
                    <a:lnTo>
                      <a:pt x="108254" y="16344"/>
                    </a:lnTo>
                    <a:lnTo>
                      <a:pt x="102768" y="14528"/>
                    </a:lnTo>
                    <a:lnTo>
                      <a:pt x="105422" y="4635"/>
                    </a:lnTo>
                    <a:lnTo>
                      <a:pt x="106667" y="0"/>
                    </a:lnTo>
                    <a:lnTo>
                      <a:pt x="96037" y="4635"/>
                    </a:lnTo>
                    <a:lnTo>
                      <a:pt x="93891" y="4584"/>
                    </a:lnTo>
                    <a:lnTo>
                      <a:pt x="89776" y="5372"/>
                    </a:lnTo>
                    <a:lnTo>
                      <a:pt x="87172" y="8394"/>
                    </a:lnTo>
                    <a:lnTo>
                      <a:pt x="89395" y="14528"/>
                    </a:lnTo>
                    <a:lnTo>
                      <a:pt x="89496" y="16344"/>
                    </a:lnTo>
                    <a:lnTo>
                      <a:pt x="89141" y="22644"/>
                    </a:lnTo>
                    <a:lnTo>
                      <a:pt x="98628" y="18707"/>
                    </a:lnTo>
                    <a:lnTo>
                      <a:pt x="102501" y="19710"/>
                    </a:lnTo>
                    <a:lnTo>
                      <a:pt x="104368" y="22707"/>
                    </a:lnTo>
                    <a:lnTo>
                      <a:pt x="106311" y="22009"/>
                    </a:lnTo>
                    <a:lnTo>
                      <a:pt x="109677" y="21996"/>
                    </a:lnTo>
                    <a:close/>
                  </a:path>
                  <a:path w="138430" h="107315">
                    <a:moveTo>
                      <a:pt x="138023" y="59182"/>
                    </a:moveTo>
                    <a:lnTo>
                      <a:pt x="126695" y="59499"/>
                    </a:lnTo>
                    <a:lnTo>
                      <a:pt x="125907" y="51371"/>
                    </a:lnTo>
                    <a:lnTo>
                      <a:pt x="119138" y="47904"/>
                    </a:lnTo>
                    <a:lnTo>
                      <a:pt x="113474" y="47396"/>
                    </a:lnTo>
                    <a:lnTo>
                      <a:pt x="111379" y="47218"/>
                    </a:lnTo>
                    <a:lnTo>
                      <a:pt x="107683" y="47396"/>
                    </a:lnTo>
                    <a:lnTo>
                      <a:pt x="107759" y="42214"/>
                    </a:lnTo>
                    <a:lnTo>
                      <a:pt x="107835" y="37807"/>
                    </a:lnTo>
                    <a:lnTo>
                      <a:pt x="98717" y="37807"/>
                    </a:lnTo>
                    <a:lnTo>
                      <a:pt x="94627" y="37338"/>
                    </a:lnTo>
                    <a:lnTo>
                      <a:pt x="90385" y="39535"/>
                    </a:lnTo>
                    <a:lnTo>
                      <a:pt x="87033" y="42214"/>
                    </a:lnTo>
                    <a:lnTo>
                      <a:pt x="82575" y="40208"/>
                    </a:lnTo>
                    <a:lnTo>
                      <a:pt x="80276" y="38836"/>
                    </a:lnTo>
                    <a:lnTo>
                      <a:pt x="78841" y="41262"/>
                    </a:lnTo>
                    <a:lnTo>
                      <a:pt x="76708" y="43853"/>
                    </a:lnTo>
                    <a:lnTo>
                      <a:pt x="73609" y="45605"/>
                    </a:lnTo>
                    <a:lnTo>
                      <a:pt x="64338" y="51435"/>
                    </a:lnTo>
                    <a:lnTo>
                      <a:pt x="63500" y="59499"/>
                    </a:lnTo>
                    <a:lnTo>
                      <a:pt x="63385" y="63042"/>
                    </a:lnTo>
                    <a:lnTo>
                      <a:pt x="63207" y="64033"/>
                    </a:lnTo>
                    <a:lnTo>
                      <a:pt x="66306" y="67449"/>
                    </a:lnTo>
                    <a:lnTo>
                      <a:pt x="70421" y="66725"/>
                    </a:lnTo>
                    <a:lnTo>
                      <a:pt x="70789" y="78308"/>
                    </a:lnTo>
                    <a:lnTo>
                      <a:pt x="74663" y="83375"/>
                    </a:lnTo>
                    <a:lnTo>
                      <a:pt x="79121" y="84531"/>
                    </a:lnTo>
                    <a:lnTo>
                      <a:pt x="81267" y="84340"/>
                    </a:lnTo>
                    <a:lnTo>
                      <a:pt x="91948" y="93345"/>
                    </a:lnTo>
                    <a:lnTo>
                      <a:pt x="99225" y="93992"/>
                    </a:lnTo>
                    <a:lnTo>
                      <a:pt x="103365" y="90957"/>
                    </a:lnTo>
                    <a:lnTo>
                      <a:pt x="104686" y="88900"/>
                    </a:lnTo>
                    <a:lnTo>
                      <a:pt x="105943" y="84645"/>
                    </a:lnTo>
                    <a:lnTo>
                      <a:pt x="105638" y="84340"/>
                    </a:lnTo>
                    <a:lnTo>
                      <a:pt x="102958" y="81661"/>
                    </a:lnTo>
                    <a:lnTo>
                      <a:pt x="112077" y="81826"/>
                    </a:lnTo>
                    <a:lnTo>
                      <a:pt x="112141" y="81661"/>
                    </a:lnTo>
                    <a:lnTo>
                      <a:pt x="114122" y="76949"/>
                    </a:lnTo>
                    <a:lnTo>
                      <a:pt x="128663" y="77444"/>
                    </a:lnTo>
                    <a:lnTo>
                      <a:pt x="129641" y="76949"/>
                    </a:lnTo>
                    <a:lnTo>
                      <a:pt x="135686" y="73926"/>
                    </a:lnTo>
                    <a:lnTo>
                      <a:pt x="137896" y="69519"/>
                    </a:lnTo>
                    <a:lnTo>
                      <a:pt x="138010" y="67449"/>
                    </a:lnTo>
                    <a:lnTo>
                      <a:pt x="138023" y="66725"/>
                    </a:lnTo>
                    <a:lnTo>
                      <a:pt x="138023" y="59499"/>
                    </a:lnTo>
                    <a:lnTo>
                      <a:pt x="138023" y="59182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15">
                <a:extLst>
                  <a:ext uri="{FF2B5EF4-FFF2-40B4-BE49-F238E27FC236}">
                    <a16:creationId xmlns="" xmlns:a16="http://schemas.microsoft.com/office/drawing/2014/main" id="{54785A36-A585-457C-B216-92AA743B3420}"/>
                  </a:ext>
                </a:extLst>
              </p:cNvPr>
              <p:cNvSpPr/>
              <p:nvPr/>
            </p:nvSpPr>
            <p:spPr>
              <a:xfrm>
                <a:off x="2553347" y="1096479"/>
                <a:ext cx="156210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156210" h="97790">
                    <a:moveTo>
                      <a:pt x="78854" y="91643"/>
                    </a:moveTo>
                    <a:lnTo>
                      <a:pt x="49771" y="78752"/>
                    </a:lnTo>
                    <a:lnTo>
                      <a:pt x="42240" y="73647"/>
                    </a:lnTo>
                    <a:lnTo>
                      <a:pt x="35814" y="71120"/>
                    </a:lnTo>
                    <a:lnTo>
                      <a:pt x="32969" y="70129"/>
                    </a:lnTo>
                    <a:lnTo>
                      <a:pt x="24599" y="69786"/>
                    </a:lnTo>
                    <a:lnTo>
                      <a:pt x="17018" y="67894"/>
                    </a:lnTo>
                    <a:lnTo>
                      <a:pt x="11595" y="66103"/>
                    </a:lnTo>
                    <a:lnTo>
                      <a:pt x="8102" y="65239"/>
                    </a:lnTo>
                    <a:lnTo>
                      <a:pt x="4826" y="64071"/>
                    </a:lnTo>
                    <a:lnTo>
                      <a:pt x="2476" y="63157"/>
                    </a:lnTo>
                    <a:lnTo>
                      <a:pt x="1930" y="63461"/>
                    </a:lnTo>
                    <a:lnTo>
                      <a:pt x="1066" y="63893"/>
                    </a:lnTo>
                    <a:lnTo>
                      <a:pt x="0" y="64211"/>
                    </a:lnTo>
                    <a:lnTo>
                      <a:pt x="11811" y="69748"/>
                    </a:lnTo>
                    <a:lnTo>
                      <a:pt x="21640" y="70739"/>
                    </a:lnTo>
                    <a:lnTo>
                      <a:pt x="33274" y="75450"/>
                    </a:lnTo>
                    <a:lnTo>
                      <a:pt x="42075" y="95567"/>
                    </a:lnTo>
                    <a:lnTo>
                      <a:pt x="45212" y="97777"/>
                    </a:lnTo>
                    <a:lnTo>
                      <a:pt x="42227" y="86931"/>
                    </a:lnTo>
                    <a:lnTo>
                      <a:pt x="48996" y="87083"/>
                    </a:lnTo>
                    <a:lnTo>
                      <a:pt x="61087" y="88265"/>
                    </a:lnTo>
                    <a:lnTo>
                      <a:pt x="70523" y="89776"/>
                    </a:lnTo>
                    <a:lnTo>
                      <a:pt x="76657" y="91084"/>
                    </a:lnTo>
                    <a:lnTo>
                      <a:pt x="78854" y="91643"/>
                    </a:lnTo>
                    <a:close/>
                  </a:path>
                  <a:path w="156210" h="97790">
                    <a:moveTo>
                      <a:pt x="95986" y="101"/>
                    </a:moveTo>
                    <a:lnTo>
                      <a:pt x="91859" y="1778"/>
                    </a:lnTo>
                    <a:lnTo>
                      <a:pt x="91109" y="7988"/>
                    </a:lnTo>
                    <a:lnTo>
                      <a:pt x="87045" y="10807"/>
                    </a:lnTo>
                    <a:lnTo>
                      <a:pt x="84747" y="15354"/>
                    </a:lnTo>
                    <a:lnTo>
                      <a:pt x="90576" y="13589"/>
                    </a:lnTo>
                    <a:lnTo>
                      <a:pt x="94043" y="12636"/>
                    </a:lnTo>
                    <a:lnTo>
                      <a:pt x="95758" y="5778"/>
                    </a:lnTo>
                    <a:lnTo>
                      <a:pt x="95986" y="101"/>
                    </a:lnTo>
                    <a:close/>
                  </a:path>
                  <a:path w="156210" h="97790">
                    <a:moveTo>
                      <a:pt x="99593" y="85204"/>
                    </a:moveTo>
                    <a:lnTo>
                      <a:pt x="93624" y="81432"/>
                    </a:lnTo>
                    <a:lnTo>
                      <a:pt x="87020" y="75768"/>
                    </a:lnTo>
                    <a:lnTo>
                      <a:pt x="82308" y="74510"/>
                    </a:lnTo>
                    <a:lnTo>
                      <a:pt x="85445" y="87718"/>
                    </a:lnTo>
                    <a:lnTo>
                      <a:pt x="94564" y="86779"/>
                    </a:lnTo>
                    <a:lnTo>
                      <a:pt x="99593" y="85204"/>
                    </a:lnTo>
                    <a:close/>
                  </a:path>
                  <a:path w="156210" h="97790">
                    <a:moveTo>
                      <a:pt x="112306" y="22301"/>
                    </a:moveTo>
                    <a:lnTo>
                      <a:pt x="82550" y="22301"/>
                    </a:lnTo>
                    <a:lnTo>
                      <a:pt x="76695" y="22301"/>
                    </a:lnTo>
                    <a:lnTo>
                      <a:pt x="77609" y="23774"/>
                    </a:lnTo>
                    <a:lnTo>
                      <a:pt x="78193" y="25412"/>
                    </a:lnTo>
                    <a:lnTo>
                      <a:pt x="78117" y="27076"/>
                    </a:lnTo>
                    <a:lnTo>
                      <a:pt x="101257" y="24536"/>
                    </a:lnTo>
                    <a:lnTo>
                      <a:pt x="112306" y="22301"/>
                    </a:lnTo>
                    <a:close/>
                  </a:path>
                  <a:path w="156210" h="97790">
                    <a:moveTo>
                      <a:pt x="129463" y="61785"/>
                    </a:moveTo>
                    <a:lnTo>
                      <a:pt x="127101" y="55816"/>
                    </a:lnTo>
                    <a:lnTo>
                      <a:pt x="121132" y="58166"/>
                    </a:lnTo>
                    <a:lnTo>
                      <a:pt x="126949" y="60680"/>
                    </a:lnTo>
                    <a:lnTo>
                      <a:pt x="125539" y="63982"/>
                    </a:lnTo>
                    <a:lnTo>
                      <a:pt x="85356" y="51854"/>
                    </a:lnTo>
                    <a:lnTo>
                      <a:pt x="84442" y="51092"/>
                    </a:lnTo>
                    <a:lnTo>
                      <a:pt x="83870" y="50622"/>
                    </a:lnTo>
                    <a:lnTo>
                      <a:pt x="74917" y="44335"/>
                    </a:lnTo>
                    <a:lnTo>
                      <a:pt x="70662" y="40881"/>
                    </a:lnTo>
                    <a:lnTo>
                      <a:pt x="85293" y="39928"/>
                    </a:lnTo>
                    <a:lnTo>
                      <a:pt x="94881" y="42608"/>
                    </a:lnTo>
                    <a:lnTo>
                      <a:pt x="87490" y="44335"/>
                    </a:lnTo>
                    <a:lnTo>
                      <a:pt x="86080" y="47790"/>
                    </a:lnTo>
                    <a:lnTo>
                      <a:pt x="88747" y="51092"/>
                    </a:lnTo>
                    <a:lnTo>
                      <a:pt x="92202" y="52197"/>
                    </a:lnTo>
                    <a:lnTo>
                      <a:pt x="104787" y="47485"/>
                    </a:lnTo>
                    <a:lnTo>
                      <a:pt x="113271" y="51092"/>
                    </a:lnTo>
                    <a:lnTo>
                      <a:pt x="107454" y="57696"/>
                    </a:lnTo>
                    <a:lnTo>
                      <a:pt x="100063" y="57543"/>
                    </a:lnTo>
                    <a:lnTo>
                      <a:pt x="113118" y="59893"/>
                    </a:lnTo>
                    <a:lnTo>
                      <a:pt x="116420" y="57696"/>
                    </a:lnTo>
                    <a:lnTo>
                      <a:pt x="119710" y="55499"/>
                    </a:lnTo>
                    <a:lnTo>
                      <a:pt x="126479" y="50622"/>
                    </a:lnTo>
                    <a:lnTo>
                      <a:pt x="118160" y="47485"/>
                    </a:lnTo>
                    <a:lnTo>
                      <a:pt x="115633" y="46532"/>
                    </a:lnTo>
                    <a:lnTo>
                      <a:pt x="115112" y="46380"/>
                    </a:lnTo>
                    <a:lnTo>
                      <a:pt x="103835" y="43078"/>
                    </a:lnTo>
                    <a:lnTo>
                      <a:pt x="99745" y="46380"/>
                    </a:lnTo>
                    <a:lnTo>
                      <a:pt x="102425" y="40246"/>
                    </a:lnTo>
                    <a:lnTo>
                      <a:pt x="101866" y="39928"/>
                    </a:lnTo>
                    <a:lnTo>
                      <a:pt x="101473" y="39700"/>
                    </a:lnTo>
                    <a:lnTo>
                      <a:pt x="95821" y="36474"/>
                    </a:lnTo>
                    <a:lnTo>
                      <a:pt x="86855" y="35534"/>
                    </a:lnTo>
                    <a:lnTo>
                      <a:pt x="82613" y="38366"/>
                    </a:lnTo>
                    <a:lnTo>
                      <a:pt x="78689" y="39700"/>
                    </a:lnTo>
                    <a:lnTo>
                      <a:pt x="75552" y="38773"/>
                    </a:lnTo>
                    <a:lnTo>
                      <a:pt x="73482" y="37604"/>
                    </a:lnTo>
                    <a:lnTo>
                      <a:pt x="72199" y="39217"/>
                    </a:lnTo>
                    <a:lnTo>
                      <a:pt x="70561" y="40754"/>
                    </a:lnTo>
                    <a:lnTo>
                      <a:pt x="68503" y="41922"/>
                    </a:lnTo>
                    <a:lnTo>
                      <a:pt x="68199" y="42113"/>
                    </a:lnTo>
                    <a:lnTo>
                      <a:pt x="67703" y="42481"/>
                    </a:lnTo>
                    <a:lnTo>
                      <a:pt x="68046" y="44577"/>
                    </a:lnTo>
                    <a:lnTo>
                      <a:pt x="66890" y="46532"/>
                    </a:lnTo>
                    <a:lnTo>
                      <a:pt x="65163" y="51257"/>
                    </a:lnTo>
                    <a:lnTo>
                      <a:pt x="72555" y="51092"/>
                    </a:lnTo>
                    <a:lnTo>
                      <a:pt x="72402" y="63792"/>
                    </a:lnTo>
                    <a:lnTo>
                      <a:pt x="70040" y="61302"/>
                    </a:lnTo>
                    <a:lnTo>
                      <a:pt x="69405" y="71043"/>
                    </a:lnTo>
                    <a:lnTo>
                      <a:pt x="72872" y="76390"/>
                    </a:lnTo>
                    <a:lnTo>
                      <a:pt x="77901" y="82054"/>
                    </a:lnTo>
                    <a:lnTo>
                      <a:pt x="77266" y="75768"/>
                    </a:lnTo>
                    <a:lnTo>
                      <a:pt x="76327" y="67906"/>
                    </a:lnTo>
                    <a:lnTo>
                      <a:pt x="72580" y="63995"/>
                    </a:lnTo>
                    <a:lnTo>
                      <a:pt x="89535" y="64147"/>
                    </a:lnTo>
                    <a:lnTo>
                      <a:pt x="94665" y="71018"/>
                    </a:lnTo>
                    <a:lnTo>
                      <a:pt x="101193" y="72351"/>
                    </a:lnTo>
                    <a:lnTo>
                      <a:pt x="106845" y="71018"/>
                    </a:lnTo>
                    <a:lnTo>
                      <a:pt x="109181" y="69964"/>
                    </a:lnTo>
                    <a:lnTo>
                      <a:pt x="122110" y="71069"/>
                    </a:lnTo>
                    <a:lnTo>
                      <a:pt x="124218" y="69964"/>
                    </a:lnTo>
                    <a:lnTo>
                      <a:pt x="126949" y="68541"/>
                    </a:lnTo>
                    <a:lnTo>
                      <a:pt x="127990" y="67983"/>
                    </a:lnTo>
                    <a:lnTo>
                      <a:pt x="129438" y="64147"/>
                    </a:lnTo>
                    <a:lnTo>
                      <a:pt x="129463" y="61785"/>
                    </a:lnTo>
                    <a:close/>
                  </a:path>
                  <a:path w="156210" h="97790">
                    <a:moveTo>
                      <a:pt x="155714" y="5283"/>
                    </a:moveTo>
                    <a:lnTo>
                      <a:pt x="155232" y="0"/>
                    </a:lnTo>
                    <a:lnTo>
                      <a:pt x="137668" y="9588"/>
                    </a:lnTo>
                    <a:lnTo>
                      <a:pt x="120777" y="15976"/>
                    </a:lnTo>
                    <a:lnTo>
                      <a:pt x="86080" y="22212"/>
                    </a:lnTo>
                    <a:lnTo>
                      <a:pt x="112712" y="22212"/>
                    </a:lnTo>
                    <a:lnTo>
                      <a:pt x="120230" y="20688"/>
                    </a:lnTo>
                    <a:lnTo>
                      <a:pt x="133070" y="17183"/>
                    </a:lnTo>
                    <a:lnTo>
                      <a:pt x="137795" y="15646"/>
                    </a:lnTo>
                    <a:lnTo>
                      <a:pt x="155714" y="5283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4" name="object 16">
                <a:extLst>
                  <a:ext uri="{FF2B5EF4-FFF2-40B4-BE49-F238E27FC236}">
                    <a16:creationId xmlns="" xmlns:a16="http://schemas.microsoft.com/office/drawing/2014/main" id="{B7CA5688-002F-42F3-A008-56A0868456F2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573959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55" name="object 17">
                <a:extLst>
                  <a:ext uri="{FF2B5EF4-FFF2-40B4-BE49-F238E27FC236}">
                    <a16:creationId xmlns="" xmlns:a16="http://schemas.microsoft.com/office/drawing/2014/main" id="{4A5ABFC2-1988-4D83-99C7-0F00667EEDFA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556455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56" name="object 18">
                <a:extLst>
                  <a:ext uri="{FF2B5EF4-FFF2-40B4-BE49-F238E27FC236}">
                    <a16:creationId xmlns="" xmlns:a16="http://schemas.microsoft.com/office/drawing/2014/main" id="{88691A1B-6EE0-48B4-8AA8-70F65F4199F5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65742" y="1137170"/>
                <a:ext cx="29248" cy="15773"/>
              </a:xfrm>
              <a:prstGeom prst="rect">
                <a:avLst/>
              </a:prstGeom>
            </p:spPr>
          </p:pic>
          <p:pic>
            <p:nvPicPr>
              <p:cNvPr id="57" name="object 19">
                <a:extLst>
                  <a:ext uri="{FF2B5EF4-FFF2-40B4-BE49-F238E27FC236}">
                    <a16:creationId xmlns="" xmlns:a16="http://schemas.microsoft.com/office/drawing/2014/main" id="{2C7A8220-0EB9-4B0D-8EE0-D1EB3A3B1383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43159" y="1040348"/>
                <a:ext cx="314471" cy="127342"/>
              </a:xfrm>
              <a:prstGeom prst="rect">
                <a:avLst/>
              </a:prstGeom>
            </p:spPr>
          </p:pic>
          <p:pic>
            <p:nvPicPr>
              <p:cNvPr id="58" name="object 20">
                <a:extLst>
                  <a:ext uri="{FF2B5EF4-FFF2-40B4-BE49-F238E27FC236}">
                    <a16:creationId xmlns="" xmlns:a16="http://schemas.microsoft.com/office/drawing/2014/main" id="{851CB9DF-316F-4205-9445-E8A7A811221E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433345" y="693369"/>
                <a:ext cx="33858" cy="6921"/>
              </a:xfrm>
              <a:prstGeom prst="rect">
                <a:avLst/>
              </a:prstGeom>
            </p:spPr>
          </p:pic>
          <p:sp>
            <p:nvSpPr>
              <p:cNvPr id="59" name="object 21">
                <a:extLst>
                  <a:ext uri="{FF2B5EF4-FFF2-40B4-BE49-F238E27FC236}">
                    <a16:creationId xmlns="" xmlns:a16="http://schemas.microsoft.com/office/drawing/2014/main" id="{368CA2DA-6A97-4372-8730-A93316E428B1}"/>
                  </a:ext>
                </a:extLst>
              </p:cNvPr>
              <p:cNvSpPr/>
              <p:nvPr/>
            </p:nvSpPr>
            <p:spPr>
              <a:xfrm>
                <a:off x="2375940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15100" y="0"/>
                    </a:moveTo>
                    <a:lnTo>
                      <a:pt x="14376" y="177"/>
                    </a:lnTo>
                    <a:lnTo>
                      <a:pt x="14040" y="533"/>
                    </a:lnTo>
                    <a:lnTo>
                      <a:pt x="13995" y="2082"/>
                    </a:lnTo>
                    <a:lnTo>
                      <a:pt x="14096" y="2387"/>
                    </a:lnTo>
                    <a:lnTo>
                      <a:pt x="14414" y="15824"/>
                    </a:lnTo>
                    <a:lnTo>
                      <a:pt x="4038" y="20459"/>
                    </a:lnTo>
                    <a:lnTo>
                      <a:pt x="1676" y="21399"/>
                    </a:lnTo>
                    <a:lnTo>
                      <a:pt x="419" y="21717"/>
                    </a:lnTo>
                    <a:lnTo>
                      <a:pt x="0" y="21755"/>
                    </a:lnTo>
                    <a:lnTo>
                      <a:pt x="2971" y="22898"/>
                    </a:lnTo>
                    <a:lnTo>
                      <a:pt x="11582" y="26377"/>
                    </a:lnTo>
                    <a:lnTo>
                      <a:pt x="18745" y="31203"/>
                    </a:lnTo>
                    <a:lnTo>
                      <a:pt x="29286" y="30454"/>
                    </a:lnTo>
                    <a:lnTo>
                      <a:pt x="36804" y="17792"/>
                    </a:lnTo>
                    <a:lnTo>
                      <a:pt x="37020" y="17500"/>
                    </a:lnTo>
                    <a:lnTo>
                      <a:pt x="37325" y="16992"/>
                    </a:lnTo>
                    <a:lnTo>
                      <a:pt x="35890" y="14020"/>
                    </a:lnTo>
                    <a:lnTo>
                      <a:pt x="35255" y="12192"/>
                    </a:lnTo>
                    <a:lnTo>
                      <a:pt x="35090" y="11798"/>
                    </a:lnTo>
                    <a:lnTo>
                      <a:pt x="29946" y="3937"/>
                    </a:lnTo>
                    <a:lnTo>
                      <a:pt x="21666" y="1346"/>
                    </a:lnTo>
                    <a:lnTo>
                      <a:pt x="18046" y="533"/>
                    </a:lnTo>
                    <a:lnTo>
                      <a:pt x="15100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22">
                <a:extLst>
                  <a:ext uri="{FF2B5EF4-FFF2-40B4-BE49-F238E27FC236}">
                    <a16:creationId xmlns="" xmlns:a16="http://schemas.microsoft.com/office/drawing/2014/main" id="{241C05E5-FB24-4CE3-955F-25C574736C5C}"/>
                  </a:ext>
                </a:extLst>
              </p:cNvPr>
              <p:cNvSpPr/>
              <p:nvPr/>
            </p:nvSpPr>
            <p:spPr>
              <a:xfrm>
                <a:off x="236590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74412" y="28244"/>
                    </a:moveTo>
                    <a:lnTo>
                      <a:pt x="47536" y="28244"/>
                    </a:lnTo>
                    <a:lnTo>
                      <a:pt x="48152" y="29870"/>
                    </a:lnTo>
                    <a:lnTo>
                      <a:pt x="48641" y="31584"/>
                    </a:lnTo>
                    <a:lnTo>
                      <a:pt x="70167" y="54635"/>
                    </a:lnTo>
                    <a:lnTo>
                      <a:pt x="73079" y="55276"/>
                    </a:lnTo>
                    <a:lnTo>
                      <a:pt x="80146" y="55954"/>
                    </a:lnTo>
                    <a:lnTo>
                      <a:pt x="89418" y="55077"/>
                    </a:lnTo>
                    <a:lnTo>
                      <a:pt x="94132" y="53149"/>
                    </a:lnTo>
                    <a:lnTo>
                      <a:pt x="81340" y="53136"/>
                    </a:lnTo>
                    <a:lnTo>
                      <a:pt x="76073" y="52565"/>
                    </a:lnTo>
                    <a:lnTo>
                      <a:pt x="90545" y="52565"/>
                    </a:lnTo>
                    <a:lnTo>
                      <a:pt x="96735" y="48933"/>
                    </a:lnTo>
                    <a:lnTo>
                      <a:pt x="91734" y="47757"/>
                    </a:lnTo>
                    <a:lnTo>
                      <a:pt x="84964" y="43786"/>
                    </a:lnTo>
                    <a:lnTo>
                      <a:pt x="77663" y="35381"/>
                    </a:lnTo>
                    <a:lnTo>
                      <a:pt x="74412" y="28244"/>
                    </a:lnTo>
                    <a:close/>
                  </a:path>
                  <a:path w="99694" h="56515">
                    <a:moveTo>
                      <a:pt x="69951" y="54597"/>
                    </a:moveTo>
                    <a:lnTo>
                      <a:pt x="70127" y="54635"/>
                    </a:lnTo>
                    <a:lnTo>
                      <a:pt x="69951" y="54597"/>
                    </a:lnTo>
                    <a:close/>
                  </a:path>
                  <a:path w="99694" h="56515">
                    <a:moveTo>
                      <a:pt x="97497" y="48475"/>
                    </a:moveTo>
                    <a:lnTo>
                      <a:pt x="90233" y="53098"/>
                    </a:lnTo>
                    <a:lnTo>
                      <a:pt x="81534" y="53149"/>
                    </a:lnTo>
                    <a:lnTo>
                      <a:pt x="94132" y="53149"/>
                    </a:lnTo>
                    <a:lnTo>
                      <a:pt x="99161" y="51092"/>
                    </a:lnTo>
                    <a:lnTo>
                      <a:pt x="98501" y="49987"/>
                    </a:lnTo>
                    <a:lnTo>
                      <a:pt x="98107" y="49390"/>
                    </a:lnTo>
                    <a:lnTo>
                      <a:pt x="98686" y="48996"/>
                    </a:lnTo>
                    <a:lnTo>
                      <a:pt x="97840" y="48983"/>
                    </a:lnTo>
                    <a:lnTo>
                      <a:pt x="97497" y="48475"/>
                    </a:lnTo>
                    <a:close/>
                  </a:path>
                  <a:path w="99694" h="56515">
                    <a:moveTo>
                      <a:pt x="81412" y="53136"/>
                    </a:moveTo>
                    <a:close/>
                  </a:path>
                  <a:path w="99694" h="56515">
                    <a:moveTo>
                      <a:pt x="90545" y="52565"/>
                    </a:moveTo>
                    <a:lnTo>
                      <a:pt x="76073" y="52565"/>
                    </a:lnTo>
                    <a:lnTo>
                      <a:pt x="81412" y="53136"/>
                    </a:lnTo>
                    <a:lnTo>
                      <a:pt x="89636" y="53098"/>
                    </a:lnTo>
                    <a:lnTo>
                      <a:pt x="90545" y="52565"/>
                    </a:lnTo>
                    <a:close/>
                  </a:path>
                  <a:path w="99694" h="56515">
                    <a:moveTo>
                      <a:pt x="98742" y="48958"/>
                    </a:moveTo>
                    <a:lnTo>
                      <a:pt x="98412" y="48996"/>
                    </a:lnTo>
                    <a:lnTo>
                      <a:pt x="98686" y="48996"/>
                    </a:lnTo>
                    <a:close/>
                  </a:path>
                  <a:path w="99694" h="56515">
                    <a:moveTo>
                      <a:pt x="7010" y="14211"/>
                    </a:moveTo>
                    <a:lnTo>
                      <a:pt x="4521" y="14871"/>
                    </a:lnTo>
                    <a:lnTo>
                      <a:pt x="0" y="20078"/>
                    </a:lnTo>
                    <a:lnTo>
                      <a:pt x="1911" y="26708"/>
                    </a:lnTo>
                    <a:lnTo>
                      <a:pt x="2997" y="31102"/>
                    </a:lnTo>
                    <a:lnTo>
                      <a:pt x="8242" y="33731"/>
                    </a:lnTo>
                    <a:lnTo>
                      <a:pt x="10337" y="33705"/>
                    </a:lnTo>
                    <a:lnTo>
                      <a:pt x="12623" y="32727"/>
                    </a:lnTo>
                    <a:lnTo>
                      <a:pt x="18513" y="30568"/>
                    </a:lnTo>
                    <a:lnTo>
                      <a:pt x="8788" y="30568"/>
                    </a:lnTo>
                    <a:lnTo>
                      <a:pt x="6019" y="29184"/>
                    </a:lnTo>
                    <a:lnTo>
                      <a:pt x="5067" y="26708"/>
                    </a:lnTo>
                    <a:lnTo>
                      <a:pt x="4820" y="25717"/>
                    </a:lnTo>
                    <a:lnTo>
                      <a:pt x="4461" y="24523"/>
                    </a:lnTo>
                    <a:lnTo>
                      <a:pt x="3708" y="20497"/>
                    </a:lnTo>
                    <a:lnTo>
                      <a:pt x="6086" y="17767"/>
                    </a:lnTo>
                    <a:lnTo>
                      <a:pt x="7658" y="17424"/>
                    </a:lnTo>
                    <a:lnTo>
                      <a:pt x="15220" y="17424"/>
                    </a:lnTo>
                    <a:lnTo>
                      <a:pt x="15062" y="17399"/>
                    </a:lnTo>
                    <a:lnTo>
                      <a:pt x="13322" y="15595"/>
                    </a:lnTo>
                    <a:lnTo>
                      <a:pt x="10858" y="14859"/>
                    </a:lnTo>
                    <a:lnTo>
                      <a:pt x="10325" y="14719"/>
                    </a:lnTo>
                    <a:lnTo>
                      <a:pt x="7010" y="14211"/>
                    </a:lnTo>
                    <a:close/>
                  </a:path>
                  <a:path w="99694" h="56515">
                    <a:moveTo>
                      <a:pt x="24131" y="14363"/>
                    </a:moveTo>
                    <a:lnTo>
                      <a:pt x="21056" y="14363"/>
                    </a:lnTo>
                    <a:lnTo>
                      <a:pt x="21132" y="14782"/>
                    </a:lnTo>
                    <a:lnTo>
                      <a:pt x="21131" y="17399"/>
                    </a:lnTo>
                    <a:lnTo>
                      <a:pt x="21348" y="26174"/>
                    </a:lnTo>
                    <a:lnTo>
                      <a:pt x="11493" y="29870"/>
                    </a:lnTo>
                    <a:lnTo>
                      <a:pt x="9982" y="30518"/>
                    </a:lnTo>
                    <a:lnTo>
                      <a:pt x="8788" y="30568"/>
                    </a:lnTo>
                    <a:lnTo>
                      <a:pt x="18513" y="30568"/>
                    </a:lnTo>
                    <a:lnTo>
                      <a:pt x="24472" y="28384"/>
                    </a:lnTo>
                    <a:lnTo>
                      <a:pt x="24131" y="14363"/>
                    </a:lnTo>
                    <a:close/>
                  </a:path>
                  <a:path w="99694" h="56515">
                    <a:moveTo>
                      <a:pt x="69634" y="11658"/>
                    </a:moveTo>
                    <a:lnTo>
                      <a:pt x="25234" y="11658"/>
                    </a:lnTo>
                    <a:lnTo>
                      <a:pt x="26771" y="11976"/>
                    </a:lnTo>
                    <a:lnTo>
                      <a:pt x="38722" y="13703"/>
                    </a:lnTo>
                    <a:lnTo>
                      <a:pt x="45123" y="23482"/>
                    </a:lnTo>
                    <a:lnTo>
                      <a:pt x="45306" y="23926"/>
                    </a:lnTo>
                    <a:lnTo>
                      <a:pt x="46228" y="26555"/>
                    </a:lnTo>
                    <a:lnTo>
                      <a:pt x="48298" y="30530"/>
                    </a:lnTo>
                    <a:lnTo>
                      <a:pt x="48069" y="29730"/>
                    </a:lnTo>
                    <a:lnTo>
                      <a:pt x="47811" y="28968"/>
                    </a:lnTo>
                    <a:lnTo>
                      <a:pt x="47536" y="28244"/>
                    </a:lnTo>
                    <a:lnTo>
                      <a:pt x="74412" y="28244"/>
                    </a:lnTo>
                    <a:lnTo>
                      <a:pt x="71069" y="20904"/>
                    </a:lnTo>
                    <a:lnTo>
                      <a:pt x="70196" y="12705"/>
                    </a:lnTo>
                    <a:lnTo>
                      <a:pt x="69634" y="11658"/>
                    </a:lnTo>
                    <a:close/>
                  </a:path>
                  <a:path w="99694" h="56515">
                    <a:moveTo>
                      <a:pt x="17181" y="17729"/>
                    </a:moveTo>
                    <a:lnTo>
                      <a:pt x="9677" y="17729"/>
                    </a:lnTo>
                    <a:lnTo>
                      <a:pt x="9855" y="17767"/>
                    </a:lnTo>
                    <a:lnTo>
                      <a:pt x="10541" y="17970"/>
                    </a:lnTo>
                    <a:lnTo>
                      <a:pt x="12941" y="18986"/>
                    </a:lnTo>
                    <a:lnTo>
                      <a:pt x="13906" y="21513"/>
                    </a:lnTo>
                    <a:lnTo>
                      <a:pt x="13677" y="22580"/>
                    </a:lnTo>
                    <a:lnTo>
                      <a:pt x="13100" y="23482"/>
                    </a:lnTo>
                    <a:lnTo>
                      <a:pt x="12985" y="23926"/>
                    </a:lnTo>
                    <a:lnTo>
                      <a:pt x="13931" y="24523"/>
                    </a:lnTo>
                    <a:lnTo>
                      <a:pt x="13525" y="25044"/>
                    </a:lnTo>
                    <a:lnTo>
                      <a:pt x="13220" y="25349"/>
                    </a:lnTo>
                    <a:lnTo>
                      <a:pt x="17259" y="25717"/>
                    </a:lnTo>
                    <a:lnTo>
                      <a:pt x="18821" y="23926"/>
                    </a:lnTo>
                    <a:lnTo>
                      <a:pt x="20231" y="21450"/>
                    </a:lnTo>
                    <a:lnTo>
                      <a:pt x="20802" y="18110"/>
                    </a:lnTo>
                    <a:lnTo>
                      <a:pt x="18732" y="17945"/>
                    </a:lnTo>
                    <a:lnTo>
                      <a:pt x="17181" y="17729"/>
                    </a:lnTo>
                    <a:close/>
                  </a:path>
                  <a:path w="99694" h="56515">
                    <a:moveTo>
                      <a:pt x="9761" y="17752"/>
                    </a:moveTo>
                    <a:close/>
                  </a:path>
                  <a:path w="99694" h="56515">
                    <a:moveTo>
                      <a:pt x="15220" y="17424"/>
                    </a:moveTo>
                    <a:lnTo>
                      <a:pt x="7658" y="17424"/>
                    </a:lnTo>
                    <a:lnTo>
                      <a:pt x="9761" y="17752"/>
                    </a:lnTo>
                    <a:lnTo>
                      <a:pt x="17181" y="17729"/>
                    </a:lnTo>
                    <a:lnTo>
                      <a:pt x="15220" y="17424"/>
                    </a:lnTo>
                    <a:close/>
                  </a:path>
                  <a:path w="99694" h="56515">
                    <a:moveTo>
                      <a:pt x="21061" y="14579"/>
                    </a:moveTo>
                    <a:lnTo>
                      <a:pt x="21066" y="14782"/>
                    </a:lnTo>
                    <a:lnTo>
                      <a:pt x="21061" y="14579"/>
                    </a:lnTo>
                    <a:close/>
                  </a:path>
                  <a:path w="99694" h="56515">
                    <a:moveTo>
                      <a:pt x="24879" y="8432"/>
                    </a:moveTo>
                    <a:lnTo>
                      <a:pt x="23025" y="8801"/>
                    </a:lnTo>
                    <a:lnTo>
                      <a:pt x="20430" y="11658"/>
                    </a:lnTo>
                    <a:lnTo>
                      <a:pt x="20309" y="11976"/>
                    </a:lnTo>
                    <a:lnTo>
                      <a:pt x="21061" y="14579"/>
                    </a:lnTo>
                    <a:lnTo>
                      <a:pt x="21056" y="14363"/>
                    </a:lnTo>
                    <a:lnTo>
                      <a:pt x="24131" y="14363"/>
                    </a:lnTo>
                    <a:lnTo>
                      <a:pt x="24019" y="13703"/>
                    </a:lnTo>
                    <a:lnTo>
                      <a:pt x="23939" y="13436"/>
                    </a:lnTo>
                    <a:lnTo>
                      <a:pt x="23837" y="12471"/>
                    </a:lnTo>
                    <a:lnTo>
                      <a:pt x="24422" y="11836"/>
                    </a:lnTo>
                    <a:lnTo>
                      <a:pt x="25234" y="11658"/>
                    </a:lnTo>
                    <a:lnTo>
                      <a:pt x="69634" y="11658"/>
                    </a:lnTo>
                    <a:lnTo>
                      <a:pt x="68345" y="9258"/>
                    </a:lnTo>
                    <a:lnTo>
                      <a:pt x="28879" y="9258"/>
                    </a:lnTo>
                    <a:lnTo>
                      <a:pt x="27901" y="9042"/>
                    </a:lnTo>
                    <a:lnTo>
                      <a:pt x="27317" y="8953"/>
                    </a:lnTo>
                    <a:lnTo>
                      <a:pt x="24879" y="8432"/>
                    </a:lnTo>
                    <a:close/>
                  </a:path>
                  <a:path w="99694" h="56515">
                    <a:moveTo>
                      <a:pt x="47332" y="0"/>
                    </a:moveTo>
                    <a:lnTo>
                      <a:pt x="45288" y="1752"/>
                    </a:lnTo>
                    <a:lnTo>
                      <a:pt x="37909" y="6324"/>
                    </a:lnTo>
                    <a:lnTo>
                      <a:pt x="28879" y="9258"/>
                    </a:lnTo>
                    <a:lnTo>
                      <a:pt x="68345" y="9258"/>
                    </a:lnTo>
                    <a:lnTo>
                      <a:pt x="67613" y="7894"/>
                    </a:lnTo>
                    <a:lnTo>
                      <a:pt x="61255" y="4600"/>
                    </a:lnTo>
                    <a:lnTo>
                      <a:pt x="49060" y="952"/>
                    </a:lnTo>
                    <a:lnTo>
                      <a:pt x="47332" y="0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23">
                <a:extLst>
                  <a:ext uri="{FF2B5EF4-FFF2-40B4-BE49-F238E27FC236}">
                    <a16:creationId xmlns="" xmlns:a16="http://schemas.microsoft.com/office/drawing/2014/main" id="{B4A1BD2B-38A4-42B1-A312-2D682BA538D5}"/>
                  </a:ext>
                </a:extLst>
              </p:cNvPr>
              <p:cNvSpPr/>
              <p:nvPr/>
            </p:nvSpPr>
            <p:spPr>
              <a:xfrm>
                <a:off x="2369654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13589" y="8026"/>
                    </a:moveTo>
                    <a:lnTo>
                      <a:pt x="12687" y="7912"/>
                    </a:lnTo>
                    <a:lnTo>
                      <a:pt x="11772" y="7797"/>
                    </a:lnTo>
                    <a:lnTo>
                      <a:pt x="11455" y="7759"/>
                    </a:lnTo>
                    <a:lnTo>
                      <a:pt x="10401" y="7632"/>
                    </a:lnTo>
                    <a:lnTo>
                      <a:pt x="10680" y="7264"/>
                    </a:lnTo>
                    <a:lnTo>
                      <a:pt x="9105" y="6261"/>
                    </a:lnTo>
                    <a:lnTo>
                      <a:pt x="9918" y="4991"/>
                    </a:lnTo>
                    <a:lnTo>
                      <a:pt x="10147" y="3924"/>
                    </a:lnTo>
                    <a:lnTo>
                      <a:pt x="9182" y="1397"/>
                    </a:lnTo>
                    <a:lnTo>
                      <a:pt x="6781" y="393"/>
                    </a:lnTo>
                    <a:lnTo>
                      <a:pt x="5842" y="139"/>
                    </a:lnTo>
                    <a:lnTo>
                      <a:pt x="5003" y="12"/>
                    </a:lnTo>
                    <a:lnTo>
                      <a:pt x="4076" y="0"/>
                    </a:lnTo>
                    <a:lnTo>
                      <a:pt x="3251" y="177"/>
                    </a:lnTo>
                    <a:lnTo>
                      <a:pt x="2527" y="482"/>
                    </a:lnTo>
                    <a:lnTo>
                      <a:pt x="1879" y="876"/>
                    </a:lnTo>
                    <a:lnTo>
                      <a:pt x="1346" y="1320"/>
                    </a:lnTo>
                    <a:lnTo>
                      <a:pt x="0" y="3187"/>
                    </a:lnTo>
                    <a:lnTo>
                      <a:pt x="685" y="6858"/>
                    </a:lnTo>
                    <a:lnTo>
                      <a:pt x="1092" y="8229"/>
                    </a:lnTo>
                    <a:lnTo>
                      <a:pt x="1308" y="9118"/>
                    </a:lnTo>
                    <a:lnTo>
                      <a:pt x="2260" y="11595"/>
                    </a:lnTo>
                    <a:lnTo>
                      <a:pt x="5041" y="12979"/>
                    </a:lnTo>
                    <a:lnTo>
                      <a:pt x="6223" y="12928"/>
                    </a:lnTo>
                    <a:lnTo>
                      <a:pt x="7962" y="12192"/>
                    </a:lnTo>
                    <a:lnTo>
                      <a:pt x="10998" y="11061"/>
                    </a:lnTo>
                    <a:lnTo>
                      <a:pt x="13589" y="8026"/>
                    </a:lnTo>
                    <a:close/>
                  </a:path>
                  <a:path w="16510" h="15875">
                    <a:moveTo>
                      <a:pt x="16040" y="9829"/>
                    </a:moveTo>
                    <a:lnTo>
                      <a:pt x="12788" y="13703"/>
                    </a:lnTo>
                    <a:lnTo>
                      <a:pt x="8877" y="15138"/>
                    </a:lnTo>
                    <a:lnTo>
                      <a:pt x="8255" y="15405"/>
                    </a:lnTo>
                    <a:lnTo>
                      <a:pt x="7658" y="15595"/>
                    </a:lnTo>
                    <a:lnTo>
                      <a:pt x="7073" y="15722"/>
                    </a:lnTo>
                    <a:lnTo>
                      <a:pt x="10972" y="15773"/>
                    </a:lnTo>
                    <a:lnTo>
                      <a:pt x="14427" y="11950"/>
                    </a:lnTo>
                    <a:lnTo>
                      <a:pt x="16040" y="9829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2" name="object 24">
                <a:extLst>
                  <a:ext uri="{FF2B5EF4-FFF2-40B4-BE49-F238E27FC236}">
                    <a16:creationId xmlns="" xmlns:a16="http://schemas.microsoft.com/office/drawing/2014/main" id="{D5284A2D-4728-4500-A1F2-C7FA16E2544F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301646" y="666851"/>
                <a:ext cx="12280" cy="12776"/>
              </a:xfrm>
              <a:prstGeom prst="rect">
                <a:avLst/>
              </a:prstGeom>
            </p:spPr>
          </p:pic>
          <p:pic>
            <p:nvPicPr>
              <p:cNvPr id="63" name="object 25">
                <a:extLst>
                  <a:ext uri="{FF2B5EF4-FFF2-40B4-BE49-F238E27FC236}">
                    <a16:creationId xmlns="" xmlns:a16="http://schemas.microsoft.com/office/drawing/2014/main" id="{DF81B6C4-EE56-41D8-ADC7-095D2B1BC561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237415" y="610693"/>
                <a:ext cx="300641" cy="589058"/>
              </a:xfrm>
              <a:prstGeom prst="rect">
                <a:avLst/>
              </a:prstGeom>
            </p:spPr>
          </p:pic>
          <p:pic>
            <p:nvPicPr>
              <p:cNvPr id="64" name="object 26">
                <a:extLst>
                  <a:ext uri="{FF2B5EF4-FFF2-40B4-BE49-F238E27FC236}">
                    <a16:creationId xmlns="" xmlns:a16="http://schemas.microsoft.com/office/drawing/2014/main" id="{3C06468A-A0CE-4325-A735-3705CCD27E93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505722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65" name="object 27">
                <a:extLst>
                  <a:ext uri="{FF2B5EF4-FFF2-40B4-BE49-F238E27FC236}">
                    <a16:creationId xmlns="" xmlns:a16="http://schemas.microsoft.com/office/drawing/2014/main" id="{3059BC84-1422-4AC1-A23E-804D1124BFCA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453760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66" name="object 28">
                <a:extLst>
                  <a:ext uri="{FF2B5EF4-FFF2-40B4-BE49-F238E27FC236}">
                    <a16:creationId xmlns="" xmlns:a16="http://schemas.microsoft.com/office/drawing/2014/main" id="{14872A71-B042-42DE-BFFB-41F1CB56E285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491346" y="1137171"/>
                <a:ext cx="29248" cy="15773"/>
              </a:xfrm>
              <a:prstGeom prst="rect">
                <a:avLst/>
              </a:prstGeom>
            </p:spPr>
          </p:pic>
          <p:sp>
            <p:nvSpPr>
              <p:cNvPr id="67" name="object 29">
                <a:extLst>
                  <a:ext uri="{FF2B5EF4-FFF2-40B4-BE49-F238E27FC236}">
                    <a16:creationId xmlns="" xmlns:a16="http://schemas.microsoft.com/office/drawing/2014/main" id="{D5A1C739-4D70-4BDD-8F95-C158A6AFD8B7}"/>
                  </a:ext>
                </a:extLst>
              </p:cNvPr>
              <p:cNvSpPr/>
              <p:nvPr/>
            </p:nvSpPr>
            <p:spPr>
              <a:xfrm>
                <a:off x="2532797" y="546162"/>
                <a:ext cx="2095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0320">
                    <a:moveTo>
                      <a:pt x="16090" y="0"/>
                    </a:moveTo>
                    <a:lnTo>
                      <a:pt x="10363" y="0"/>
                    </a:lnTo>
                    <a:lnTo>
                      <a:pt x="4635" y="0"/>
                    </a:lnTo>
                    <a:lnTo>
                      <a:pt x="0" y="4533"/>
                    </a:lnTo>
                    <a:lnTo>
                      <a:pt x="0" y="15697"/>
                    </a:lnTo>
                    <a:lnTo>
                      <a:pt x="4635" y="20231"/>
                    </a:lnTo>
                    <a:lnTo>
                      <a:pt x="16090" y="20231"/>
                    </a:lnTo>
                    <a:lnTo>
                      <a:pt x="20726" y="15697"/>
                    </a:lnTo>
                    <a:lnTo>
                      <a:pt x="20726" y="4533"/>
                    </a:lnTo>
                    <a:lnTo>
                      <a:pt x="16090" y="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30">
                <a:extLst>
                  <a:ext uri="{FF2B5EF4-FFF2-40B4-BE49-F238E27FC236}">
                    <a16:creationId xmlns="" xmlns:a16="http://schemas.microsoft.com/office/drawing/2014/main" id="{2FF6FF4D-4CFF-40AE-B829-8E50ED4EE7E4}"/>
                  </a:ext>
                </a:extLst>
              </p:cNvPr>
              <p:cNvSpPr/>
              <p:nvPr/>
            </p:nvSpPr>
            <p:spPr>
              <a:xfrm>
                <a:off x="2422779" y="551598"/>
                <a:ext cx="128905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28905" h="86995">
                    <a:moveTo>
                      <a:pt x="9779" y="84848"/>
                    </a:moveTo>
                    <a:lnTo>
                      <a:pt x="6121" y="70827"/>
                    </a:lnTo>
                    <a:lnTo>
                      <a:pt x="4025" y="69240"/>
                    </a:lnTo>
                    <a:lnTo>
                      <a:pt x="1981" y="67500"/>
                    </a:lnTo>
                    <a:lnTo>
                      <a:pt x="0" y="65570"/>
                    </a:lnTo>
                    <a:lnTo>
                      <a:pt x="2451" y="82880"/>
                    </a:lnTo>
                    <a:lnTo>
                      <a:pt x="9779" y="84848"/>
                    </a:lnTo>
                    <a:close/>
                  </a:path>
                  <a:path w="128905" h="86995">
                    <a:moveTo>
                      <a:pt x="24650" y="86410"/>
                    </a:moveTo>
                    <a:lnTo>
                      <a:pt x="23406" y="84480"/>
                    </a:lnTo>
                    <a:lnTo>
                      <a:pt x="21894" y="82042"/>
                    </a:lnTo>
                    <a:lnTo>
                      <a:pt x="20256" y="79222"/>
                    </a:lnTo>
                    <a:lnTo>
                      <a:pt x="15798" y="77216"/>
                    </a:lnTo>
                    <a:lnTo>
                      <a:pt x="11290" y="74650"/>
                    </a:lnTo>
                    <a:lnTo>
                      <a:pt x="6959" y="71450"/>
                    </a:lnTo>
                    <a:lnTo>
                      <a:pt x="7823" y="73469"/>
                    </a:lnTo>
                    <a:lnTo>
                      <a:pt x="22682" y="86194"/>
                    </a:lnTo>
                    <a:lnTo>
                      <a:pt x="24650" y="86410"/>
                    </a:lnTo>
                    <a:close/>
                  </a:path>
                  <a:path w="128905" h="86995">
                    <a:moveTo>
                      <a:pt x="125171" y="2095"/>
                    </a:moveTo>
                    <a:lnTo>
                      <a:pt x="123024" y="0"/>
                    </a:lnTo>
                    <a:lnTo>
                      <a:pt x="120370" y="0"/>
                    </a:lnTo>
                    <a:lnTo>
                      <a:pt x="117716" y="0"/>
                    </a:lnTo>
                    <a:lnTo>
                      <a:pt x="115570" y="2095"/>
                    </a:lnTo>
                    <a:lnTo>
                      <a:pt x="115570" y="7277"/>
                    </a:lnTo>
                    <a:lnTo>
                      <a:pt x="117716" y="9372"/>
                    </a:lnTo>
                    <a:lnTo>
                      <a:pt x="123024" y="9372"/>
                    </a:lnTo>
                    <a:lnTo>
                      <a:pt x="125171" y="7277"/>
                    </a:lnTo>
                    <a:lnTo>
                      <a:pt x="125171" y="2095"/>
                    </a:lnTo>
                    <a:close/>
                  </a:path>
                  <a:path w="128905" h="86995">
                    <a:moveTo>
                      <a:pt x="128663" y="23241"/>
                    </a:moveTo>
                    <a:lnTo>
                      <a:pt x="126123" y="24320"/>
                    </a:lnTo>
                    <a:lnTo>
                      <a:pt x="123329" y="24917"/>
                    </a:lnTo>
                    <a:lnTo>
                      <a:pt x="117551" y="24917"/>
                    </a:lnTo>
                    <a:lnTo>
                      <a:pt x="114858" y="24371"/>
                    </a:lnTo>
                    <a:lnTo>
                      <a:pt x="112407" y="23368"/>
                    </a:lnTo>
                    <a:lnTo>
                      <a:pt x="112839" y="34937"/>
                    </a:lnTo>
                    <a:lnTo>
                      <a:pt x="113563" y="58127"/>
                    </a:lnTo>
                    <a:lnTo>
                      <a:pt x="115404" y="57962"/>
                    </a:lnTo>
                    <a:lnTo>
                      <a:pt x="115125" y="56908"/>
                    </a:lnTo>
                    <a:lnTo>
                      <a:pt x="115100" y="56781"/>
                    </a:lnTo>
                    <a:lnTo>
                      <a:pt x="114833" y="56908"/>
                    </a:lnTo>
                    <a:lnTo>
                      <a:pt x="115087" y="56743"/>
                    </a:lnTo>
                    <a:lnTo>
                      <a:pt x="120345" y="54406"/>
                    </a:lnTo>
                    <a:lnTo>
                      <a:pt x="125056" y="55943"/>
                    </a:lnTo>
                    <a:lnTo>
                      <a:pt x="126682" y="56629"/>
                    </a:lnTo>
                    <a:lnTo>
                      <a:pt x="126923" y="54406"/>
                    </a:lnTo>
                    <a:lnTo>
                      <a:pt x="127622" y="47929"/>
                    </a:lnTo>
                    <a:lnTo>
                      <a:pt x="128206" y="40068"/>
                    </a:lnTo>
                    <a:lnTo>
                      <a:pt x="128536" y="32131"/>
                    </a:lnTo>
                    <a:lnTo>
                      <a:pt x="128638" y="24917"/>
                    </a:lnTo>
                    <a:lnTo>
                      <a:pt x="128663" y="23241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31">
                <a:extLst>
                  <a:ext uri="{FF2B5EF4-FFF2-40B4-BE49-F238E27FC236}">
                    <a16:creationId xmlns="" xmlns:a16="http://schemas.microsoft.com/office/drawing/2014/main" id="{4227E3C3-3981-4F4C-BE07-9A676D3A73B2}"/>
                  </a:ext>
                </a:extLst>
              </p:cNvPr>
              <p:cNvSpPr/>
              <p:nvPr/>
            </p:nvSpPr>
            <p:spPr>
              <a:xfrm>
                <a:off x="2539644" y="579589"/>
                <a:ext cx="825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9684">
                    <a:moveTo>
                      <a:pt x="7531" y="5448"/>
                    </a:moveTo>
                    <a:lnTo>
                      <a:pt x="6858" y="4419"/>
                    </a:lnTo>
                    <a:lnTo>
                      <a:pt x="7264" y="3098"/>
                    </a:lnTo>
                    <a:lnTo>
                      <a:pt x="6794" y="1689"/>
                    </a:lnTo>
                    <a:lnTo>
                      <a:pt x="4076" y="0"/>
                    </a:lnTo>
                    <a:lnTo>
                      <a:pt x="1955" y="495"/>
                    </a:lnTo>
                    <a:lnTo>
                      <a:pt x="25" y="3175"/>
                    </a:lnTo>
                    <a:lnTo>
                      <a:pt x="0" y="4597"/>
                    </a:lnTo>
                    <a:lnTo>
                      <a:pt x="673" y="5626"/>
                    </a:lnTo>
                    <a:lnTo>
                      <a:pt x="266" y="6946"/>
                    </a:lnTo>
                    <a:lnTo>
                      <a:pt x="736" y="8356"/>
                    </a:lnTo>
                    <a:lnTo>
                      <a:pt x="2082" y="9194"/>
                    </a:lnTo>
                    <a:lnTo>
                      <a:pt x="2400" y="9334"/>
                    </a:lnTo>
                    <a:lnTo>
                      <a:pt x="3289" y="8953"/>
                    </a:lnTo>
                    <a:lnTo>
                      <a:pt x="4305" y="8902"/>
                    </a:lnTo>
                    <a:lnTo>
                      <a:pt x="5194" y="9245"/>
                    </a:lnTo>
                    <a:lnTo>
                      <a:pt x="5765" y="8978"/>
                    </a:lnTo>
                    <a:lnTo>
                      <a:pt x="6286" y="8559"/>
                    </a:lnTo>
                    <a:lnTo>
                      <a:pt x="7505" y="6870"/>
                    </a:lnTo>
                    <a:lnTo>
                      <a:pt x="7531" y="5448"/>
                    </a:lnTo>
                    <a:close/>
                  </a:path>
                  <a:path w="8255" h="19684">
                    <a:moveTo>
                      <a:pt x="8255" y="15976"/>
                    </a:moveTo>
                    <a:lnTo>
                      <a:pt x="8140" y="14224"/>
                    </a:lnTo>
                    <a:lnTo>
                      <a:pt x="7086" y="13131"/>
                    </a:lnTo>
                    <a:lnTo>
                      <a:pt x="6972" y="13512"/>
                    </a:lnTo>
                    <a:lnTo>
                      <a:pt x="6794" y="13893"/>
                    </a:lnTo>
                    <a:lnTo>
                      <a:pt x="5384" y="15862"/>
                    </a:lnTo>
                    <a:lnTo>
                      <a:pt x="3149" y="16370"/>
                    </a:lnTo>
                    <a:lnTo>
                      <a:pt x="1320" y="15240"/>
                    </a:lnTo>
                    <a:lnTo>
                      <a:pt x="1117" y="15074"/>
                    </a:lnTo>
                    <a:lnTo>
                      <a:pt x="939" y="14884"/>
                    </a:lnTo>
                    <a:lnTo>
                      <a:pt x="533" y="16256"/>
                    </a:lnTo>
                    <a:lnTo>
                      <a:pt x="1028" y="17729"/>
                    </a:lnTo>
                    <a:lnTo>
                      <a:pt x="3873" y="19481"/>
                    </a:lnTo>
                    <a:lnTo>
                      <a:pt x="6096" y="18973"/>
                    </a:lnTo>
                    <a:lnTo>
                      <a:pt x="8255" y="15976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0" name="object 32">
                <a:extLst>
                  <a:ext uri="{FF2B5EF4-FFF2-40B4-BE49-F238E27FC236}">
                    <a16:creationId xmlns="" xmlns:a16="http://schemas.microsoft.com/office/drawing/2014/main" id="{D448B477-6B5A-41FC-9A70-6ECF9CE250C4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228688" y="696068"/>
                <a:ext cx="477389" cy="471623"/>
              </a:xfrm>
              <a:prstGeom prst="rect">
                <a:avLst/>
              </a:prstGeom>
            </p:spPr>
          </p:pic>
          <p:sp>
            <p:nvSpPr>
              <p:cNvPr id="71" name="object 33">
                <a:extLst>
                  <a:ext uri="{FF2B5EF4-FFF2-40B4-BE49-F238E27FC236}">
                    <a16:creationId xmlns="" xmlns:a16="http://schemas.microsoft.com/office/drawing/2014/main" id="{C09938EF-03D6-4B49-934E-FA0AC7D01F41}"/>
                  </a:ext>
                </a:extLst>
              </p:cNvPr>
              <p:cNvSpPr/>
              <p:nvPr/>
            </p:nvSpPr>
            <p:spPr>
              <a:xfrm>
                <a:off x="2539250" y="588111"/>
                <a:ext cx="889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9684">
                    <a:moveTo>
                      <a:pt x="8089" y="4089"/>
                    </a:moveTo>
                    <a:lnTo>
                      <a:pt x="7747" y="1981"/>
                    </a:lnTo>
                    <a:lnTo>
                      <a:pt x="6146" y="990"/>
                    </a:lnTo>
                    <a:lnTo>
                      <a:pt x="4546" y="0"/>
                    </a:lnTo>
                    <a:lnTo>
                      <a:pt x="2311" y="508"/>
                    </a:lnTo>
                    <a:lnTo>
                      <a:pt x="0" y="3746"/>
                    </a:lnTo>
                    <a:lnTo>
                      <a:pt x="342" y="5867"/>
                    </a:lnTo>
                    <a:lnTo>
                      <a:pt x="3543" y="7835"/>
                    </a:lnTo>
                    <a:lnTo>
                      <a:pt x="5778" y="7327"/>
                    </a:lnTo>
                    <a:lnTo>
                      <a:pt x="8089" y="4089"/>
                    </a:lnTo>
                    <a:close/>
                  </a:path>
                  <a:path w="8889" h="19684">
                    <a:moveTo>
                      <a:pt x="8356" y="16090"/>
                    </a:moveTo>
                    <a:lnTo>
                      <a:pt x="7696" y="14960"/>
                    </a:lnTo>
                    <a:lnTo>
                      <a:pt x="8064" y="13550"/>
                    </a:lnTo>
                    <a:lnTo>
                      <a:pt x="7543" y="12065"/>
                    </a:lnTo>
                    <a:lnTo>
                      <a:pt x="4597" y="10236"/>
                    </a:lnTo>
                    <a:lnTo>
                      <a:pt x="2247" y="10769"/>
                    </a:lnTo>
                    <a:lnTo>
                      <a:pt x="152" y="13690"/>
                    </a:lnTo>
                    <a:lnTo>
                      <a:pt x="101" y="15189"/>
                    </a:lnTo>
                    <a:lnTo>
                      <a:pt x="762" y="16306"/>
                    </a:lnTo>
                    <a:lnTo>
                      <a:pt x="482" y="17399"/>
                    </a:lnTo>
                    <a:lnTo>
                      <a:pt x="723" y="18542"/>
                    </a:lnTo>
                    <a:lnTo>
                      <a:pt x="1435" y="19367"/>
                    </a:lnTo>
                    <a:lnTo>
                      <a:pt x="3594" y="18884"/>
                    </a:lnTo>
                    <a:lnTo>
                      <a:pt x="5537" y="18961"/>
                    </a:lnTo>
                    <a:lnTo>
                      <a:pt x="7086" y="19227"/>
                    </a:lnTo>
                    <a:lnTo>
                      <a:pt x="7366" y="18884"/>
                    </a:lnTo>
                    <a:lnTo>
                      <a:pt x="8305" y="17576"/>
                    </a:lnTo>
                    <a:lnTo>
                      <a:pt x="8356" y="16306"/>
                    </a:lnTo>
                    <a:lnTo>
                      <a:pt x="8356" y="1609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1" name="object 34">
              <a:extLst>
                <a:ext uri="{FF2B5EF4-FFF2-40B4-BE49-F238E27FC236}">
                  <a16:creationId xmlns="" xmlns:a16="http://schemas.microsoft.com/office/drawing/2014/main" id="{65B40553-2567-4B7D-9716-87D4EE8C0743}"/>
                </a:ext>
              </a:extLst>
            </p:cNvPr>
            <p:cNvSpPr txBox="1"/>
            <p:nvPr/>
          </p:nvSpPr>
          <p:spPr>
            <a:xfrm>
              <a:off x="8088662" y="375659"/>
              <a:ext cx="1648503" cy="443006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060"/>
                </a:lnSpc>
                <a:spcBef>
                  <a:spcPts val="225"/>
                </a:spcBef>
              </a:pP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</a:t>
              </a:r>
              <a:r>
                <a:rPr sz="900" spc="13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экономического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развития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инвестиций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Самарской</a:t>
              </a:r>
              <a:r>
                <a:rPr sz="900" spc="10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области</a:t>
              </a:r>
              <a:endParaRPr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object 34">
              <a:extLst>
                <a:ext uri="{FF2B5EF4-FFF2-40B4-BE49-F238E27FC236}">
                  <a16:creationId xmlns="" xmlns:a16="http://schemas.microsoft.com/office/drawing/2014/main" id="{D994A142-8F74-498A-885F-D0CC6C81C03E}"/>
                </a:ext>
              </a:extLst>
            </p:cNvPr>
            <p:cNvSpPr txBox="1"/>
            <p:nvPr/>
          </p:nvSpPr>
          <p:spPr>
            <a:xfrm>
              <a:off x="10488706" y="380408"/>
              <a:ext cx="1565361" cy="470000"/>
            </a:xfrm>
            <a:prstGeom prst="rect">
              <a:avLst/>
            </a:prstGeom>
          </p:spPr>
          <p:txBody>
            <a:bodyPr vert="horz" wrap="square" lIns="0" tIns="28575" rIns="0" bIns="0" rtlCol="0" anchor="ctr">
              <a:spAutoFit/>
            </a:bodyPr>
            <a:lstStyle/>
            <a:p>
              <a:pPr marL="12700" marR="5080">
                <a:spcBef>
                  <a:spcPts val="225"/>
                </a:spcBef>
              </a:pPr>
              <a:r>
                <a:rPr lang="ru-RU" sz="900" dirty="0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Муниципальный район </a:t>
              </a:r>
              <a:r>
                <a:rPr lang="ru-RU" sz="900" dirty="0" err="1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Кинельский</a:t>
              </a:r>
              <a:endParaRPr lang="ru-RU" sz="900" dirty="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 marR="5080">
                <a:spcBef>
                  <a:spcPts val="225"/>
                </a:spcBef>
              </a:pPr>
              <a:r>
                <a:rPr lang="ru-RU" sz="900" dirty="0" err="1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Самарскаяо</a:t>
              </a:r>
              <a:r>
                <a:rPr lang="ru-RU" sz="900" dirty="0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область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829893" y="318829"/>
            <a:ext cx="484001" cy="640135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547866" y="1895499"/>
            <a:ext cx="3876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Расстояние до Самары – 40 км.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18146" y="5067500"/>
            <a:ext cx="44035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Имеется железная дорога и железнодорожные станции (узловая станция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Кинель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 6 станций)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989904" y="1895499"/>
            <a:ext cx="3841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 аэропорта «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Курумоч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 – 30 км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02379" y="5062768"/>
            <a:ext cx="47578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наличие аэродром государственной авиации «Бобровка» и вертолётная площадка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357462" y="2540655"/>
            <a:ext cx="4572000" cy="231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6">
            <a:extLst>
              <a:ext uri="{FF2B5EF4-FFF2-40B4-BE49-F238E27FC236}">
                <a16:creationId xmlns="" xmlns:a16="http://schemas.microsoft.com/office/drawing/2014/main" id="{5B821D9F-B96E-25F8-FC33-2F7B717097C0}"/>
              </a:ext>
            </a:extLst>
          </p:cNvPr>
          <p:cNvSpPr/>
          <p:nvPr/>
        </p:nvSpPr>
        <p:spPr>
          <a:xfrm>
            <a:off x="331674" y="1214337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7">
            <a:extLst>
              <a:ext uri="{FF2B5EF4-FFF2-40B4-BE49-F238E27FC236}">
                <a16:creationId xmlns="" xmlns:a16="http://schemas.microsoft.com/office/drawing/2014/main" id="{97129AD0-AEDC-3D54-486D-6AD4C029B579}"/>
              </a:ext>
            </a:extLst>
          </p:cNvPr>
          <p:cNvSpPr/>
          <p:nvPr/>
        </p:nvSpPr>
        <p:spPr>
          <a:xfrm flipV="1">
            <a:off x="331674" y="6510214"/>
            <a:ext cx="11415826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8">
            <a:extLst>
              <a:ext uri="{FF2B5EF4-FFF2-40B4-BE49-F238E27FC236}">
                <a16:creationId xmlns="" xmlns:a16="http://schemas.microsoft.com/office/drawing/2014/main" id="{EDD6D697-1066-BBB9-7A13-287E53EF8B50}"/>
              </a:ext>
            </a:extLst>
          </p:cNvPr>
          <p:cNvSpPr txBox="1">
            <a:spLocks/>
          </p:cNvSpPr>
          <p:nvPr/>
        </p:nvSpPr>
        <p:spPr>
          <a:xfrm>
            <a:off x="318975" y="149574"/>
            <a:ext cx="8748825" cy="9448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3400"/>
              </a:lnSpc>
              <a:spcBef>
                <a:spcPts val="780"/>
              </a:spcBef>
            </a:pPr>
            <a: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ИНЖЕНЕРНАЯ</a:t>
            </a:r>
            <a:b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ИНФРАСТРУКТУРА</a:t>
            </a:r>
            <a:endParaRPr lang="ru-RU" sz="2800" b="1" spc="-10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1">
            <a:extLst>
              <a:ext uri="{FF2B5EF4-FFF2-40B4-BE49-F238E27FC236}">
                <a16:creationId xmlns="" xmlns:a16="http://schemas.microsoft.com/office/drawing/2014/main" id="{5EAC7AD2-7514-EF8C-E644-762603C14DAA}"/>
              </a:ext>
            </a:extLst>
          </p:cNvPr>
          <p:cNvSpPr txBox="1">
            <a:spLocks/>
          </p:cNvSpPr>
          <p:nvPr/>
        </p:nvSpPr>
        <p:spPr>
          <a:xfrm>
            <a:off x="11831638" y="6444981"/>
            <a:ext cx="28115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16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="" xmlns:a16="http://schemas.microsoft.com/office/drawing/2014/main" id="{72C2F2F6-4156-4D67-80EC-EF3175D647FB}"/>
              </a:ext>
            </a:extLst>
          </p:cNvPr>
          <p:cNvGrpSpPr/>
          <p:nvPr/>
        </p:nvGrpSpPr>
        <p:grpSpPr>
          <a:xfrm>
            <a:off x="7528468" y="349323"/>
            <a:ext cx="4525599" cy="501084"/>
            <a:chOff x="7528468" y="349323"/>
            <a:chExt cx="4525599" cy="501084"/>
          </a:xfrm>
        </p:grpSpPr>
        <p:grpSp>
          <p:nvGrpSpPr>
            <p:cNvPr id="40" name="object 6">
              <a:extLst>
                <a:ext uri="{FF2B5EF4-FFF2-40B4-BE49-F238E27FC236}">
                  <a16:creationId xmlns="" xmlns:a16="http://schemas.microsoft.com/office/drawing/2014/main" id="{83F9E3E2-4703-48FA-9373-BB582FF005C5}"/>
                </a:ext>
              </a:extLst>
            </p:cNvPr>
            <p:cNvGrpSpPr/>
            <p:nvPr/>
          </p:nvGrpSpPr>
          <p:grpSpPr>
            <a:xfrm>
              <a:off x="7528468" y="349323"/>
              <a:ext cx="453609" cy="496678"/>
              <a:chOff x="2228688" y="511439"/>
              <a:chExt cx="628942" cy="688658"/>
            </a:xfrm>
          </p:grpSpPr>
          <p:pic>
            <p:nvPicPr>
              <p:cNvPr id="45" name="object 7">
                <a:extLst>
                  <a:ext uri="{FF2B5EF4-FFF2-40B4-BE49-F238E27FC236}">
                    <a16:creationId xmlns="" xmlns:a16="http://schemas.microsoft.com/office/drawing/2014/main" id="{97086035-5F91-48A4-9E2E-6CF476E7DC05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386669" y="511439"/>
                <a:ext cx="313690" cy="572700"/>
              </a:xfrm>
              <a:prstGeom prst="rect">
                <a:avLst/>
              </a:prstGeom>
            </p:spPr>
          </p:pic>
          <p:pic>
            <p:nvPicPr>
              <p:cNvPr id="46" name="object 8">
                <a:extLst>
                  <a:ext uri="{FF2B5EF4-FFF2-40B4-BE49-F238E27FC236}">
                    <a16:creationId xmlns="" xmlns:a16="http://schemas.microsoft.com/office/drawing/2014/main" id="{DA866B1A-5607-42CF-BB22-1BB16655E9E8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19120" y="693369"/>
                <a:ext cx="33845" cy="6921"/>
              </a:xfrm>
              <a:prstGeom prst="rect">
                <a:avLst/>
              </a:prstGeom>
            </p:spPr>
          </p:pic>
          <p:sp>
            <p:nvSpPr>
              <p:cNvPr id="47" name="object 9">
                <a:extLst>
                  <a:ext uri="{FF2B5EF4-FFF2-40B4-BE49-F238E27FC236}">
                    <a16:creationId xmlns="" xmlns:a16="http://schemas.microsoft.com/office/drawing/2014/main" id="{9F335A86-9272-4756-8880-551E69229C62}"/>
                  </a:ext>
                </a:extLst>
              </p:cNvPr>
              <p:cNvSpPr/>
              <p:nvPr/>
            </p:nvSpPr>
            <p:spPr>
              <a:xfrm>
                <a:off x="2673055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22224" y="0"/>
                    </a:moveTo>
                    <a:lnTo>
                      <a:pt x="1435" y="14020"/>
                    </a:lnTo>
                    <a:lnTo>
                      <a:pt x="0" y="16992"/>
                    </a:lnTo>
                    <a:lnTo>
                      <a:pt x="304" y="17500"/>
                    </a:lnTo>
                    <a:lnTo>
                      <a:pt x="520" y="17792"/>
                    </a:lnTo>
                    <a:lnTo>
                      <a:pt x="8039" y="30454"/>
                    </a:lnTo>
                    <a:lnTo>
                      <a:pt x="18580" y="31203"/>
                    </a:lnTo>
                    <a:lnTo>
                      <a:pt x="25742" y="26377"/>
                    </a:lnTo>
                    <a:lnTo>
                      <a:pt x="34353" y="22898"/>
                    </a:lnTo>
                    <a:lnTo>
                      <a:pt x="37325" y="21755"/>
                    </a:lnTo>
                    <a:lnTo>
                      <a:pt x="36906" y="21717"/>
                    </a:lnTo>
                    <a:lnTo>
                      <a:pt x="35648" y="21399"/>
                    </a:lnTo>
                    <a:lnTo>
                      <a:pt x="33286" y="20459"/>
                    </a:lnTo>
                    <a:lnTo>
                      <a:pt x="22910" y="15824"/>
                    </a:lnTo>
                    <a:lnTo>
                      <a:pt x="23228" y="2387"/>
                    </a:lnTo>
                    <a:lnTo>
                      <a:pt x="23329" y="2082"/>
                    </a:lnTo>
                    <a:lnTo>
                      <a:pt x="23274" y="533"/>
                    </a:lnTo>
                    <a:lnTo>
                      <a:pt x="22948" y="177"/>
                    </a:lnTo>
                    <a:lnTo>
                      <a:pt x="22224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10">
                <a:extLst>
                  <a:ext uri="{FF2B5EF4-FFF2-40B4-BE49-F238E27FC236}">
                    <a16:creationId xmlns="" xmlns:a16="http://schemas.microsoft.com/office/drawing/2014/main" id="{6810F443-B86E-4921-A5ED-C2AA6C577500}"/>
                  </a:ext>
                </a:extLst>
              </p:cNvPr>
              <p:cNvSpPr/>
              <p:nvPr/>
            </p:nvSpPr>
            <p:spPr>
              <a:xfrm>
                <a:off x="262125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419" y="48958"/>
                    </a:moveTo>
                    <a:lnTo>
                      <a:pt x="1054" y="49390"/>
                    </a:lnTo>
                    <a:lnTo>
                      <a:pt x="660" y="49987"/>
                    </a:lnTo>
                    <a:lnTo>
                      <a:pt x="0" y="51092"/>
                    </a:lnTo>
                    <a:lnTo>
                      <a:pt x="9737" y="55077"/>
                    </a:lnTo>
                    <a:lnTo>
                      <a:pt x="19010" y="55954"/>
                    </a:lnTo>
                    <a:lnTo>
                      <a:pt x="26080" y="55276"/>
                    </a:lnTo>
                    <a:lnTo>
                      <a:pt x="29034" y="54635"/>
                    </a:lnTo>
                    <a:lnTo>
                      <a:pt x="32582" y="53149"/>
                    </a:lnTo>
                    <a:lnTo>
                      <a:pt x="15398" y="53136"/>
                    </a:lnTo>
                    <a:lnTo>
                      <a:pt x="8928" y="53098"/>
                    </a:lnTo>
                    <a:lnTo>
                      <a:pt x="2481" y="48996"/>
                    </a:lnTo>
                    <a:lnTo>
                      <a:pt x="639" y="48983"/>
                    </a:lnTo>
                    <a:lnTo>
                      <a:pt x="419" y="48958"/>
                    </a:lnTo>
                    <a:close/>
                  </a:path>
                  <a:path w="99694" h="56515">
                    <a:moveTo>
                      <a:pt x="33993" y="52565"/>
                    </a:moveTo>
                    <a:lnTo>
                      <a:pt x="23088" y="52565"/>
                    </a:lnTo>
                    <a:lnTo>
                      <a:pt x="17627" y="53149"/>
                    </a:lnTo>
                    <a:lnTo>
                      <a:pt x="32582" y="53149"/>
                    </a:lnTo>
                    <a:lnTo>
                      <a:pt x="33993" y="52565"/>
                    </a:lnTo>
                    <a:close/>
                  </a:path>
                  <a:path w="99694" h="56515">
                    <a:moveTo>
                      <a:pt x="17749" y="53136"/>
                    </a:moveTo>
                    <a:close/>
                  </a:path>
                  <a:path w="99694" h="56515">
                    <a:moveTo>
                      <a:pt x="51828" y="0"/>
                    </a:moveTo>
                    <a:lnTo>
                      <a:pt x="50101" y="952"/>
                    </a:lnTo>
                    <a:lnTo>
                      <a:pt x="37906" y="4600"/>
                    </a:lnTo>
                    <a:lnTo>
                      <a:pt x="31548" y="7894"/>
                    </a:lnTo>
                    <a:lnTo>
                      <a:pt x="28964" y="12705"/>
                    </a:lnTo>
                    <a:lnTo>
                      <a:pt x="28092" y="20904"/>
                    </a:lnTo>
                    <a:lnTo>
                      <a:pt x="21497" y="35381"/>
                    </a:lnTo>
                    <a:lnTo>
                      <a:pt x="14197" y="43786"/>
                    </a:lnTo>
                    <a:lnTo>
                      <a:pt x="7427" y="47757"/>
                    </a:lnTo>
                    <a:lnTo>
                      <a:pt x="2425" y="48933"/>
                    </a:lnTo>
                    <a:lnTo>
                      <a:pt x="9524" y="53098"/>
                    </a:lnTo>
                    <a:lnTo>
                      <a:pt x="17749" y="53136"/>
                    </a:lnTo>
                    <a:lnTo>
                      <a:pt x="23088" y="52565"/>
                    </a:lnTo>
                    <a:lnTo>
                      <a:pt x="33993" y="52565"/>
                    </a:lnTo>
                    <a:lnTo>
                      <a:pt x="50520" y="31584"/>
                    </a:lnTo>
                    <a:lnTo>
                      <a:pt x="51059" y="29730"/>
                    </a:lnTo>
                    <a:lnTo>
                      <a:pt x="51625" y="28244"/>
                    </a:lnTo>
                    <a:lnTo>
                      <a:pt x="52053" y="28244"/>
                    </a:lnTo>
                    <a:lnTo>
                      <a:pt x="52933" y="26555"/>
                    </a:lnTo>
                    <a:lnTo>
                      <a:pt x="53884" y="23850"/>
                    </a:lnTo>
                    <a:lnTo>
                      <a:pt x="54038" y="23482"/>
                    </a:lnTo>
                    <a:lnTo>
                      <a:pt x="60439" y="13703"/>
                    </a:lnTo>
                    <a:lnTo>
                      <a:pt x="72389" y="11976"/>
                    </a:lnTo>
                    <a:lnTo>
                      <a:pt x="73926" y="11658"/>
                    </a:lnTo>
                    <a:lnTo>
                      <a:pt x="78730" y="11658"/>
                    </a:lnTo>
                    <a:lnTo>
                      <a:pt x="76551" y="9258"/>
                    </a:lnTo>
                    <a:lnTo>
                      <a:pt x="70281" y="9258"/>
                    </a:lnTo>
                    <a:lnTo>
                      <a:pt x="61252" y="6324"/>
                    </a:lnTo>
                    <a:lnTo>
                      <a:pt x="53873" y="1752"/>
                    </a:lnTo>
                    <a:lnTo>
                      <a:pt x="51828" y="0"/>
                    </a:lnTo>
                    <a:close/>
                  </a:path>
                  <a:path w="99694" h="56515">
                    <a:moveTo>
                      <a:pt x="1663" y="48475"/>
                    </a:moveTo>
                    <a:lnTo>
                      <a:pt x="1320" y="48983"/>
                    </a:lnTo>
                    <a:lnTo>
                      <a:pt x="749" y="48996"/>
                    </a:lnTo>
                    <a:lnTo>
                      <a:pt x="2481" y="48996"/>
                    </a:lnTo>
                    <a:lnTo>
                      <a:pt x="1663" y="48475"/>
                    </a:lnTo>
                    <a:close/>
                  </a:path>
                  <a:path w="99694" h="56515">
                    <a:moveTo>
                      <a:pt x="78730" y="11658"/>
                    </a:moveTo>
                    <a:lnTo>
                      <a:pt x="73926" y="11658"/>
                    </a:lnTo>
                    <a:lnTo>
                      <a:pt x="74739" y="11836"/>
                    </a:lnTo>
                    <a:lnTo>
                      <a:pt x="75323" y="12471"/>
                    </a:lnTo>
                    <a:lnTo>
                      <a:pt x="75222" y="13436"/>
                    </a:lnTo>
                    <a:lnTo>
                      <a:pt x="75031" y="14071"/>
                    </a:lnTo>
                    <a:lnTo>
                      <a:pt x="74688" y="28384"/>
                    </a:lnTo>
                    <a:lnTo>
                      <a:pt x="86537" y="32727"/>
                    </a:lnTo>
                    <a:lnTo>
                      <a:pt x="88823" y="33705"/>
                    </a:lnTo>
                    <a:lnTo>
                      <a:pt x="90919" y="33731"/>
                    </a:lnTo>
                    <a:lnTo>
                      <a:pt x="96164" y="31102"/>
                    </a:lnTo>
                    <a:lnTo>
                      <a:pt x="96296" y="30568"/>
                    </a:lnTo>
                    <a:lnTo>
                      <a:pt x="90373" y="30568"/>
                    </a:lnTo>
                    <a:lnTo>
                      <a:pt x="89179" y="30518"/>
                    </a:lnTo>
                    <a:lnTo>
                      <a:pt x="87600" y="29845"/>
                    </a:lnTo>
                    <a:lnTo>
                      <a:pt x="77812" y="26174"/>
                    </a:lnTo>
                    <a:lnTo>
                      <a:pt x="78029" y="17399"/>
                    </a:lnTo>
                    <a:lnTo>
                      <a:pt x="78041" y="14782"/>
                    </a:lnTo>
                    <a:lnTo>
                      <a:pt x="78892" y="11836"/>
                    </a:lnTo>
                    <a:lnTo>
                      <a:pt x="78730" y="11658"/>
                    </a:lnTo>
                    <a:close/>
                  </a:path>
                  <a:path w="99694" h="56515">
                    <a:moveTo>
                      <a:pt x="96856" y="17424"/>
                    </a:moveTo>
                    <a:lnTo>
                      <a:pt x="91503" y="17424"/>
                    </a:lnTo>
                    <a:lnTo>
                      <a:pt x="92990" y="17729"/>
                    </a:lnTo>
                    <a:lnTo>
                      <a:pt x="95453" y="20497"/>
                    </a:lnTo>
                    <a:lnTo>
                      <a:pt x="94825" y="23926"/>
                    </a:lnTo>
                    <a:lnTo>
                      <a:pt x="94699" y="24523"/>
                    </a:lnTo>
                    <a:lnTo>
                      <a:pt x="94340" y="25717"/>
                    </a:lnTo>
                    <a:lnTo>
                      <a:pt x="94094" y="26708"/>
                    </a:lnTo>
                    <a:lnTo>
                      <a:pt x="93141" y="29184"/>
                    </a:lnTo>
                    <a:lnTo>
                      <a:pt x="90373" y="30568"/>
                    </a:lnTo>
                    <a:lnTo>
                      <a:pt x="96296" y="30568"/>
                    </a:lnTo>
                    <a:lnTo>
                      <a:pt x="97291" y="26555"/>
                    </a:lnTo>
                    <a:lnTo>
                      <a:pt x="99161" y="20078"/>
                    </a:lnTo>
                    <a:lnTo>
                      <a:pt x="96856" y="17424"/>
                    </a:lnTo>
                    <a:close/>
                  </a:path>
                  <a:path w="99694" h="56515">
                    <a:moveTo>
                      <a:pt x="52053" y="28244"/>
                    </a:moveTo>
                    <a:lnTo>
                      <a:pt x="51625" y="28244"/>
                    </a:lnTo>
                    <a:lnTo>
                      <a:pt x="51274" y="29184"/>
                    </a:lnTo>
                    <a:lnTo>
                      <a:pt x="50863" y="30530"/>
                    </a:lnTo>
                    <a:lnTo>
                      <a:pt x="52053" y="28244"/>
                    </a:lnTo>
                    <a:close/>
                  </a:path>
                  <a:path w="99694" h="56515">
                    <a:moveTo>
                      <a:pt x="92151" y="14211"/>
                    </a:moveTo>
                    <a:lnTo>
                      <a:pt x="88836" y="14719"/>
                    </a:lnTo>
                    <a:lnTo>
                      <a:pt x="88260" y="14871"/>
                    </a:lnTo>
                    <a:lnTo>
                      <a:pt x="85839" y="15595"/>
                    </a:lnTo>
                    <a:lnTo>
                      <a:pt x="84099" y="17399"/>
                    </a:lnTo>
                    <a:lnTo>
                      <a:pt x="80429" y="17945"/>
                    </a:lnTo>
                    <a:lnTo>
                      <a:pt x="78358" y="18110"/>
                    </a:lnTo>
                    <a:lnTo>
                      <a:pt x="78930" y="21450"/>
                    </a:lnTo>
                    <a:lnTo>
                      <a:pt x="80340" y="23926"/>
                    </a:lnTo>
                    <a:lnTo>
                      <a:pt x="81902" y="25717"/>
                    </a:lnTo>
                    <a:lnTo>
                      <a:pt x="85940" y="25349"/>
                    </a:lnTo>
                    <a:lnTo>
                      <a:pt x="85636" y="25044"/>
                    </a:lnTo>
                    <a:lnTo>
                      <a:pt x="85229" y="24523"/>
                    </a:lnTo>
                    <a:lnTo>
                      <a:pt x="86296" y="23850"/>
                    </a:lnTo>
                    <a:lnTo>
                      <a:pt x="85483" y="22580"/>
                    </a:lnTo>
                    <a:lnTo>
                      <a:pt x="85255" y="21513"/>
                    </a:lnTo>
                    <a:lnTo>
                      <a:pt x="86220" y="18986"/>
                    </a:lnTo>
                    <a:lnTo>
                      <a:pt x="88711" y="17945"/>
                    </a:lnTo>
                    <a:lnTo>
                      <a:pt x="89347" y="17767"/>
                    </a:lnTo>
                    <a:lnTo>
                      <a:pt x="91503" y="17424"/>
                    </a:lnTo>
                    <a:lnTo>
                      <a:pt x="96856" y="17424"/>
                    </a:lnTo>
                    <a:lnTo>
                      <a:pt x="94640" y="14871"/>
                    </a:lnTo>
                    <a:lnTo>
                      <a:pt x="92151" y="14211"/>
                    </a:lnTo>
                    <a:close/>
                  </a:path>
                  <a:path w="99694" h="56515">
                    <a:moveTo>
                      <a:pt x="78099" y="14581"/>
                    </a:moveTo>
                    <a:lnTo>
                      <a:pt x="78041" y="14782"/>
                    </a:lnTo>
                    <a:lnTo>
                      <a:pt x="78099" y="14581"/>
                    </a:lnTo>
                    <a:close/>
                  </a:path>
                  <a:path w="99694" h="56515">
                    <a:moveTo>
                      <a:pt x="78162" y="14363"/>
                    </a:moveTo>
                    <a:lnTo>
                      <a:pt x="78099" y="14581"/>
                    </a:lnTo>
                    <a:lnTo>
                      <a:pt x="78162" y="14363"/>
                    </a:lnTo>
                    <a:close/>
                  </a:path>
                  <a:path w="99694" h="56515">
                    <a:moveTo>
                      <a:pt x="74282" y="8432"/>
                    </a:moveTo>
                    <a:lnTo>
                      <a:pt x="71843" y="8953"/>
                    </a:lnTo>
                    <a:lnTo>
                      <a:pt x="71259" y="9042"/>
                    </a:lnTo>
                    <a:lnTo>
                      <a:pt x="70281" y="9258"/>
                    </a:lnTo>
                    <a:lnTo>
                      <a:pt x="76551" y="9258"/>
                    </a:lnTo>
                    <a:lnTo>
                      <a:pt x="76136" y="8801"/>
                    </a:lnTo>
                    <a:lnTo>
                      <a:pt x="74282" y="8432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11">
                <a:extLst>
                  <a:ext uri="{FF2B5EF4-FFF2-40B4-BE49-F238E27FC236}">
                    <a16:creationId xmlns="" xmlns:a16="http://schemas.microsoft.com/office/drawing/2014/main" id="{BFFEEFBA-D857-4D40-99BF-5133BFDD1AFA}"/>
                  </a:ext>
                </a:extLst>
              </p:cNvPr>
              <p:cNvSpPr/>
              <p:nvPr/>
            </p:nvSpPr>
            <p:spPr>
              <a:xfrm>
                <a:off x="2700616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8966" y="15722"/>
                    </a:moveTo>
                    <a:lnTo>
                      <a:pt x="8382" y="15595"/>
                    </a:lnTo>
                    <a:lnTo>
                      <a:pt x="7785" y="15405"/>
                    </a:lnTo>
                    <a:lnTo>
                      <a:pt x="7162" y="15138"/>
                    </a:lnTo>
                    <a:lnTo>
                      <a:pt x="3251" y="13703"/>
                    </a:lnTo>
                    <a:lnTo>
                      <a:pt x="0" y="9829"/>
                    </a:lnTo>
                    <a:lnTo>
                      <a:pt x="1612" y="11950"/>
                    </a:lnTo>
                    <a:lnTo>
                      <a:pt x="5067" y="15773"/>
                    </a:lnTo>
                    <a:lnTo>
                      <a:pt x="8966" y="15722"/>
                    </a:lnTo>
                    <a:close/>
                  </a:path>
                  <a:path w="16510" h="15875">
                    <a:moveTo>
                      <a:pt x="16040" y="3187"/>
                    </a:moveTo>
                    <a:lnTo>
                      <a:pt x="11963" y="0"/>
                    </a:lnTo>
                    <a:lnTo>
                      <a:pt x="11036" y="12"/>
                    </a:lnTo>
                    <a:lnTo>
                      <a:pt x="9982" y="177"/>
                    </a:lnTo>
                    <a:lnTo>
                      <a:pt x="9258" y="393"/>
                    </a:lnTo>
                    <a:lnTo>
                      <a:pt x="6858" y="1397"/>
                    </a:lnTo>
                    <a:lnTo>
                      <a:pt x="5892" y="3924"/>
                    </a:lnTo>
                    <a:lnTo>
                      <a:pt x="6121" y="4991"/>
                    </a:lnTo>
                    <a:lnTo>
                      <a:pt x="6934" y="6261"/>
                    </a:lnTo>
                    <a:lnTo>
                      <a:pt x="5359" y="7264"/>
                    </a:lnTo>
                    <a:lnTo>
                      <a:pt x="5638" y="7632"/>
                    </a:lnTo>
                    <a:lnTo>
                      <a:pt x="4584" y="7759"/>
                    </a:lnTo>
                    <a:lnTo>
                      <a:pt x="4343" y="7912"/>
                    </a:lnTo>
                    <a:lnTo>
                      <a:pt x="2451" y="8026"/>
                    </a:lnTo>
                    <a:lnTo>
                      <a:pt x="5041" y="11061"/>
                    </a:lnTo>
                    <a:lnTo>
                      <a:pt x="8077" y="12192"/>
                    </a:lnTo>
                    <a:lnTo>
                      <a:pt x="9715" y="12890"/>
                    </a:lnTo>
                    <a:lnTo>
                      <a:pt x="10998" y="12979"/>
                    </a:lnTo>
                    <a:lnTo>
                      <a:pt x="13779" y="11595"/>
                    </a:lnTo>
                    <a:lnTo>
                      <a:pt x="14732" y="9118"/>
                    </a:lnTo>
                    <a:lnTo>
                      <a:pt x="15354" y="6858"/>
                    </a:lnTo>
                    <a:lnTo>
                      <a:pt x="16040" y="3187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0" name="object 12">
                <a:extLst>
                  <a:ext uri="{FF2B5EF4-FFF2-40B4-BE49-F238E27FC236}">
                    <a16:creationId xmlns="" xmlns:a16="http://schemas.microsoft.com/office/drawing/2014/main" id="{5EE1A2DA-4317-439A-8BF0-27F917FDBAD8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772397" y="666851"/>
                <a:ext cx="12280" cy="12775"/>
              </a:xfrm>
              <a:prstGeom prst="rect">
                <a:avLst/>
              </a:prstGeom>
            </p:spPr>
          </p:pic>
          <p:pic>
            <p:nvPicPr>
              <p:cNvPr id="51" name="object 13">
                <a:extLst>
                  <a:ext uri="{FF2B5EF4-FFF2-40B4-BE49-F238E27FC236}">
                    <a16:creationId xmlns="" xmlns:a16="http://schemas.microsoft.com/office/drawing/2014/main" id="{3E06CEA7-4FCF-45C2-877B-3B09F9B46F3D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609644" y="610693"/>
                <a:ext cx="239269" cy="557584"/>
              </a:xfrm>
              <a:prstGeom prst="rect">
                <a:avLst/>
              </a:prstGeom>
            </p:spPr>
          </p:pic>
          <p:sp>
            <p:nvSpPr>
              <p:cNvPr id="52" name="object 14">
                <a:extLst>
                  <a:ext uri="{FF2B5EF4-FFF2-40B4-BE49-F238E27FC236}">
                    <a16:creationId xmlns="" xmlns:a16="http://schemas.microsoft.com/office/drawing/2014/main" id="{AC944442-0000-45A2-896C-1425A816E938}"/>
                  </a:ext>
                </a:extLst>
              </p:cNvPr>
              <p:cNvSpPr/>
              <p:nvPr/>
            </p:nvSpPr>
            <p:spPr>
              <a:xfrm>
                <a:off x="2548255" y="1092783"/>
                <a:ext cx="138430" cy="107314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07315">
                    <a:moveTo>
                      <a:pt x="39662" y="65532"/>
                    </a:moveTo>
                    <a:lnTo>
                      <a:pt x="39408" y="65633"/>
                    </a:lnTo>
                    <a:lnTo>
                      <a:pt x="39662" y="65532"/>
                    </a:lnTo>
                    <a:close/>
                  </a:path>
                  <a:path w="138430" h="107315">
                    <a:moveTo>
                      <a:pt x="94475" y="99415"/>
                    </a:moveTo>
                    <a:lnTo>
                      <a:pt x="94005" y="96596"/>
                    </a:lnTo>
                    <a:lnTo>
                      <a:pt x="82740" y="91719"/>
                    </a:lnTo>
                    <a:lnTo>
                      <a:pt x="74968" y="87261"/>
                    </a:lnTo>
                    <a:lnTo>
                      <a:pt x="70472" y="84010"/>
                    </a:lnTo>
                    <a:lnTo>
                      <a:pt x="69011" y="82753"/>
                    </a:lnTo>
                    <a:lnTo>
                      <a:pt x="61239" y="77101"/>
                    </a:lnTo>
                    <a:lnTo>
                      <a:pt x="60363" y="76466"/>
                    </a:lnTo>
                    <a:lnTo>
                      <a:pt x="54394" y="77101"/>
                    </a:lnTo>
                    <a:lnTo>
                      <a:pt x="51752" y="76047"/>
                    </a:lnTo>
                    <a:lnTo>
                      <a:pt x="49504" y="74803"/>
                    </a:lnTo>
                    <a:lnTo>
                      <a:pt x="47599" y="73482"/>
                    </a:lnTo>
                    <a:lnTo>
                      <a:pt x="32804" y="73406"/>
                    </a:lnTo>
                    <a:lnTo>
                      <a:pt x="20218" y="70878"/>
                    </a:lnTo>
                    <a:lnTo>
                      <a:pt x="15544" y="69278"/>
                    </a:lnTo>
                    <a:lnTo>
                      <a:pt x="11468" y="67894"/>
                    </a:lnTo>
                    <a:lnTo>
                      <a:pt x="8191" y="66446"/>
                    </a:lnTo>
                    <a:lnTo>
                      <a:pt x="4267" y="69278"/>
                    </a:lnTo>
                    <a:lnTo>
                      <a:pt x="12" y="67945"/>
                    </a:lnTo>
                    <a:lnTo>
                      <a:pt x="11633" y="76936"/>
                    </a:lnTo>
                    <a:lnTo>
                      <a:pt x="22161" y="78193"/>
                    </a:lnTo>
                    <a:lnTo>
                      <a:pt x="34429" y="82448"/>
                    </a:lnTo>
                    <a:lnTo>
                      <a:pt x="39611" y="94386"/>
                    </a:lnTo>
                    <a:lnTo>
                      <a:pt x="47320" y="106972"/>
                    </a:lnTo>
                    <a:lnTo>
                      <a:pt x="52349" y="104927"/>
                    </a:lnTo>
                    <a:lnTo>
                      <a:pt x="64465" y="101612"/>
                    </a:lnTo>
                    <a:lnTo>
                      <a:pt x="74422" y="99987"/>
                    </a:lnTo>
                    <a:lnTo>
                      <a:pt x="81153" y="99466"/>
                    </a:lnTo>
                    <a:lnTo>
                      <a:pt x="83629" y="99415"/>
                    </a:lnTo>
                    <a:lnTo>
                      <a:pt x="94475" y="99415"/>
                    </a:lnTo>
                    <a:close/>
                  </a:path>
                  <a:path w="138430" h="107315">
                    <a:moveTo>
                      <a:pt x="109677" y="21996"/>
                    </a:moveTo>
                    <a:lnTo>
                      <a:pt x="108851" y="18707"/>
                    </a:lnTo>
                    <a:lnTo>
                      <a:pt x="108254" y="16344"/>
                    </a:lnTo>
                    <a:lnTo>
                      <a:pt x="102768" y="14528"/>
                    </a:lnTo>
                    <a:lnTo>
                      <a:pt x="105422" y="4635"/>
                    </a:lnTo>
                    <a:lnTo>
                      <a:pt x="106667" y="0"/>
                    </a:lnTo>
                    <a:lnTo>
                      <a:pt x="96037" y="4635"/>
                    </a:lnTo>
                    <a:lnTo>
                      <a:pt x="93891" y="4584"/>
                    </a:lnTo>
                    <a:lnTo>
                      <a:pt x="89776" y="5372"/>
                    </a:lnTo>
                    <a:lnTo>
                      <a:pt x="87172" y="8394"/>
                    </a:lnTo>
                    <a:lnTo>
                      <a:pt x="89395" y="14528"/>
                    </a:lnTo>
                    <a:lnTo>
                      <a:pt x="89496" y="16344"/>
                    </a:lnTo>
                    <a:lnTo>
                      <a:pt x="89141" y="22644"/>
                    </a:lnTo>
                    <a:lnTo>
                      <a:pt x="98628" y="18707"/>
                    </a:lnTo>
                    <a:lnTo>
                      <a:pt x="102501" y="19710"/>
                    </a:lnTo>
                    <a:lnTo>
                      <a:pt x="104368" y="22707"/>
                    </a:lnTo>
                    <a:lnTo>
                      <a:pt x="106311" y="22009"/>
                    </a:lnTo>
                    <a:lnTo>
                      <a:pt x="109677" y="21996"/>
                    </a:lnTo>
                    <a:close/>
                  </a:path>
                  <a:path w="138430" h="107315">
                    <a:moveTo>
                      <a:pt x="138023" y="59182"/>
                    </a:moveTo>
                    <a:lnTo>
                      <a:pt x="126695" y="59499"/>
                    </a:lnTo>
                    <a:lnTo>
                      <a:pt x="125907" y="51371"/>
                    </a:lnTo>
                    <a:lnTo>
                      <a:pt x="119138" y="47904"/>
                    </a:lnTo>
                    <a:lnTo>
                      <a:pt x="113474" y="47396"/>
                    </a:lnTo>
                    <a:lnTo>
                      <a:pt x="111379" y="47218"/>
                    </a:lnTo>
                    <a:lnTo>
                      <a:pt x="107683" y="47396"/>
                    </a:lnTo>
                    <a:lnTo>
                      <a:pt x="107759" y="42214"/>
                    </a:lnTo>
                    <a:lnTo>
                      <a:pt x="107835" y="37807"/>
                    </a:lnTo>
                    <a:lnTo>
                      <a:pt x="98717" y="37807"/>
                    </a:lnTo>
                    <a:lnTo>
                      <a:pt x="94627" y="37338"/>
                    </a:lnTo>
                    <a:lnTo>
                      <a:pt x="90385" y="39535"/>
                    </a:lnTo>
                    <a:lnTo>
                      <a:pt x="87033" y="42214"/>
                    </a:lnTo>
                    <a:lnTo>
                      <a:pt x="82575" y="40208"/>
                    </a:lnTo>
                    <a:lnTo>
                      <a:pt x="80276" y="38836"/>
                    </a:lnTo>
                    <a:lnTo>
                      <a:pt x="78841" y="41262"/>
                    </a:lnTo>
                    <a:lnTo>
                      <a:pt x="76708" y="43853"/>
                    </a:lnTo>
                    <a:lnTo>
                      <a:pt x="73609" y="45605"/>
                    </a:lnTo>
                    <a:lnTo>
                      <a:pt x="64338" y="51435"/>
                    </a:lnTo>
                    <a:lnTo>
                      <a:pt x="63500" y="59499"/>
                    </a:lnTo>
                    <a:lnTo>
                      <a:pt x="63385" y="63042"/>
                    </a:lnTo>
                    <a:lnTo>
                      <a:pt x="63207" y="64033"/>
                    </a:lnTo>
                    <a:lnTo>
                      <a:pt x="66306" y="67449"/>
                    </a:lnTo>
                    <a:lnTo>
                      <a:pt x="70421" y="66725"/>
                    </a:lnTo>
                    <a:lnTo>
                      <a:pt x="70789" y="78308"/>
                    </a:lnTo>
                    <a:lnTo>
                      <a:pt x="74663" y="83375"/>
                    </a:lnTo>
                    <a:lnTo>
                      <a:pt x="79121" y="84531"/>
                    </a:lnTo>
                    <a:lnTo>
                      <a:pt x="81267" y="84340"/>
                    </a:lnTo>
                    <a:lnTo>
                      <a:pt x="91948" y="93345"/>
                    </a:lnTo>
                    <a:lnTo>
                      <a:pt x="99225" y="93992"/>
                    </a:lnTo>
                    <a:lnTo>
                      <a:pt x="103365" y="90957"/>
                    </a:lnTo>
                    <a:lnTo>
                      <a:pt x="104686" y="88900"/>
                    </a:lnTo>
                    <a:lnTo>
                      <a:pt x="105943" y="84645"/>
                    </a:lnTo>
                    <a:lnTo>
                      <a:pt x="105638" y="84340"/>
                    </a:lnTo>
                    <a:lnTo>
                      <a:pt x="102958" y="81661"/>
                    </a:lnTo>
                    <a:lnTo>
                      <a:pt x="112077" y="81826"/>
                    </a:lnTo>
                    <a:lnTo>
                      <a:pt x="112141" y="81661"/>
                    </a:lnTo>
                    <a:lnTo>
                      <a:pt x="114122" y="76949"/>
                    </a:lnTo>
                    <a:lnTo>
                      <a:pt x="128663" y="77444"/>
                    </a:lnTo>
                    <a:lnTo>
                      <a:pt x="129641" y="76949"/>
                    </a:lnTo>
                    <a:lnTo>
                      <a:pt x="135686" y="73926"/>
                    </a:lnTo>
                    <a:lnTo>
                      <a:pt x="137896" y="69519"/>
                    </a:lnTo>
                    <a:lnTo>
                      <a:pt x="138010" y="67449"/>
                    </a:lnTo>
                    <a:lnTo>
                      <a:pt x="138023" y="66725"/>
                    </a:lnTo>
                    <a:lnTo>
                      <a:pt x="138023" y="59499"/>
                    </a:lnTo>
                    <a:lnTo>
                      <a:pt x="138023" y="59182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15">
                <a:extLst>
                  <a:ext uri="{FF2B5EF4-FFF2-40B4-BE49-F238E27FC236}">
                    <a16:creationId xmlns="" xmlns:a16="http://schemas.microsoft.com/office/drawing/2014/main" id="{32AC1615-42F2-480E-8338-3FFB6A4E0711}"/>
                  </a:ext>
                </a:extLst>
              </p:cNvPr>
              <p:cNvSpPr/>
              <p:nvPr/>
            </p:nvSpPr>
            <p:spPr>
              <a:xfrm>
                <a:off x="2553347" y="1096479"/>
                <a:ext cx="156210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156210" h="97790">
                    <a:moveTo>
                      <a:pt x="78854" y="91643"/>
                    </a:moveTo>
                    <a:lnTo>
                      <a:pt x="49771" y="78752"/>
                    </a:lnTo>
                    <a:lnTo>
                      <a:pt x="42240" y="73647"/>
                    </a:lnTo>
                    <a:lnTo>
                      <a:pt x="35814" y="71120"/>
                    </a:lnTo>
                    <a:lnTo>
                      <a:pt x="32969" y="70129"/>
                    </a:lnTo>
                    <a:lnTo>
                      <a:pt x="24599" y="69786"/>
                    </a:lnTo>
                    <a:lnTo>
                      <a:pt x="17018" y="67894"/>
                    </a:lnTo>
                    <a:lnTo>
                      <a:pt x="11595" y="66103"/>
                    </a:lnTo>
                    <a:lnTo>
                      <a:pt x="8102" y="65239"/>
                    </a:lnTo>
                    <a:lnTo>
                      <a:pt x="4826" y="64071"/>
                    </a:lnTo>
                    <a:lnTo>
                      <a:pt x="2476" y="63157"/>
                    </a:lnTo>
                    <a:lnTo>
                      <a:pt x="1930" y="63461"/>
                    </a:lnTo>
                    <a:lnTo>
                      <a:pt x="1066" y="63893"/>
                    </a:lnTo>
                    <a:lnTo>
                      <a:pt x="0" y="64211"/>
                    </a:lnTo>
                    <a:lnTo>
                      <a:pt x="11811" y="69748"/>
                    </a:lnTo>
                    <a:lnTo>
                      <a:pt x="21640" y="70739"/>
                    </a:lnTo>
                    <a:lnTo>
                      <a:pt x="33274" y="75450"/>
                    </a:lnTo>
                    <a:lnTo>
                      <a:pt x="42075" y="95567"/>
                    </a:lnTo>
                    <a:lnTo>
                      <a:pt x="45212" y="97777"/>
                    </a:lnTo>
                    <a:lnTo>
                      <a:pt x="42227" y="86931"/>
                    </a:lnTo>
                    <a:lnTo>
                      <a:pt x="48996" y="87083"/>
                    </a:lnTo>
                    <a:lnTo>
                      <a:pt x="61087" y="88265"/>
                    </a:lnTo>
                    <a:lnTo>
                      <a:pt x="70523" y="89776"/>
                    </a:lnTo>
                    <a:lnTo>
                      <a:pt x="76657" y="91084"/>
                    </a:lnTo>
                    <a:lnTo>
                      <a:pt x="78854" y="91643"/>
                    </a:lnTo>
                    <a:close/>
                  </a:path>
                  <a:path w="156210" h="97790">
                    <a:moveTo>
                      <a:pt x="95986" y="101"/>
                    </a:moveTo>
                    <a:lnTo>
                      <a:pt x="91859" y="1778"/>
                    </a:lnTo>
                    <a:lnTo>
                      <a:pt x="91109" y="7988"/>
                    </a:lnTo>
                    <a:lnTo>
                      <a:pt x="87045" y="10807"/>
                    </a:lnTo>
                    <a:lnTo>
                      <a:pt x="84747" y="15354"/>
                    </a:lnTo>
                    <a:lnTo>
                      <a:pt x="90576" y="13589"/>
                    </a:lnTo>
                    <a:lnTo>
                      <a:pt x="94043" y="12636"/>
                    </a:lnTo>
                    <a:lnTo>
                      <a:pt x="95758" y="5778"/>
                    </a:lnTo>
                    <a:lnTo>
                      <a:pt x="95986" y="101"/>
                    </a:lnTo>
                    <a:close/>
                  </a:path>
                  <a:path w="156210" h="97790">
                    <a:moveTo>
                      <a:pt x="99593" y="85204"/>
                    </a:moveTo>
                    <a:lnTo>
                      <a:pt x="93624" y="81432"/>
                    </a:lnTo>
                    <a:lnTo>
                      <a:pt x="87020" y="75768"/>
                    </a:lnTo>
                    <a:lnTo>
                      <a:pt x="82308" y="74510"/>
                    </a:lnTo>
                    <a:lnTo>
                      <a:pt x="85445" y="87718"/>
                    </a:lnTo>
                    <a:lnTo>
                      <a:pt x="94564" y="86779"/>
                    </a:lnTo>
                    <a:lnTo>
                      <a:pt x="99593" y="85204"/>
                    </a:lnTo>
                    <a:close/>
                  </a:path>
                  <a:path w="156210" h="97790">
                    <a:moveTo>
                      <a:pt x="112306" y="22301"/>
                    </a:moveTo>
                    <a:lnTo>
                      <a:pt x="82550" y="22301"/>
                    </a:lnTo>
                    <a:lnTo>
                      <a:pt x="76695" y="22301"/>
                    </a:lnTo>
                    <a:lnTo>
                      <a:pt x="77609" y="23774"/>
                    </a:lnTo>
                    <a:lnTo>
                      <a:pt x="78193" y="25412"/>
                    </a:lnTo>
                    <a:lnTo>
                      <a:pt x="78117" y="27076"/>
                    </a:lnTo>
                    <a:lnTo>
                      <a:pt x="101257" y="24536"/>
                    </a:lnTo>
                    <a:lnTo>
                      <a:pt x="112306" y="22301"/>
                    </a:lnTo>
                    <a:close/>
                  </a:path>
                  <a:path w="156210" h="97790">
                    <a:moveTo>
                      <a:pt x="129463" y="61785"/>
                    </a:moveTo>
                    <a:lnTo>
                      <a:pt x="127101" y="55816"/>
                    </a:lnTo>
                    <a:lnTo>
                      <a:pt x="121132" y="58166"/>
                    </a:lnTo>
                    <a:lnTo>
                      <a:pt x="126949" y="60680"/>
                    </a:lnTo>
                    <a:lnTo>
                      <a:pt x="125539" y="63982"/>
                    </a:lnTo>
                    <a:lnTo>
                      <a:pt x="85356" y="51854"/>
                    </a:lnTo>
                    <a:lnTo>
                      <a:pt x="84442" y="51092"/>
                    </a:lnTo>
                    <a:lnTo>
                      <a:pt x="83870" y="50622"/>
                    </a:lnTo>
                    <a:lnTo>
                      <a:pt x="74917" y="44335"/>
                    </a:lnTo>
                    <a:lnTo>
                      <a:pt x="70662" y="40881"/>
                    </a:lnTo>
                    <a:lnTo>
                      <a:pt x="85293" y="39928"/>
                    </a:lnTo>
                    <a:lnTo>
                      <a:pt x="94881" y="42608"/>
                    </a:lnTo>
                    <a:lnTo>
                      <a:pt x="87490" y="44335"/>
                    </a:lnTo>
                    <a:lnTo>
                      <a:pt x="86080" y="47790"/>
                    </a:lnTo>
                    <a:lnTo>
                      <a:pt x="88747" y="51092"/>
                    </a:lnTo>
                    <a:lnTo>
                      <a:pt x="92202" y="52197"/>
                    </a:lnTo>
                    <a:lnTo>
                      <a:pt x="104787" y="47485"/>
                    </a:lnTo>
                    <a:lnTo>
                      <a:pt x="113271" y="51092"/>
                    </a:lnTo>
                    <a:lnTo>
                      <a:pt x="107454" y="57696"/>
                    </a:lnTo>
                    <a:lnTo>
                      <a:pt x="100063" y="57543"/>
                    </a:lnTo>
                    <a:lnTo>
                      <a:pt x="113118" y="59893"/>
                    </a:lnTo>
                    <a:lnTo>
                      <a:pt x="116420" y="57696"/>
                    </a:lnTo>
                    <a:lnTo>
                      <a:pt x="119710" y="55499"/>
                    </a:lnTo>
                    <a:lnTo>
                      <a:pt x="126479" y="50622"/>
                    </a:lnTo>
                    <a:lnTo>
                      <a:pt x="118160" y="47485"/>
                    </a:lnTo>
                    <a:lnTo>
                      <a:pt x="115633" y="46532"/>
                    </a:lnTo>
                    <a:lnTo>
                      <a:pt x="115112" y="46380"/>
                    </a:lnTo>
                    <a:lnTo>
                      <a:pt x="103835" y="43078"/>
                    </a:lnTo>
                    <a:lnTo>
                      <a:pt x="99745" y="46380"/>
                    </a:lnTo>
                    <a:lnTo>
                      <a:pt x="102425" y="40246"/>
                    </a:lnTo>
                    <a:lnTo>
                      <a:pt x="101866" y="39928"/>
                    </a:lnTo>
                    <a:lnTo>
                      <a:pt x="101473" y="39700"/>
                    </a:lnTo>
                    <a:lnTo>
                      <a:pt x="95821" y="36474"/>
                    </a:lnTo>
                    <a:lnTo>
                      <a:pt x="86855" y="35534"/>
                    </a:lnTo>
                    <a:lnTo>
                      <a:pt x="82613" y="38366"/>
                    </a:lnTo>
                    <a:lnTo>
                      <a:pt x="78689" y="39700"/>
                    </a:lnTo>
                    <a:lnTo>
                      <a:pt x="75552" y="38773"/>
                    </a:lnTo>
                    <a:lnTo>
                      <a:pt x="73482" y="37604"/>
                    </a:lnTo>
                    <a:lnTo>
                      <a:pt x="72199" y="39217"/>
                    </a:lnTo>
                    <a:lnTo>
                      <a:pt x="70561" y="40754"/>
                    </a:lnTo>
                    <a:lnTo>
                      <a:pt x="68503" y="41922"/>
                    </a:lnTo>
                    <a:lnTo>
                      <a:pt x="68199" y="42113"/>
                    </a:lnTo>
                    <a:lnTo>
                      <a:pt x="67703" y="42481"/>
                    </a:lnTo>
                    <a:lnTo>
                      <a:pt x="68046" y="44577"/>
                    </a:lnTo>
                    <a:lnTo>
                      <a:pt x="66890" y="46532"/>
                    </a:lnTo>
                    <a:lnTo>
                      <a:pt x="65163" y="51257"/>
                    </a:lnTo>
                    <a:lnTo>
                      <a:pt x="72555" y="51092"/>
                    </a:lnTo>
                    <a:lnTo>
                      <a:pt x="72402" y="63792"/>
                    </a:lnTo>
                    <a:lnTo>
                      <a:pt x="70040" y="61302"/>
                    </a:lnTo>
                    <a:lnTo>
                      <a:pt x="69405" y="71043"/>
                    </a:lnTo>
                    <a:lnTo>
                      <a:pt x="72872" y="76390"/>
                    </a:lnTo>
                    <a:lnTo>
                      <a:pt x="77901" y="82054"/>
                    </a:lnTo>
                    <a:lnTo>
                      <a:pt x="77266" y="75768"/>
                    </a:lnTo>
                    <a:lnTo>
                      <a:pt x="76327" y="67906"/>
                    </a:lnTo>
                    <a:lnTo>
                      <a:pt x="72580" y="63995"/>
                    </a:lnTo>
                    <a:lnTo>
                      <a:pt x="89535" y="64147"/>
                    </a:lnTo>
                    <a:lnTo>
                      <a:pt x="94665" y="71018"/>
                    </a:lnTo>
                    <a:lnTo>
                      <a:pt x="101193" y="72351"/>
                    </a:lnTo>
                    <a:lnTo>
                      <a:pt x="106845" y="71018"/>
                    </a:lnTo>
                    <a:lnTo>
                      <a:pt x="109181" y="69964"/>
                    </a:lnTo>
                    <a:lnTo>
                      <a:pt x="122110" y="71069"/>
                    </a:lnTo>
                    <a:lnTo>
                      <a:pt x="124218" y="69964"/>
                    </a:lnTo>
                    <a:lnTo>
                      <a:pt x="126949" y="68541"/>
                    </a:lnTo>
                    <a:lnTo>
                      <a:pt x="127990" y="67983"/>
                    </a:lnTo>
                    <a:lnTo>
                      <a:pt x="129438" y="64147"/>
                    </a:lnTo>
                    <a:lnTo>
                      <a:pt x="129463" y="61785"/>
                    </a:lnTo>
                    <a:close/>
                  </a:path>
                  <a:path w="156210" h="97790">
                    <a:moveTo>
                      <a:pt x="155714" y="5283"/>
                    </a:moveTo>
                    <a:lnTo>
                      <a:pt x="155232" y="0"/>
                    </a:lnTo>
                    <a:lnTo>
                      <a:pt x="137668" y="9588"/>
                    </a:lnTo>
                    <a:lnTo>
                      <a:pt x="120777" y="15976"/>
                    </a:lnTo>
                    <a:lnTo>
                      <a:pt x="86080" y="22212"/>
                    </a:lnTo>
                    <a:lnTo>
                      <a:pt x="112712" y="22212"/>
                    </a:lnTo>
                    <a:lnTo>
                      <a:pt x="120230" y="20688"/>
                    </a:lnTo>
                    <a:lnTo>
                      <a:pt x="133070" y="17183"/>
                    </a:lnTo>
                    <a:lnTo>
                      <a:pt x="137795" y="15646"/>
                    </a:lnTo>
                    <a:lnTo>
                      <a:pt x="155714" y="5283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4" name="object 16">
                <a:extLst>
                  <a:ext uri="{FF2B5EF4-FFF2-40B4-BE49-F238E27FC236}">
                    <a16:creationId xmlns="" xmlns:a16="http://schemas.microsoft.com/office/drawing/2014/main" id="{FDF05A32-B5E6-449F-9253-3E8B086B72E8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573959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55" name="object 17">
                <a:extLst>
                  <a:ext uri="{FF2B5EF4-FFF2-40B4-BE49-F238E27FC236}">
                    <a16:creationId xmlns="" xmlns:a16="http://schemas.microsoft.com/office/drawing/2014/main" id="{2D613467-614E-4F32-80CA-FC67441D68CF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556455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56" name="object 18">
                <a:extLst>
                  <a:ext uri="{FF2B5EF4-FFF2-40B4-BE49-F238E27FC236}">
                    <a16:creationId xmlns="" xmlns:a16="http://schemas.microsoft.com/office/drawing/2014/main" id="{EB77C56E-D780-4FB7-8296-4C2E5F741065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65742" y="1137170"/>
                <a:ext cx="29248" cy="15773"/>
              </a:xfrm>
              <a:prstGeom prst="rect">
                <a:avLst/>
              </a:prstGeom>
            </p:spPr>
          </p:pic>
          <p:pic>
            <p:nvPicPr>
              <p:cNvPr id="57" name="object 19">
                <a:extLst>
                  <a:ext uri="{FF2B5EF4-FFF2-40B4-BE49-F238E27FC236}">
                    <a16:creationId xmlns="" xmlns:a16="http://schemas.microsoft.com/office/drawing/2014/main" id="{B6EA0918-3873-4957-8BF3-819B482B1344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43159" y="1040348"/>
                <a:ext cx="314471" cy="127342"/>
              </a:xfrm>
              <a:prstGeom prst="rect">
                <a:avLst/>
              </a:prstGeom>
            </p:spPr>
          </p:pic>
          <p:pic>
            <p:nvPicPr>
              <p:cNvPr id="58" name="object 20">
                <a:extLst>
                  <a:ext uri="{FF2B5EF4-FFF2-40B4-BE49-F238E27FC236}">
                    <a16:creationId xmlns="" xmlns:a16="http://schemas.microsoft.com/office/drawing/2014/main" id="{20266BFE-906C-4117-8EB8-34A2A450AE4E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433345" y="693369"/>
                <a:ext cx="33858" cy="6921"/>
              </a:xfrm>
              <a:prstGeom prst="rect">
                <a:avLst/>
              </a:prstGeom>
            </p:spPr>
          </p:pic>
          <p:sp>
            <p:nvSpPr>
              <p:cNvPr id="59" name="object 21">
                <a:extLst>
                  <a:ext uri="{FF2B5EF4-FFF2-40B4-BE49-F238E27FC236}">
                    <a16:creationId xmlns="" xmlns:a16="http://schemas.microsoft.com/office/drawing/2014/main" id="{DB486D83-E335-4FC4-A4EF-45A99B53A999}"/>
                  </a:ext>
                </a:extLst>
              </p:cNvPr>
              <p:cNvSpPr/>
              <p:nvPr/>
            </p:nvSpPr>
            <p:spPr>
              <a:xfrm>
                <a:off x="2375940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15100" y="0"/>
                    </a:moveTo>
                    <a:lnTo>
                      <a:pt x="14376" y="177"/>
                    </a:lnTo>
                    <a:lnTo>
                      <a:pt x="14040" y="533"/>
                    </a:lnTo>
                    <a:lnTo>
                      <a:pt x="13995" y="2082"/>
                    </a:lnTo>
                    <a:lnTo>
                      <a:pt x="14096" y="2387"/>
                    </a:lnTo>
                    <a:lnTo>
                      <a:pt x="14414" y="15824"/>
                    </a:lnTo>
                    <a:lnTo>
                      <a:pt x="4038" y="20459"/>
                    </a:lnTo>
                    <a:lnTo>
                      <a:pt x="1676" y="21399"/>
                    </a:lnTo>
                    <a:lnTo>
                      <a:pt x="419" y="21717"/>
                    </a:lnTo>
                    <a:lnTo>
                      <a:pt x="0" y="21755"/>
                    </a:lnTo>
                    <a:lnTo>
                      <a:pt x="2971" y="22898"/>
                    </a:lnTo>
                    <a:lnTo>
                      <a:pt x="11582" y="26377"/>
                    </a:lnTo>
                    <a:lnTo>
                      <a:pt x="18745" y="31203"/>
                    </a:lnTo>
                    <a:lnTo>
                      <a:pt x="29286" y="30454"/>
                    </a:lnTo>
                    <a:lnTo>
                      <a:pt x="36804" y="17792"/>
                    </a:lnTo>
                    <a:lnTo>
                      <a:pt x="37020" y="17500"/>
                    </a:lnTo>
                    <a:lnTo>
                      <a:pt x="37325" y="16992"/>
                    </a:lnTo>
                    <a:lnTo>
                      <a:pt x="35890" y="14020"/>
                    </a:lnTo>
                    <a:lnTo>
                      <a:pt x="35255" y="12192"/>
                    </a:lnTo>
                    <a:lnTo>
                      <a:pt x="35090" y="11798"/>
                    </a:lnTo>
                    <a:lnTo>
                      <a:pt x="29946" y="3937"/>
                    </a:lnTo>
                    <a:lnTo>
                      <a:pt x="21666" y="1346"/>
                    </a:lnTo>
                    <a:lnTo>
                      <a:pt x="18046" y="533"/>
                    </a:lnTo>
                    <a:lnTo>
                      <a:pt x="15100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22">
                <a:extLst>
                  <a:ext uri="{FF2B5EF4-FFF2-40B4-BE49-F238E27FC236}">
                    <a16:creationId xmlns="" xmlns:a16="http://schemas.microsoft.com/office/drawing/2014/main" id="{C2FC549E-7F6F-40C2-B80B-18C197585ACF}"/>
                  </a:ext>
                </a:extLst>
              </p:cNvPr>
              <p:cNvSpPr/>
              <p:nvPr/>
            </p:nvSpPr>
            <p:spPr>
              <a:xfrm>
                <a:off x="236590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74412" y="28244"/>
                    </a:moveTo>
                    <a:lnTo>
                      <a:pt x="47536" y="28244"/>
                    </a:lnTo>
                    <a:lnTo>
                      <a:pt x="48152" y="29870"/>
                    </a:lnTo>
                    <a:lnTo>
                      <a:pt x="48641" y="31584"/>
                    </a:lnTo>
                    <a:lnTo>
                      <a:pt x="70167" y="54635"/>
                    </a:lnTo>
                    <a:lnTo>
                      <a:pt x="73079" y="55276"/>
                    </a:lnTo>
                    <a:lnTo>
                      <a:pt x="80146" y="55954"/>
                    </a:lnTo>
                    <a:lnTo>
                      <a:pt x="89418" y="55077"/>
                    </a:lnTo>
                    <a:lnTo>
                      <a:pt x="94132" y="53149"/>
                    </a:lnTo>
                    <a:lnTo>
                      <a:pt x="81340" y="53136"/>
                    </a:lnTo>
                    <a:lnTo>
                      <a:pt x="76073" y="52565"/>
                    </a:lnTo>
                    <a:lnTo>
                      <a:pt x="90545" y="52565"/>
                    </a:lnTo>
                    <a:lnTo>
                      <a:pt x="96735" y="48933"/>
                    </a:lnTo>
                    <a:lnTo>
                      <a:pt x="91734" y="47757"/>
                    </a:lnTo>
                    <a:lnTo>
                      <a:pt x="84964" y="43786"/>
                    </a:lnTo>
                    <a:lnTo>
                      <a:pt x="77663" y="35381"/>
                    </a:lnTo>
                    <a:lnTo>
                      <a:pt x="74412" y="28244"/>
                    </a:lnTo>
                    <a:close/>
                  </a:path>
                  <a:path w="99694" h="56515">
                    <a:moveTo>
                      <a:pt x="69951" y="54597"/>
                    </a:moveTo>
                    <a:lnTo>
                      <a:pt x="70127" y="54635"/>
                    </a:lnTo>
                    <a:lnTo>
                      <a:pt x="69951" y="54597"/>
                    </a:lnTo>
                    <a:close/>
                  </a:path>
                  <a:path w="99694" h="56515">
                    <a:moveTo>
                      <a:pt x="97497" y="48475"/>
                    </a:moveTo>
                    <a:lnTo>
                      <a:pt x="90233" y="53098"/>
                    </a:lnTo>
                    <a:lnTo>
                      <a:pt x="81534" y="53149"/>
                    </a:lnTo>
                    <a:lnTo>
                      <a:pt x="94132" y="53149"/>
                    </a:lnTo>
                    <a:lnTo>
                      <a:pt x="99161" y="51092"/>
                    </a:lnTo>
                    <a:lnTo>
                      <a:pt x="98501" y="49987"/>
                    </a:lnTo>
                    <a:lnTo>
                      <a:pt x="98107" y="49390"/>
                    </a:lnTo>
                    <a:lnTo>
                      <a:pt x="98686" y="48996"/>
                    </a:lnTo>
                    <a:lnTo>
                      <a:pt x="97840" y="48983"/>
                    </a:lnTo>
                    <a:lnTo>
                      <a:pt x="97497" y="48475"/>
                    </a:lnTo>
                    <a:close/>
                  </a:path>
                  <a:path w="99694" h="56515">
                    <a:moveTo>
                      <a:pt x="81412" y="53136"/>
                    </a:moveTo>
                    <a:close/>
                  </a:path>
                  <a:path w="99694" h="56515">
                    <a:moveTo>
                      <a:pt x="90545" y="52565"/>
                    </a:moveTo>
                    <a:lnTo>
                      <a:pt x="76073" y="52565"/>
                    </a:lnTo>
                    <a:lnTo>
                      <a:pt x="81412" y="53136"/>
                    </a:lnTo>
                    <a:lnTo>
                      <a:pt x="89636" y="53098"/>
                    </a:lnTo>
                    <a:lnTo>
                      <a:pt x="90545" y="52565"/>
                    </a:lnTo>
                    <a:close/>
                  </a:path>
                  <a:path w="99694" h="56515">
                    <a:moveTo>
                      <a:pt x="98742" y="48958"/>
                    </a:moveTo>
                    <a:lnTo>
                      <a:pt x="98412" y="48996"/>
                    </a:lnTo>
                    <a:lnTo>
                      <a:pt x="98686" y="48996"/>
                    </a:lnTo>
                    <a:close/>
                  </a:path>
                  <a:path w="99694" h="56515">
                    <a:moveTo>
                      <a:pt x="7010" y="14211"/>
                    </a:moveTo>
                    <a:lnTo>
                      <a:pt x="4521" y="14871"/>
                    </a:lnTo>
                    <a:lnTo>
                      <a:pt x="0" y="20078"/>
                    </a:lnTo>
                    <a:lnTo>
                      <a:pt x="1911" y="26708"/>
                    </a:lnTo>
                    <a:lnTo>
                      <a:pt x="2997" y="31102"/>
                    </a:lnTo>
                    <a:lnTo>
                      <a:pt x="8242" y="33731"/>
                    </a:lnTo>
                    <a:lnTo>
                      <a:pt x="10337" y="33705"/>
                    </a:lnTo>
                    <a:lnTo>
                      <a:pt x="12623" y="32727"/>
                    </a:lnTo>
                    <a:lnTo>
                      <a:pt x="18513" y="30568"/>
                    </a:lnTo>
                    <a:lnTo>
                      <a:pt x="8788" y="30568"/>
                    </a:lnTo>
                    <a:lnTo>
                      <a:pt x="6019" y="29184"/>
                    </a:lnTo>
                    <a:lnTo>
                      <a:pt x="5067" y="26708"/>
                    </a:lnTo>
                    <a:lnTo>
                      <a:pt x="4820" y="25717"/>
                    </a:lnTo>
                    <a:lnTo>
                      <a:pt x="4461" y="24523"/>
                    </a:lnTo>
                    <a:lnTo>
                      <a:pt x="3708" y="20497"/>
                    </a:lnTo>
                    <a:lnTo>
                      <a:pt x="6086" y="17767"/>
                    </a:lnTo>
                    <a:lnTo>
                      <a:pt x="7658" y="17424"/>
                    </a:lnTo>
                    <a:lnTo>
                      <a:pt x="15220" y="17424"/>
                    </a:lnTo>
                    <a:lnTo>
                      <a:pt x="15062" y="17399"/>
                    </a:lnTo>
                    <a:lnTo>
                      <a:pt x="13322" y="15595"/>
                    </a:lnTo>
                    <a:lnTo>
                      <a:pt x="10858" y="14859"/>
                    </a:lnTo>
                    <a:lnTo>
                      <a:pt x="10325" y="14719"/>
                    </a:lnTo>
                    <a:lnTo>
                      <a:pt x="7010" y="14211"/>
                    </a:lnTo>
                    <a:close/>
                  </a:path>
                  <a:path w="99694" h="56515">
                    <a:moveTo>
                      <a:pt x="24131" y="14363"/>
                    </a:moveTo>
                    <a:lnTo>
                      <a:pt x="21056" y="14363"/>
                    </a:lnTo>
                    <a:lnTo>
                      <a:pt x="21132" y="14782"/>
                    </a:lnTo>
                    <a:lnTo>
                      <a:pt x="21131" y="17399"/>
                    </a:lnTo>
                    <a:lnTo>
                      <a:pt x="21348" y="26174"/>
                    </a:lnTo>
                    <a:lnTo>
                      <a:pt x="11493" y="29870"/>
                    </a:lnTo>
                    <a:lnTo>
                      <a:pt x="9982" y="30518"/>
                    </a:lnTo>
                    <a:lnTo>
                      <a:pt x="8788" y="30568"/>
                    </a:lnTo>
                    <a:lnTo>
                      <a:pt x="18513" y="30568"/>
                    </a:lnTo>
                    <a:lnTo>
                      <a:pt x="24472" y="28384"/>
                    </a:lnTo>
                    <a:lnTo>
                      <a:pt x="24131" y="14363"/>
                    </a:lnTo>
                    <a:close/>
                  </a:path>
                  <a:path w="99694" h="56515">
                    <a:moveTo>
                      <a:pt x="69634" y="11658"/>
                    </a:moveTo>
                    <a:lnTo>
                      <a:pt x="25234" y="11658"/>
                    </a:lnTo>
                    <a:lnTo>
                      <a:pt x="26771" y="11976"/>
                    </a:lnTo>
                    <a:lnTo>
                      <a:pt x="38722" y="13703"/>
                    </a:lnTo>
                    <a:lnTo>
                      <a:pt x="45123" y="23482"/>
                    </a:lnTo>
                    <a:lnTo>
                      <a:pt x="45306" y="23926"/>
                    </a:lnTo>
                    <a:lnTo>
                      <a:pt x="46228" y="26555"/>
                    </a:lnTo>
                    <a:lnTo>
                      <a:pt x="48298" y="30530"/>
                    </a:lnTo>
                    <a:lnTo>
                      <a:pt x="48069" y="29730"/>
                    </a:lnTo>
                    <a:lnTo>
                      <a:pt x="47811" y="28968"/>
                    </a:lnTo>
                    <a:lnTo>
                      <a:pt x="47536" y="28244"/>
                    </a:lnTo>
                    <a:lnTo>
                      <a:pt x="74412" y="28244"/>
                    </a:lnTo>
                    <a:lnTo>
                      <a:pt x="71069" y="20904"/>
                    </a:lnTo>
                    <a:lnTo>
                      <a:pt x="70196" y="12705"/>
                    </a:lnTo>
                    <a:lnTo>
                      <a:pt x="69634" y="11658"/>
                    </a:lnTo>
                    <a:close/>
                  </a:path>
                  <a:path w="99694" h="56515">
                    <a:moveTo>
                      <a:pt x="17181" y="17729"/>
                    </a:moveTo>
                    <a:lnTo>
                      <a:pt x="9677" y="17729"/>
                    </a:lnTo>
                    <a:lnTo>
                      <a:pt x="9855" y="17767"/>
                    </a:lnTo>
                    <a:lnTo>
                      <a:pt x="10541" y="17970"/>
                    </a:lnTo>
                    <a:lnTo>
                      <a:pt x="12941" y="18986"/>
                    </a:lnTo>
                    <a:lnTo>
                      <a:pt x="13906" y="21513"/>
                    </a:lnTo>
                    <a:lnTo>
                      <a:pt x="13677" y="22580"/>
                    </a:lnTo>
                    <a:lnTo>
                      <a:pt x="13100" y="23482"/>
                    </a:lnTo>
                    <a:lnTo>
                      <a:pt x="12985" y="23926"/>
                    </a:lnTo>
                    <a:lnTo>
                      <a:pt x="13931" y="24523"/>
                    </a:lnTo>
                    <a:lnTo>
                      <a:pt x="13525" y="25044"/>
                    </a:lnTo>
                    <a:lnTo>
                      <a:pt x="13220" y="25349"/>
                    </a:lnTo>
                    <a:lnTo>
                      <a:pt x="17259" y="25717"/>
                    </a:lnTo>
                    <a:lnTo>
                      <a:pt x="18821" y="23926"/>
                    </a:lnTo>
                    <a:lnTo>
                      <a:pt x="20231" y="21450"/>
                    </a:lnTo>
                    <a:lnTo>
                      <a:pt x="20802" y="18110"/>
                    </a:lnTo>
                    <a:lnTo>
                      <a:pt x="18732" y="17945"/>
                    </a:lnTo>
                    <a:lnTo>
                      <a:pt x="17181" y="17729"/>
                    </a:lnTo>
                    <a:close/>
                  </a:path>
                  <a:path w="99694" h="56515">
                    <a:moveTo>
                      <a:pt x="9761" y="17752"/>
                    </a:moveTo>
                    <a:close/>
                  </a:path>
                  <a:path w="99694" h="56515">
                    <a:moveTo>
                      <a:pt x="15220" y="17424"/>
                    </a:moveTo>
                    <a:lnTo>
                      <a:pt x="7658" y="17424"/>
                    </a:lnTo>
                    <a:lnTo>
                      <a:pt x="9761" y="17752"/>
                    </a:lnTo>
                    <a:lnTo>
                      <a:pt x="17181" y="17729"/>
                    </a:lnTo>
                    <a:lnTo>
                      <a:pt x="15220" y="17424"/>
                    </a:lnTo>
                    <a:close/>
                  </a:path>
                  <a:path w="99694" h="56515">
                    <a:moveTo>
                      <a:pt x="21061" y="14579"/>
                    </a:moveTo>
                    <a:lnTo>
                      <a:pt x="21066" y="14782"/>
                    </a:lnTo>
                    <a:lnTo>
                      <a:pt x="21061" y="14579"/>
                    </a:lnTo>
                    <a:close/>
                  </a:path>
                  <a:path w="99694" h="56515">
                    <a:moveTo>
                      <a:pt x="24879" y="8432"/>
                    </a:moveTo>
                    <a:lnTo>
                      <a:pt x="23025" y="8801"/>
                    </a:lnTo>
                    <a:lnTo>
                      <a:pt x="20430" y="11658"/>
                    </a:lnTo>
                    <a:lnTo>
                      <a:pt x="20309" y="11976"/>
                    </a:lnTo>
                    <a:lnTo>
                      <a:pt x="21061" y="14579"/>
                    </a:lnTo>
                    <a:lnTo>
                      <a:pt x="21056" y="14363"/>
                    </a:lnTo>
                    <a:lnTo>
                      <a:pt x="24131" y="14363"/>
                    </a:lnTo>
                    <a:lnTo>
                      <a:pt x="24019" y="13703"/>
                    </a:lnTo>
                    <a:lnTo>
                      <a:pt x="23939" y="13436"/>
                    </a:lnTo>
                    <a:lnTo>
                      <a:pt x="23837" y="12471"/>
                    </a:lnTo>
                    <a:lnTo>
                      <a:pt x="24422" y="11836"/>
                    </a:lnTo>
                    <a:lnTo>
                      <a:pt x="25234" y="11658"/>
                    </a:lnTo>
                    <a:lnTo>
                      <a:pt x="69634" y="11658"/>
                    </a:lnTo>
                    <a:lnTo>
                      <a:pt x="68345" y="9258"/>
                    </a:lnTo>
                    <a:lnTo>
                      <a:pt x="28879" y="9258"/>
                    </a:lnTo>
                    <a:lnTo>
                      <a:pt x="27901" y="9042"/>
                    </a:lnTo>
                    <a:lnTo>
                      <a:pt x="27317" y="8953"/>
                    </a:lnTo>
                    <a:lnTo>
                      <a:pt x="24879" y="8432"/>
                    </a:lnTo>
                    <a:close/>
                  </a:path>
                  <a:path w="99694" h="56515">
                    <a:moveTo>
                      <a:pt x="47332" y="0"/>
                    </a:moveTo>
                    <a:lnTo>
                      <a:pt x="45288" y="1752"/>
                    </a:lnTo>
                    <a:lnTo>
                      <a:pt x="37909" y="6324"/>
                    </a:lnTo>
                    <a:lnTo>
                      <a:pt x="28879" y="9258"/>
                    </a:lnTo>
                    <a:lnTo>
                      <a:pt x="68345" y="9258"/>
                    </a:lnTo>
                    <a:lnTo>
                      <a:pt x="67613" y="7894"/>
                    </a:lnTo>
                    <a:lnTo>
                      <a:pt x="61255" y="4600"/>
                    </a:lnTo>
                    <a:lnTo>
                      <a:pt x="49060" y="952"/>
                    </a:lnTo>
                    <a:lnTo>
                      <a:pt x="47332" y="0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23">
                <a:extLst>
                  <a:ext uri="{FF2B5EF4-FFF2-40B4-BE49-F238E27FC236}">
                    <a16:creationId xmlns="" xmlns:a16="http://schemas.microsoft.com/office/drawing/2014/main" id="{F58F7EC0-F810-47B9-8F29-9C677CAFDB0F}"/>
                  </a:ext>
                </a:extLst>
              </p:cNvPr>
              <p:cNvSpPr/>
              <p:nvPr/>
            </p:nvSpPr>
            <p:spPr>
              <a:xfrm>
                <a:off x="2369654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13589" y="8026"/>
                    </a:moveTo>
                    <a:lnTo>
                      <a:pt x="12687" y="7912"/>
                    </a:lnTo>
                    <a:lnTo>
                      <a:pt x="11772" y="7797"/>
                    </a:lnTo>
                    <a:lnTo>
                      <a:pt x="11455" y="7759"/>
                    </a:lnTo>
                    <a:lnTo>
                      <a:pt x="10401" y="7632"/>
                    </a:lnTo>
                    <a:lnTo>
                      <a:pt x="10680" y="7264"/>
                    </a:lnTo>
                    <a:lnTo>
                      <a:pt x="9105" y="6261"/>
                    </a:lnTo>
                    <a:lnTo>
                      <a:pt x="9918" y="4991"/>
                    </a:lnTo>
                    <a:lnTo>
                      <a:pt x="10147" y="3924"/>
                    </a:lnTo>
                    <a:lnTo>
                      <a:pt x="9182" y="1397"/>
                    </a:lnTo>
                    <a:lnTo>
                      <a:pt x="6781" y="393"/>
                    </a:lnTo>
                    <a:lnTo>
                      <a:pt x="5842" y="139"/>
                    </a:lnTo>
                    <a:lnTo>
                      <a:pt x="5003" y="12"/>
                    </a:lnTo>
                    <a:lnTo>
                      <a:pt x="4076" y="0"/>
                    </a:lnTo>
                    <a:lnTo>
                      <a:pt x="3251" y="177"/>
                    </a:lnTo>
                    <a:lnTo>
                      <a:pt x="2527" y="482"/>
                    </a:lnTo>
                    <a:lnTo>
                      <a:pt x="1879" y="876"/>
                    </a:lnTo>
                    <a:lnTo>
                      <a:pt x="1346" y="1320"/>
                    </a:lnTo>
                    <a:lnTo>
                      <a:pt x="0" y="3187"/>
                    </a:lnTo>
                    <a:lnTo>
                      <a:pt x="685" y="6858"/>
                    </a:lnTo>
                    <a:lnTo>
                      <a:pt x="1092" y="8229"/>
                    </a:lnTo>
                    <a:lnTo>
                      <a:pt x="1308" y="9118"/>
                    </a:lnTo>
                    <a:lnTo>
                      <a:pt x="2260" y="11595"/>
                    </a:lnTo>
                    <a:lnTo>
                      <a:pt x="5041" y="12979"/>
                    </a:lnTo>
                    <a:lnTo>
                      <a:pt x="6223" y="12928"/>
                    </a:lnTo>
                    <a:lnTo>
                      <a:pt x="7962" y="12192"/>
                    </a:lnTo>
                    <a:lnTo>
                      <a:pt x="10998" y="11061"/>
                    </a:lnTo>
                    <a:lnTo>
                      <a:pt x="13589" y="8026"/>
                    </a:lnTo>
                    <a:close/>
                  </a:path>
                  <a:path w="16510" h="15875">
                    <a:moveTo>
                      <a:pt x="16040" y="9829"/>
                    </a:moveTo>
                    <a:lnTo>
                      <a:pt x="12788" y="13703"/>
                    </a:lnTo>
                    <a:lnTo>
                      <a:pt x="8877" y="15138"/>
                    </a:lnTo>
                    <a:lnTo>
                      <a:pt x="8255" y="15405"/>
                    </a:lnTo>
                    <a:lnTo>
                      <a:pt x="7658" y="15595"/>
                    </a:lnTo>
                    <a:lnTo>
                      <a:pt x="7073" y="15722"/>
                    </a:lnTo>
                    <a:lnTo>
                      <a:pt x="10972" y="15773"/>
                    </a:lnTo>
                    <a:lnTo>
                      <a:pt x="14427" y="11950"/>
                    </a:lnTo>
                    <a:lnTo>
                      <a:pt x="16040" y="9829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2" name="object 24">
                <a:extLst>
                  <a:ext uri="{FF2B5EF4-FFF2-40B4-BE49-F238E27FC236}">
                    <a16:creationId xmlns="" xmlns:a16="http://schemas.microsoft.com/office/drawing/2014/main" id="{B3B2BFF5-A812-47CA-927D-81B7E290F8A0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301646" y="666851"/>
                <a:ext cx="12280" cy="12776"/>
              </a:xfrm>
              <a:prstGeom prst="rect">
                <a:avLst/>
              </a:prstGeom>
            </p:spPr>
          </p:pic>
          <p:pic>
            <p:nvPicPr>
              <p:cNvPr id="63" name="object 25">
                <a:extLst>
                  <a:ext uri="{FF2B5EF4-FFF2-40B4-BE49-F238E27FC236}">
                    <a16:creationId xmlns="" xmlns:a16="http://schemas.microsoft.com/office/drawing/2014/main" id="{65D11EDA-F135-4B6D-80D1-58A6B7B2B216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237415" y="610693"/>
                <a:ext cx="300641" cy="589058"/>
              </a:xfrm>
              <a:prstGeom prst="rect">
                <a:avLst/>
              </a:prstGeom>
            </p:spPr>
          </p:pic>
          <p:pic>
            <p:nvPicPr>
              <p:cNvPr id="64" name="object 26">
                <a:extLst>
                  <a:ext uri="{FF2B5EF4-FFF2-40B4-BE49-F238E27FC236}">
                    <a16:creationId xmlns="" xmlns:a16="http://schemas.microsoft.com/office/drawing/2014/main" id="{E084F82C-6C4D-464F-A8CE-1267CE970AE5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505722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65" name="object 27">
                <a:extLst>
                  <a:ext uri="{FF2B5EF4-FFF2-40B4-BE49-F238E27FC236}">
                    <a16:creationId xmlns="" xmlns:a16="http://schemas.microsoft.com/office/drawing/2014/main" id="{BA3A7345-2EF3-4FD0-AB4B-8366A0A29171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453760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66" name="object 28">
                <a:extLst>
                  <a:ext uri="{FF2B5EF4-FFF2-40B4-BE49-F238E27FC236}">
                    <a16:creationId xmlns="" xmlns:a16="http://schemas.microsoft.com/office/drawing/2014/main" id="{F3A34FB8-68E5-4375-BDDC-A0AE6377A58E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491346" y="1137171"/>
                <a:ext cx="29248" cy="15773"/>
              </a:xfrm>
              <a:prstGeom prst="rect">
                <a:avLst/>
              </a:prstGeom>
            </p:spPr>
          </p:pic>
          <p:sp>
            <p:nvSpPr>
              <p:cNvPr id="67" name="object 29">
                <a:extLst>
                  <a:ext uri="{FF2B5EF4-FFF2-40B4-BE49-F238E27FC236}">
                    <a16:creationId xmlns="" xmlns:a16="http://schemas.microsoft.com/office/drawing/2014/main" id="{64C6E6BD-4AD2-4C1C-BD5A-8DE81517097C}"/>
                  </a:ext>
                </a:extLst>
              </p:cNvPr>
              <p:cNvSpPr/>
              <p:nvPr/>
            </p:nvSpPr>
            <p:spPr>
              <a:xfrm>
                <a:off x="2532797" y="546162"/>
                <a:ext cx="2095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0320">
                    <a:moveTo>
                      <a:pt x="16090" y="0"/>
                    </a:moveTo>
                    <a:lnTo>
                      <a:pt x="10363" y="0"/>
                    </a:lnTo>
                    <a:lnTo>
                      <a:pt x="4635" y="0"/>
                    </a:lnTo>
                    <a:lnTo>
                      <a:pt x="0" y="4533"/>
                    </a:lnTo>
                    <a:lnTo>
                      <a:pt x="0" y="15697"/>
                    </a:lnTo>
                    <a:lnTo>
                      <a:pt x="4635" y="20231"/>
                    </a:lnTo>
                    <a:lnTo>
                      <a:pt x="16090" y="20231"/>
                    </a:lnTo>
                    <a:lnTo>
                      <a:pt x="20726" y="15697"/>
                    </a:lnTo>
                    <a:lnTo>
                      <a:pt x="20726" y="4533"/>
                    </a:lnTo>
                    <a:lnTo>
                      <a:pt x="16090" y="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30">
                <a:extLst>
                  <a:ext uri="{FF2B5EF4-FFF2-40B4-BE49-F238E27FC236}">
                    <a16:creationId xmlns="" xmlns:a16="http://schemas.microsoft.com/office/drawing/2014/main" id="{85F6AD19-2B86-4399-8E33-7C22B41D503E}"/>
                  </a:ext>
                </a:extLst>
              </p:cNvPr>
              <p:cNvSpPr/>
              <p:nvPr/>
            </p:nvSpPr>
            <p:spPr>
              <a:xfrm>
                <a:off x="2422779" y="551598"/>
                <a:ext cx="128905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28905" h="86995">
                    <a:moveTo>
                      <a:pt x="9779" y="84848"/>
                    </a:moveTo>
                    <a:lnTo>
                      <a:pt x="6121" y="70827"/>
                    </a:lnTo>
                    <a:lnTo>
                      <a:pt x="4025" y="69240"/>
                    </a:lnTo>
                    <a:lnTo>
                      <a:pt x="1981" y="67500"/>
                    </a:lnTo>
                    <a:lnTo>
                      <a:pt x="0" y="65570"/>
                    </a:lnTo>
                    <a:lnTo>
                      <a:pt x="2451" y="82880"/>
                    </a:lnTo>
                    <a:lnTo>
                      <a:pt x="9779" y="84848"/>
                    </a:lnTo>
                    <a:close/>
                  </a:path>
                  <a:path w="128905" h="86995">
                    <a:moveTo>
                      <a:pt x="24650" y="86410"/>
                    </a:moveTo>
                    <a:lnTo>
                      <a:pt x="23406" y="84480"/>
                    </a:lnTo>
                    <a:lnTo>
                      <a:pt x="21894" y="82042"/>
                    </a:lnTo>
                    <a:lnTo>
                      <a:pt x="20256" y="79222"/>
                    </a:lnTo>
                    <a:lnTo>
                      <a:pt x="15798" y="77216"/>
                    </a:lnTo>
                    <a:lnTo>
                      <a:pt x="11290" y="74650"/>
                    </a:lnTo>
                    <a:lnTo>
                      <a:pt x="6959" y="71450"/>
                    </a:lnTo>
                    <a:lnTo>
                      <a:pt x="7823" y="73469"/>
                    </a:lnTo>
                    <a:lnTo>
                      <a:pt x="22682" y="86194"/>
                    </a:lnTo>
                    <a:lnTo>
                      <a:pt x="24650" y="86410"/>
                    </a:lnTo>
                    <a:close/>
                  </a:path>
                  <a:path w="128905" h="86995">
                    <a:moveTo>
                      <a:pt x="125171" y="2095"/>
                    </a:moveTo>
                    <a:lnTo>
                      <a:pt x="123024" y="0"/>
                    </a:lnTo>
                    <a:lnTo>
                      <a:pt x="120370" y="0"/>
                    </a:lnTo>
                    <a:lnTo>
                      <a:pt x="117716" y="0"/>
                    </a:lnTo>
                    <a:lnTo>
                      <a:pt x="115570" y="2095"/>
                    </a:lnTo>
                    <a:lnTo>
                      <a:pt x="115570" y="7277"/>
                    </a:lnTo>
                    <a:lnTo>
                      <a:pt x="117716" y="9372"/>
                    </a:lnTo>
                    <a:lnTo>
                      <a:pt x="123024" y="9372"/>
                    </a:lnTo>
                    <a:lnTo>
                      <a:pt x="125171" y="7277"/>
                    </a:lnTo>
                    <a:lnTo>
                      <a:pt x="125171" y="2095"/>
                    </a:lnTo>
                    <a:close/>
                  </a:path>
                  <a:path w="128905" h="86995">
                    <a:moveTo>
                      <a:pt x="128663" y="23241"/>
                    </a:moveTo>
                    <a:lnTo>
                      <a:pt x="126123" y="24320"/>
                    </a:lnTo>
                    <a:lnTo>
                      <a:pt x="123329" y="24917"/>
                    </a:lnTo>
                    <a:lnTo>
                      <a:pt x="117551" y="24917"/>
                    </a:lnTo>
                    <a:lnTo>
                      <a:pt x="114858" y="24371"/>
                    </a:lnTo>
                    <a:lnTo>
                      <a:pt x="112407" y="23368"/>
                    </a:lnTo>
                    <a:lnTo>
                      <a:pt x="112839" y="34937"/>
                    </a:lnTo>
                    <a:lnTo>
                      <a:pt x="113563" y="58127"/>
                    </a:lnTo>
                    <a:lnTo>
                      <a:pt x="115404" y="57962"/>
                    </a:lnTo>
                    <a:lnTo>
                      <a:pt x="115125" y="56908"/>
                    </a:lnTo>
                    <a:lnTo>
                      <a:pt x="115100" y="56781"/>
                    </a:lnTo>
                    <a:lnTo>
                      <a:pt x="114833" y="56908"/>
                    </a:lnTo>
                    <a:lnTo>
                      <a:pt x="115087" y="56743"/>
                    </a:lnTo>
                    <a:lnTo>
                      <a:pt x="120345" y="54406"/>
                    </a:lnTo>
                    <a:lnTo>
                      <a:pt x="125056" y="55943"/>
                    </a:lnTo>
                    <a:lnTo>
                      <a:pt x="126682" y="56629"/>
                    </a:lnTo>
                    <a:lnTo>
                      <a:pt x="126923" y="54406"/>
                    </a:lnTo>
                    <a:lnTo>
                      <a:pt x="127622" y="47929"/>
                    </a:lnTo>
                    <a:lnTo>
                      <a:pt x="128206" y="40068"/>
                    </a:lnTo>
                    <a:lnTo>
                      <a:pt x="128536" y="32131"/>
                    </a:lnTo>
                    <a:lnTo>
                      <a:pt x="128638" y="24917"/>
                    </a:lnTo>
                    <a:lnTo>
                      <a:pt x="128663" y="23241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31">
                <a:extLst>
                  <a:ext uri="{FF2B5EF4-FFF2-40B4-BE49-F238E27FC236}">
                    <a16:creationId xmlns="" xmlns:a16="http://schemas.microsoft.com/office/drawing/2014/main" id="{4AF4249C-985A-4364-986C-799D462E8E6D}"/>
                  </a:ext>
                </a:extLst>
              </p:cNvPr>
              <p:cNvSpPr/>
              <p:nvPr/>
            </p:nvSpPr>
            <p:spPr>
              <a:xfrm>
                <a:off x="2539644" y="579589"/>
                <a:ext cx="825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9684">
                    <a:moveTo>
                      <a:pt x="7531" y="5448"/>
                    </a:moveTo>
                    <a:lnTo>
                      <a:pt x="6858" y="4419"/>
                    </a:lnTo>
                    <a:lnTo>
                      <a:pt x="7264" y="3098"/>
                    </a:lnTo>
                    <a:lnTo>
                      <a:pt x="6794" y="1689"/>
                    </a:lnTo>
                    <a:lnTo>
                      <a:pt x="4076" y="0"/>
                    </a:lnTo>
                    <a:lnTo>
                      <a:pt x="1955" y="495"/>
                    </a:lnTo>
                    <a:lnTo>
                      <a:pt x="25" y="3175"/>
                    </a:lnTo>
                    <a:lnTo>
                      <a:pt x="0" y="4597"/>
                    </a:lnTo>
                    <a:lnTo>
                      <a:pt x="673" y="5626"/>
                    </a:lnTo>
                    <a:lnTo>
                      <a:pt x="266" y="6946"/>
                    </a:lnTo>
                    <a:lnTo>
                      <a:pt x="736" y="8356"/>
                    </a:lnTo>
                    <a:lnTo>
                      <a:pt x="2082" y="9194"/>
                    </a:lnTo>
                    <a:lnTo>
                      <a:pt x="2400" y="9334"/>
                    </a:lnTo>
                    <a:lnTo>
                      <a:pt x="3289" y="8953"/>
                    </a:lnTo>
                    <a:lnTo>
                      <a:pt x="4305" y="8902"/>
                    </a:lnTo>
                    <a:lnTo>
                      <a:pt x="5194" y="9245"/>
                    </a:lnTo>
                    <a:lnTo>
                      <a:pt x="5765" y="8978"/>
                    </a:lnTo>
                    <a:lnTo>
                      <a:pt x="6286" y="8559"/>
                    </a:lnTo>
                    <a:lnTo>
                      <a:pt x="7505" y="6870"/>
                    </a:lnTo>
                    <a:lnTo>
                      <a:pt x="7531" y="5448"/>
                    </a:lnTo>
                    <a:close/>
                  </a:path>
                  <a:path w="8255" h="19684">
                    <a:moveTo>
                      <a:pt x="8255" y="15976"/>
                    </a:moveTo>
                    <a:lnTo>
                      <a:pt x="8140" y="14224"/>
                    </a:lnTo>
                    <a:lnTo>
                      <a:pt x="7086" y="13131"/>
                    </a:lnTo>
                    <a:lnTo>
                      <a:pt x="6972" y="13512"/>
                    </a:lnTo>
                    <a:lnTo>
                      <a:pt x="6794" y="13893"/>
                    </a:lnTo>
                    <a:lnTo>
                      <a:pt x="5384" y="15862"/>
                    </a:lnTo>
                    <a:lnTo>
                      <a:pt x="3149" y="16370"/>
                    </a:lnTo>
                    <a:lnTo>
                      <a:pt x="1320" y="15240"/>
                    </a:lnTo>
                    <a:lnTo>
                      <a:pt x="1117" y="15074"/>
                    </a:lnTo>
                    <a:lnTo>
                      <a:pt x="939" y="14884"/>
                    </a:lnTo>
                    <a:lnTo>
                      <a:pt x="533" y="16256"/>
                    </a:lnTo>
                    <a:lnTo>
                      <a:pt x="1028" y="17729"/>
                    </a:lnTo>
                    <a:lnTo>
                      <a:pt x="3873" y="19481"/>
                    </a:lnTo>
                    <a:lnTo>
                      <a:pt x="6096" y="18973"/>
                    </a:lnTo>
                    <a:lnTo>
                      <a:pt x="8255" y="15976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0" name="object 32">
                <a:extLst>
                  <a:ext uri="{FF2B5EF4-FFF2-40B4-BE49-F238E27FC236}">
                    <a16:creationId xmlns="" xmlns:a16="http://schemas.microsoft.com/office/drawing/2014/main" id="{EB245D6D-584D-4D4F-B197-2428BAD96053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228688" y="696068"/>
                <a:ext cx="477389" cy="471623"/>
              </a:xfrm>
              <a:prstGeom prst="rect">
                <a:avLst/>
              </a:prstGeom>
            </p:spPr>
          </p:pic>
          <p:sp>
            <p:nvSpPr>
              <p:cNvPr id="71" name="object 33">
                <a:extLst>
                  <a:ext uri="{FF2B5EF4-FFF2-40B4-BE49-F238E27FC236}">
                    <a16:creationId xmlns="" xmlns:a16="http://schemas.microsoft.com/office/drawing/2014/main" id="{D42E0919-65DC-407F-A21A-57C334C764B8}"/>
                  </a:ext>
                </a:extLst>
              </p:cNvPr>
              <p:cNvSpPr/>
              <p:nvPr/>
            </p:nvSpPr>
            <p:spPr>
              <a:xfrm>
                <a:off x="2539250" y="588111"/>
                <a:ext cx="889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9684">
                    <a:moveTo>
                      <a:pt x="8089" y="4089"/>
                    </a:moveTo>
                    <a:lnTo>
                      <a:pt x="7747" y="1981"/>
                    </a:lnTo>
                    <a:lnTo>
                      <a:pt x="6146" y="990"/>
                    </a:lnTo>
                    <a:lnTo>
                      <a:pt x="4546" y="0"/>
                    </a:lnTo>
                    <a:lnTo>
                      <a:pt x="2311" y="508"/>
                    </a:lnTo>
                    <a:lnTo>
                      <a:pt x="0" y="3746"/>
                    </a:lnTo>
                    <a:lnTo>
                      <a:pt x="342" y="5867"/>
                    </a:lnTo>
                    <a:lnTo>
                      <a:pt x="3543" y="7835"/>
                    </a:lnTo>
                    <a:lnTo>
                      <a:pt x="5778" y="7327"/>
                    </a:lnTo>
                    <a:lnTo>
                      <a:pt x="8089" y="4089"/>
                    </a:lnTo>
                    <a:close/>
                  </a:path>
                  <a:path w="8889" h="19684">
                    <a:moveTo>
                      <a:pt x="8356" y="16090"/>
                    </a:moveTo>
                    <a:lnTo>
                      <a:pt x="7696" y="14960"/>
                    </a:lnTo>
                    <a:lnTo>
                      <a:pt x="8064" y="13550"/>
                    </a:lnTo>
                    <a:lnTo>
                      <a:pt x="7543" y="12065"/>
                    </a:lnTo>
                    <a:lnTo>
                      <a:pt x="4597" y="10236"/>
                    </a:lnTo>
                    <a:lnTo>
                      <a:pt x="2247" y="10769"/>
                    </a:lnTo>
                    <a:lnTo>
                      <a:pt x="152" y="13690"/>
                    </a:lnTo>
                    <a:lnTo>
                      <a:pt x="101" y="15189"/>
                    </a:lnTo>
                    <a:lnTo>
                      <a:pt x="762" y="16306"/>
                    </a:lnTo>
                    <a:lnTo>
                      <a:pt x="482" y="17399"/>
                    </a:lnTo>
                    <a:lnTo>
                      <a:pt x="723" y="18542"/>
                    </a:lnTo>
                    <a:lnTo>
                      <a:pt x="1435" y="19367"/>
                    </a:lnTo>
                    <a:lnTo>
                      <a:pt x="3594" y="18884"/>
                    </a:lnTo>
                    <a:lnTo>
                      <a:pt x="5537" y="18961"/>
                    </a:lnTo>
                    <a:lnTo>
                      <a:pt x="7086" y="19227"/>
                    </a:lnTo>
                    <a:lnTo>
                      <a:pt x="7366" y="18884"/>
                    </a:lnTo>
                    <a:lnTo>
                      <a:pt x="8305" y="17576"/>
                    </a:lnTo>
                    <a:lnTo>
                      <a:pt x="8356" y="16306"/>
                    </a:lnTo>
                    <a:lnTo>
                      <a:pt x="8356" y="1609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1" name="object 34">
              <a:extLst>
                <a:ext uri="{FF2B5EF4-FFF2-40B4-BE49-F238E27FC236}">
                  <a16:creationId xmlns="" xmlns:a16="http://schemas.microsoft.com/office/drawing/2014/main" id="{1C29AE89-6082-4F97-81BC-E2D10C6EE988}"/>
                </a:ext>
              </a:extLst>
            </p:cNvPr>
            <p:cNvSpPr txBox="1"/>
            <p:nvPr/>
          </p:nvSpPr>
          <p:spPr>
            <a:xfrm>
              <a:off x="8088662" y="375659"/>
              <a:ext cx="1648503" cy="443006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060"/>
                </a:lnSpc>
                <a:spcBef>
                  <a:spcPts val="225"/>
                </a:spcBef>
              </a:pP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</a:t>
              </a:r>
              <a:r>
                <a:rPr sz="900" spc="13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экономического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развития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инвестиций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Самарской</a:t>
              </a:r>
              <a:r>
                <a:rPr sz="900" spc="10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области</a:t>
              </a:r>
              <a:endParaRPr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object 34">
              <a:extLst>
                <a:ext uri="{FF2B5EF4-FFF2-40B4-BE49-F238E27FC236}">
                  <a16:creationId xmlns="" xmlns:a16="http://schemas.microsoft.com/office/drawing/2014/main" id="{552B51DA-4EFB-4054-A75D-C11DA23DB84E}"/>
                </a:ext>
              </a:extLst>
            </p:cNvPr>
            <p:cNvSpPr txBox="1"/>
            <p:nvPr/>
          </p:nvSpPr>
          <p:spPr>
            <a:xfrm>
              <a:off x="10421471" y="380407"/>
              <a:ext cx="1632596" cy="470000"/>
            </a:xfrm>
            <a:prstGeom prst="rect">
              <a:avLst/>
            </a:prstGeom>
          </p:spPr>
          <p:txBody>
            <a:bodyPr vert="horz" wrap="square" lIns="0" tIns="28575" rIns="0" bIns="0" rtlCol="0" anchor="ctr">
              <a:spAutoFit/>
            </a:bodyPr>
            <a:lstStyle/>
            <a:p>
              <a:pPr marL="12700" marR="5080">
                <a:spcBef>
                  <a:spcPts val="225"/>
                </a:spcBef>
              </a:pPr>
              <a:r>
                <a:rPr lang="ru-RU" sz="900" dirty="0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Муниципальный район </a:t>
              </a:r>
              <a:r>
                <a:rPr lang="ru-RU" sz="900" dirty="0" err="1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Кинельский</a:t>
              </a:r>
              <a:endParaRPr lang="ru-RU" sz="900" dirty="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 marR="5080">
                <a:spcBef>
                  <a:spcPts val="225"/>
                </a:spcBef>
              </a:pPr>
              <a:r>
                <a:rPr lang="ru-RU" sz="900" dirty="0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Самарской области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829893" y="332487"/>
            <a:ext cx="510895" cy="64013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795763" y="1210237"/>
            <a:ext cx="825830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 smtClean="0"/>
          </a:p>
          <a:p>
            <a:pPr algn="just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Возможность технологического присоединения по всем инвестиционным площадкам.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Электроснабжение: имеется возможность подключения от 0,25 до 1 МВт</a:t>
            </a:r>
          </a:p>
          <a:p>
            <a:pPr algn="just"/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Газоснабжение: имеется возможность подключения </a:t>
            </a:r>
          </a:p>
          <a:p>
            <a:pPr algn="just"/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Водоснабжение: имеется возможность подключения</a:t>
            </a:r>
          </a:p>
          <a:p>
            <a:pPr algn="just"/>
            <a:endParaRPr lang="ru-RU" sz="14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45121" y="1381466"/>
            <a:ext cx="3191456" cy="15199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88259" y="3314831"/>
            <a:ext cx="3607504" cy="3220439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684765" y="3826577"/>
            <a:ext cx="2980245" cy="266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6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6">
            <a:extLst>
              <a:ext uri="{FF2B5EF4-FFF2-40B4-BE49-F238E27FC236}">
                <a16:creationId xmlns:a16="http://schemas.microsoft.com/office/drawing/2014/main" xmlns="" id="{5B821D9F-B96E-25F8-FC33-2F7B717097C0}"/>
              </a:ext>
            </a:extLst>
          </p:cNvPr>
          <p:cNvSpPr/>
          <p:nvPr/>
        </p:nvSpPr>
        <p:spPr>
          <a:xfrm>
            <a:off x="331674" y="1214337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7">
            <a:extLst>
              <a:ext uri="{FF2B5EF4-FFF2-40B4-BE49-F238E27FC236}">
                <a16:creationId xmlns:a16="http://schemas.microsoft.com/office/drawing/2014/main" xmlns="" id="{97129AD0-AEDC-3D54-486D-6AD4C029B579}"/>
              </a:ext>
            </a:extLst>
          </p:cNvPr>
          <p:cNvSpPr/>
          <p:nvPr/>
        </p:nvSpPr>
        <p:spPr>
          <a:xfrm flipV="1">
            <a:off x="331674" y="6510214"/>
            <a:ext cx="11415826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1">
            <a:extLst>
              <a:ext uri="{FF2B5EF4-FFF2-40B4-BE49-F238E27FC236}">
                <a16:creationId xmlns:a16="http://schemas.microsoft.com/office/drawing/2014/main" xmlns="" id="{5EAC7AD2-7514-EF8C-E644-762603C14DAA}"/>
              </a:ext>
            </a:extLst>
          </p:cNvPr>
          <p:cNvSpPr txBox="1">
            <a:spLocks/>
          </p:cNvSpPr>
          <p:nvPr/>
        </p:nvSpPr>
        <p:spPr>
          <a:xfrm>
            <a:off x="11831638" y="6444981"/>
            <a:ext cx="28115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17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38">
            <a:extLst>
              <a:ext uri="{FF2B5EF4-FFF2-40B4-BE49-F238E27FC236}">
                <a16:creationId xmlns:a16="http://schemas.microsoft.com/office/drawing/2014/main" xmlns="" id="{7F9B3E67-1735-1AFB-69EF-3F1C99766DF1}"/>
              </a:ext>
            </a:extLst>
          </p:cNvPr>
          <p:cNvSpPr txBox="1">
            <a:spLocks/>
          </p:cNvSpPr>
          <p:nvPr/>
        </p:nvSpPr>
        <p:spPr>
          <a:xfrm>
            <a:off x="318975" y="233411"/>
            <a:ext cx="8748825" cy="715581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780"/>
              </a:spcBef>
            </a:pPr>
            <a:r>
              <a:rPr lang="ru-RU" sz="20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ЗЕМЕЛЬНЫЕ УЧАСТКИ, ПРЕДЛАГАЕМЫЕ В ЦЕЛЯХ</a:t>
            </a:r>
            <a:br>
              <a:rPr lang="ru-RU" sz="20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ИНВЕСТИЦИОННОЙ ДЕЯТЕЛЬНОСТИ</a:t>
            </a:r>
            <a:endParaRPr lang="ru-RU" sz="2000" b="1" spc="-10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xmlns="" id="{37BAA22F-FE51-427F-8969-C3D8BF25C83B}"/>
              </a:ext>
            </a:extLst>
          </p:cNvPr>
          <p:cNvGrpSpPr/>
          <p:nvPr/>
        </p:nvGrpSpPr>
        <p:grpSpPr>
          <a:xfrm>
            <a:off x="7528468" y="349323"/>
            <a:ext cx="4525600" cy="501085"/>
            <a:chOff x="7528468" y="349323"/>
            <a:chExt cx="4525600" cy="501085"/>
          </a:xfrm>
        </p:grpSpPr>
        <p:grpSp>
          <p:nvGrpSpPr>
            <p:cNvPr id="41" name="object 6">
              <a:extLst>
                <a:ext uri="{FF2B5EF4-FFF2-40B4-BE49-F238E27FC236}">
                  <a16:creationId xmlns:a16="http://schemas.microsoft.com/office/drawing/2014/main" xmlns="" id="{BE1CF882-6E00-4566-A7DD-BE2AF217CC68}"/>
                </a:ext>
              </a:extLst>
            </p:cNvPr>
            <p:cNvGrpSpPr/>
            <p:nvPr/>
          </p:nvGrpSpPr>
          <p:grpSpPr>
            <a:xfrm>
              <a:off x="7528468" y="349323"/>
              <a:ext cx="453609" cy="496678"/>
              <a:chOff x="2228688" y="511439"/>
              <a:chExt cx="628942" cy="688658"/>
            </a:xfrm>
          </p:grpSpPr>
          <p:pic>
            <p:nvPicPr>
              <p:cNvPr id="46" name="object 7">
                <a:extLst>
                  <a:ext uri="{FF2B5EF4-FFF2-40B4-BE49-F238E27FC236}">
                    <a16:creationId xmlns:a16="http://schemas.microsoft.com/office/drawing/2014/main" xmlns="" id="{5C822562-4B3C-4C03-968A-734F18105CAF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386669" y="511439"/>
                <a:ext cx="313690" cy="572700"/>
              </a:xfrm>
              <a:prstGeom prst="rect">
                <a:avLst/>
              </a:prstGeom>
            </p:spPr>
          </p:pic>
          <p:pic>
            <p:nvPicPr>
              <p:cNvPr id="47" name="object 8">
                <a:extLst>
                  <a:ext uri="{FF2B5EF4-FFF2-40B4-BE49-F238E27FC236}">
                    <a16:creationId xmlns:a16="http://schemas.microsoft.com/office/drawing/2014/main" xmlns="" id="{8B8C1345-7657-4EAC-A7BF-C69A9893622A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19120" y="693369"/>
                <a:ext cx="33845" cy="6921"/>
              </a:xfrm>
              <a:prstGeom prst="rect">
                <a:avLst/>
              </a:prstGeom>
            </p:spPr>
          </p:pic>
          <p:sp>
            <p:nvSpPr>
              <p:cNvPr id="48" name="object 9">
                <a:extLst>
                  <a:ext uri="{FF2B5EF4-FFF2-40B4-BE49-F238E27FC236}">
                    <a16:creationId xmlns:a16="http://schemas.microsoft.com/office/drawing/2014/main" xmlns="" id="{2D734FA6-8A05-4A12-9E66-2905386B0F51}"/>
                  </a:ext>
                </a:extLst>
              </p:cNvPr>
              <p:cNvSpPr/>
              <p:nvPr/>
            </p:nvSpPr>
            <p:spPr>
              <a:xfrm>
                <a:off x="2673055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22224" y="0"/>
                    </a:moveTo>
                    <a:lnTo>
                      <a:pt x="1435" y="14020"/>
                    </a:lnTo>
                    <a:lnTo>
                      <a:pt x="0" y="16992"/>
                    </a:lnTo>
                    <a:lnTo>
                      <a:pt x="304" y="17500"/>
                    </a:lnTo>
                    <a:lnTo>
                      <a:pt x="520" y="17792"/>
                    </a:lnTo>
                    <a:lnTo>
                      <a:pt x="8039" y="30454"/>
                    </a:lnTo>
                    <a:lnTo>
                      <a:pt x="18580" y="31203"/>
                    </a:lnTo>
                    <a:lnTo>
                      <a:pt x="25742" y="26377"/>
                    </a:lnTo>
                    <a:lnTo>
                      <a:pt x="34353" y="22898"/>
                    </a:lnTo>
                    <a:lnTo>
                      <a:pt x="37325" y="21755"/>
                    </a:lnTo>
                    <a:lnTo>
                      <a:pt x="36906" y="21717"/>
                    </a:lnTo>
                    <a:lnTo>
                      <a:pt x="35648" y="21399"/>
                    </a:lnTo>
                    <a:lnTo>
                      <a:pt x="33286" y="20459"/>
                    </a:lnTo>
                    <a:lnTo>
                      <a:pt x="22910" y="15824"/>
                    </a:lnTo>
                    <a:lnTo>
                      <a:pt x="23228" y="2387"/>
                    </a:lnTo>
                    <a:lnTo>
                      <a:pt x="23329" y="2082"/>
                    </a:lnTo>
                    <a:lnTo>
                      <a:pt x="23274" y="533"/>
                    </a:lnTo>
                    <a:lnTo>
                      <a:pt x="22948" y="177"/>
                    </a:lnTo>
                    <a:lnTo>
                      <a:pt x="22224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10">
                <a:extLst>
                  <a:ext uri="{FF2B5EF4-FFF2-40B4-BE49-F238E27FC236}">
                    <a16:creationId xmlns:a16="http://schemas.microsoft.com/office/drawing/2014/main" xmlns="" id="{00BD6AA1-9B54-42D8-91FD-110EA9FC8F3B}"/>
                  </a:ext>
                </a:extLst>
              </p:cNvPr>
              <p:cNvSpPr/>
              <p:nvPr/>
            </p:nvSpPr>
            <p:spPr>
              <a:xfrm>
                <a:off x="262125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419" y="48958"/>
                    </a:moveTo>
                    <a:lnTo>
                      <a:pt x="1054" y="49390"/>
                    </a:lnTo>
                    <a:lnTo>
                      <a:pt x="660" y="49987"/>
                    </a:lnTo>
                    <a:lnTo>
                      <a:pt x="0" y="51092"/>
                    </a:lnTo>
                    <a:lnTo>
                      <a:pt x="9737" y="55077"/>
                    </a:lnTo>
                    <a:lnTo>
                      <a:pt x="19010" y="55954"/>
                    </a:lnTo>
                    <a:lnTo>
                      <a:pt x="26080" y="55276"/>
                    </a:lnTo>
                    <a:lnTo>
                      <a:pt x="29034" y="54635"/>
                    </a:lnTo>
                    <a:lnTo>
                      <a:pt x="32582" y="53149"/>
                    </a:lnTo>
                    <a:lnTo>
                      <a:pt x="15398" y="53136"/>
                    </a:lnTo>
                    <a:lnTo>
                      <a:pt x="8928" y="53098"/>
                    </a:lnTo>
                    <a:lnTo>
                      <a:pt x="2481" y="48996"/>
                    </a:lnTo>
                    <a:lnTo>
                      <a:pt x="639" y="48983"/>
                    </a:lnTo>
                    <a:lnTo>
                      <a:pt x="419" y="48958"/>
                    </a:lnTo>
                    <a:close/>
                  </a:path>
                  <a:path w="99694" h="56515">
                    <a:moveTo>
                      <a:pt x="33993" y="52565"/>
                    </a:moveTo>
                    <a:lnTo>
                      <a:pt x="23088" y="52565"/>
                    </a:lnTo>
                    <a:lnTo>
                      <a:pt x="17627" y="53149"/>
                    </a:lnTo>
                    <a:lnTo>
                      <a:pt x="32582" y="53149"/>
                    </a:lnTo>
                    <a:lnTo>
                      <a:pt x="33993" y="52565"/>
                    </a:lnTo>
                    <a:close/>
                  </a:path>
                  <a:path w="99694" h="56515">
                    <a:moveTo>
                      <a:pt x="17749" y="53136"/>
                    </a:moveTo>
                    <a:close/>
                  </a:path>
                  <a:path w="99694" h="56515">
                    <a:moveTo>
                      <a:pt x="51828" y="0"/>
                    </a:moveTo>
                    <a:lnTo>
                      <a:pt x="50101" y="952"/>
                    </a:lnTo>
                    <a:lnTo>
                      <a:pt x="37906" y="4600"/>
                    </a:lnTo>
                    <a:lnTo>
                      <a:pt x="31548" y="7894"/>
                    </a:lnTo>
                    <a:lnTo>
                      <a:pt x="28964" y="12705"/>
                    </a:lnTo>
                    <a:lnTo>
                      <a:pt x="28092" y="20904"/>
                    </a:lnTo>
                    <a:lnTo>
                      <a:pt x="21497" y="35381"/>
                    </a:lnTo>
                    <a:lnTo>
                      <a:pt x="14197" y="43786"/>
                    </a:lnTo>
                    <a:lnTo>
                      <a:pt x="7427" y="47757"/>
                    </a:lnTo>
                    <a:lnTo>
                      <a:pt x="2425" y="48933"/>
                    </a:lnTo>
                    <a:lnTo>
                      <a:pt x="9524" y="53098"/>
                    </a:lnTo>
                    <a:lnTo>
                      <a:pt x="17749" y="53136"/>
                    </a:lnTo>
                    <a:lnTo>
                      <a:pt x="23088" y="52565"/>
                    </a:lnTo>
                    <a:lnTo>
                      <a:pt x="33993" y="52565"/>
                    </a:lnTo>
                    <a:lnTo>
                      <a:pt x="50520" y="31584"/>
                    </a:lnTo>
                    <a:lnTo>
                      <a:pt x="51059" y="29730"/>
                    </a:lnTo>
                    <a:lnTo>
                      <a:pt x="51625" y="28244"/>
                    </a:lnTo>
                    <a:lnTo>
                      <a:pt x="52053" y="28244"/>
                    </a:lnTo>
                    <a:lnTo>
                      <a:pt x="52933" y="26555"/>
                    </a:lnTo>
                    <a:lnTo>
                      <a:pt x="53884" y="23850"/>
                    </a:lnTo>
                    <a:lnTo>
                      <a:pt x="54038" y="23482"/>
                    </a:lnTo>
                    <a:lnTo>
                      <a:pt x="60439" y="13703"/>
                    </a:lnTo>
                    <a:lnTo>
                      <a:pt x="72389" y="11976"/>
                    </a:lnTo>
                    <a:lnTo>
                      <a:pt x="73926" y="11658"/>
                    </a:lnTo>
                    <a:lnTo>
                      <a:pt x="78730" y="11658"/>
                    </a:lnTo>
                    <a:lnTo>
                      <a:pt x="76551" y="9258"/>
                    </a:lnTo>
                    <a:lnTo>
                      <a:pt x="70281" y="9258"/>
                    </a:lnTo>
                    <a:lnTo>
                      <a:pt x="61252" y="6324"/>
                    </a:lnTo>
                    <a:lnTo>
                      <a:pt x="53873" y="1752"/>
                    </a:lnTo>
                    <a:lnTo>
                      <a:pt x="51828" y="0"/>
                    </a:lnTo>
                    <a:close/>
                  </a:path>
                  <a:path w="99694" h="56515">
                    <a:moveTo>
                      <a:pt x="1663" y="48475"/>
                    </a:moveTo>
                    <a:lnTo>
                      <a:pt x="1320" y="48983"/>
                    </a:lnTo>
                    <a:lnTo>
                      <a:pt x="749" y="48996"/>
                    </a:lnTo>
                    <a:lnTo>
                      <a:pt x="2481" y="48996"/>
                    </a:lnTo>
                    <a:lnTo>
                      <a:pt x="1663" y="48475"/>
                    </a:lnTo>
                    <a:close/>
                  </a:path>
                  <a:path w="99694" h="56515">
                    <a:moveTo>
                      <a:pt x="78730" y="11658"/>
                    </a:moveTo>
                    <a:lnTo>
                      <a:pt x="73926" y="11658"/>
                    </a:lnTo>
                    <a:lnTo>
                      <a:pt x="74739" y="11836"/>
                    </a:lnTo>
                    <a:lnTo>
                      <a:pt x="75323" y="12471"/>
                    </a:lnTo>
                    <a:lnTo>
                      <a:pt x="75222" y="13436"/>
                    </a:lnTo>
                    <a:lnTo>
                      <a:pt x="75031" y="14071"/>
                    </a:lnTo>
                    <a:lnTo>
                      <a:pt x="74688" y="28384"/>
                    </a:lnTo>
                    <a:lnTo>
                      <a:pt x="86537" y="32727"/>
                    </a:lnTo>
                    <a:lnTo>
                      <a:pt x="88823" y="33705"/>
                    </a:lnTo>
                    <a:lnTo>
                      <a:pt x="90919" y="33731"/>
                    </a:lnTo>
                    <a:lnTo>
                      <a:pt x="96164" y="31102"/>
                    </a:lnTo>
                    <a:lnTo>
                      <a:pt x="96296" y="30568"/>
                    </a:lnTo>
                    <a:lnTo>
                      <a:pt x="90373" y="30568"/>
                    </a:lnTo>
                    <a:lnTo>
                      <a:pt x="89179" y="30518"/>
                    </a:lnTo>
                    <a:lnTo>
                      <a:pt x="87600" y="29845"/>
                    </a:lnTo>
                    <a:lnTo>
                      <a:pt x="77812" y="26174"/>
                    </a:lnTo>
                    <a:lnTo>
                      <a:pt x="78029" y="17399"/>
                    </a:lnTo>
                    <a:lnTo>
                      <a:pt x="78041" y="14782"/>
                    </a:lnTo>
                    <a:lnTo>
                      <a:pt x="78892" y="11836"/>
                    </a:lnTo>
                    <a:lnTo>
                      <a:pt x="78730" y="11658"/>
                    </a:lnTo>
                    <a:close/>
                  </a:path>
                  <a:path w="99694" h="56515">
                    <a:moveTo>
                      <a:pt x="96856" y="17424"/>
                    </a:moveTo>
                    <a:lnTo>
                      <a:pt x="91503" y="17424"/>
                    </a:lnTo>
                    <a:lnTo>
                      <a:pt x="92990" y="17729"/>
                    </a:lnTo>
                    <a:lnTo>
                      <a:pt x="95453" y="20497"/>
                    </a:lnTo>
                    <a:lnTo>
                      <a:pt x="94825" y="23926"/>
                    </a:lnTo>
                    <a:lnTo>
                      <a:pt x="94699" y="24523"/>
                    </a:lnTo>
                    <a:lnTo>
                      <a:pt x="94340" y="25717"/>
                    </a:lnTo>
                    <a:lnTo>
                      <a:pt x="94094" y="26708"/>
                    </a:lnTo>
                    <a:lnTo>
                      <a:pt x="93141" y="29184"/>
                    </a:lnTo>
                    <a:lnTo>
                      <a:pt x="90373" y="30568"/>
                    </a:lnTo>
                    <a:lnTo>
                      <a:pt x="96296" y="30568"/>
                    </a:lnTo>
                    <a:lnTo>
                      <a:pt x="97291" y="26555"/>
                    </a:lnTo>
                    <a:lnTo>
                      <a:pt x="99161" y="20078"/>
                    </a:lnTo>
                    <a:lnTo>
                      <a:pt x="96856" y="17424"/>
                    </a:lnTo>
                    <a:close/>
                  </a:path>
                  <a:path w="99694" h="56515">
                    <a:moveTo>
                      <a:pt x="52053" y="28244"/>
                    </a:moveTo>
                    <a:lnTo>
                      <a:pt x="51625" y="28244"/>
                    </a:lnTo>
                    <a:lnTo>
                      <a:pt x="51274" y="29184"/>
                    </a:lnTo>
                    <a:lnTo>
                      <a:pt x="50863" y="30530"/>
                    </a:lnTo>
                    <a:lnTo>
                      <a:pt x="52053" y="28244"/>
                    </a:lnTo>
                    <a:close/>
                  </a:path>
                  <a:path w="99694" h="56515">
                    <a:moveTo>
                      <a:pt x="92151" y="14211"/>
                    </a:moveTo>
                    <a:lnTo>
                      <a:pt x="88836" y="14719"/>
                    </a:lnTo>
                    <a:lnTo>
                      <a:pt x="88260" y="14871"/>
                    </a:lnTo>
                    <a:lnTo>
                      <a:pt x="85839" y="15595"/>
                    </a:lnTo>
                    <a:lnTo>
                      <a:pt x="84099" y="17399"/>
                    </a:lnTo>
                    <a:lnTo>
                      <a:pt x="80429" y="17945"/>
                    </a:lnTo>
                    <a:lnTo>
                      <a:pt x="78358" y="18110"/>
                    </a:lnTo>
                    <a:lnTo>
                      <a:pt x="78930" y="21450"/>
                    </a:lnTo>
                    <a:lnTo>
                      <a:pt x="80340" y="23926"/>
                    </a:lnTo>
                    <a:lnTo>
                      <a:pt x="81902" y="25717"/>
                    </a:lnTo>
                    <a:lnTo>
                      <a:pt x="85940" y="25349"/>
                    </a:lnTo>
                    <a:lnTo>
                      <a:pt x="85636" y="25044"/>
                    </a:lnTo>
                    <a:lnTo>
                      <a:pt x="85229" y="24523"/>
                    </a:lnTo>
                    <a:lnTo>
                      <a:pt x="86296" y="23850"/>
                    </a:lnTo>
                    <a:lnTo>
                      <a:pt x="85483" y="22580"/>
                    </a:lnTo>
                    <a:lnTo>
                      <a:pt x="85255" y="21513"/>
                    </a:lnTo>
                    <a:lnTo>
                      <a:pt x="86220" y="18986"/>
                    </a:lnTo>
                    <a:lnTo>
                      <a:pt x="88711" y="17945"/>
                    </a:lnTo>
                    <a:lnTo>
                      <a:pt x="89347" y="17767"/>
                    </a:lnTo>
                    <a:lnTo>
                      <a:pt x="91503" y="17424"/>
                    </a:lnTo>
                    <a:lnTo>
                      <a:pt x="96856" y="17424"/>
                    </a:lnTo>
                    <a:lnTo>
                      <a:pt x="94640" y="14871"/>
                    </a:lnTo>
                    <a:lnTo>
                      <a:pt x="92151" y="14211"/>
                    </a:lnTo>
                    <a:close/>
                  </a:path>
                  <a:path w="99694" h="56515">
                    <a:moveTo>
                      <a:pt x="78099" y="14581"/>
                    </a:moveTo>
                    <a:lnTo>
                      <a:pt x="78041" y="14782"/>
                    </a:lnTo>
                    <a:lnTo>
                      <a:pt x="78099" y="14581"/>
                    </a:lnTo>
                    <a:close/>
                  </a:path>
                  <a:path w="99694" h="56515">
                    <a:moveTo>
                      <a:pt x="78162" y="14363"/>
                    </a:moveTo>
                    <a:lnTo>
                      <a:pt x="78099" y="14581"/>
                    </a:lnTo>
                    <a:lnTo>
                      <a:pt x="78162" y="14363"/>
                    </a:lnTo>
                    <a:close/>
                  </a:path>
                  <a:path w="99694" h="56515">
                    <a:moveTo>
                      <a:pt x="74282" y="8432"/>
                    </a:moveTo>
                    <a:lnTo>
                      <a:pt x="71843" y="8953"/>
                    </a:lnTo>
                    <a:lnTo>
                      <a:pt x="71259" y="9042"/>
                    </a:lnTo>
                    <a:lnTo>
                      <a:pt x="70281" y="9258"/>
                    </a:lnTo>
                    <a:lnTo>
                      <a:pt x="76551" y="9258"/>
                    </a:lnTo>
                    <a:lnTo>
                      <a:pt x="76136" y="8801"/>
                    </a:lnTo>
                    <a:lnTo>
                      <a:pt x="74282" y="8432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11">
                <a:extLst>
                  <a:ext uri="{FF2B5EF4-FFF2-40B4-BE49-F238E27FC236}">
                    <a16:creationId xmlns:a16="http://schemas.microsoft.com/office/drawing/2014/main" xmlns="" id="{7F73DA36-6EC7-49FE-88B5-CA23379B0DE6}"/>
                  </a:ext>
                </a:extLst>
              </p:cNvPr>
              <p:cNvSpPr/>
              <p:nvPr/>
            </p:nvSpPr>
            <p:spPr>
              <a:xfrm>
                <a:off x="2700616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8966" y="15722"/>
                    </a:moveTo>
                    <a:lnTo>
                      <a:pt x="8382" y="15595"/>
                    </a:lnTo>
                    <a:lnTo>
                      <a:pt x="7785" y="15405"/>
                    </a:lnTo>
                    <a:lnTo>
                      <a:pt x="7162" y="15138"/>
                    </a:lnTo>
                    <a:lnTo>
                      <a:pt x="3251" y="13703"/>
                    </a:lnTo>
                    <a:lnTo>
                      <a:pt x="0" y="9829"/>
                    </a:lnTo>
                    <a:lnTo>
                      <a:pt x="1612" y="11950"/>
                    </a:lnTo>
                    <a:lnTo>
                      <a:pt x="5067" y="15773"/>
                    </a:lnTo>
                    <a:lnTo>
                      <a:pt x="8966" y="15722"/>
                    </a:lnTo>
                    <a:close/>
                  </a:path>
                  <a:path w="16510" h="15875">
                    <a:moveTo>
                      <a:pt x="16040" y="3187"/>
                    </a:moveTo>
                    <a:lnTo>
                      <a:pt x="11963" y="0"/>
                    </a:lnTo>
                    <a:lnTo>
                      <a:pt x="11036" y="12"/>
                    </a:lnTo>
                    <a:lnTo>
                      <a:pt x="9982" y="177"/>
                    </a:lnTo>
                    <a:lnTo>
                      <a:pt x="9258" y="393"/>
                    </a:lnTo>
                    <a:lnTo>
                      <a:pt x="6858" y="1397"/>
                    </a:lnTo>
                    <a:lnTo>
                      <a:pt x="5892" y="3924"/>
                    </a:lnTo>
                    <a:lnTo>
                      <a:pt x="6121" y="4991"/>
                    </a:lnTo>
                    <a:lnTo>
                      <a:pt x="6934" y="6261"/>
                    </a:lnTo>
                    <a:lnTo>
                      <a:pt x="5359" y="7264"/>
                    </a:lnTo>
                    <a:lnTo>
                      <a:pt x="5638" y="7632"/>
                    </a:lnTo>
                    <a:lnTo>
                      <a:pt x="4584" y="7759"/>
                    </a:lnTo>
                    <a:lnTo>
                      <a:pt x="4343" y="7912"/>
                    </a:lnTo>
                    <a:lnTo>
                      <a:pt x="2451" y="8026"/>
                    </a:lnTo>
                    <a:lnTo>
                      <a:pt x="5041" y="11061"/>
                    </a:lnTo>
                    <a:lnTo>
                      <a:pt x="8077" y="12192"/>
                    </a:lnTo>
                    <a:lnTo>
                      <a:pt x="9715" y="12890"/>
                    </a:lnTo>
                    <a:lnTo>
                      <a:pt x="10998" y="12979"/>
                    </a:lnTo>
                    <a:lnTo>
                      <a:pt x="13779" y="11595"/>
                    </a:lnTo>
                    <a:lnTo>
                      <a:pt x="14732" y="9118"/>
                    </a:lnTo>
                    <a:lnTo>
                      <a:pt x="15354" y="6858"/>
                    </a:lnTo>
                    <a:lnTo>
                      <a:pt x="16040" y="3187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1" name="object 12">
                <a:extLst>
                  <a:ext uri="{FF2B5EF4-FFF2-40B4-BE49-F238E27FC236}">
                    <a16:creationId xmlns:a16="http://schemas.microsoft.com/office/drawing/2014/main" xmlns="" id="{304B1A05-9E13-4904-BBDD-9D674FA656B6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772397" y="666851"/>
                <a:ext cx="12280" cy="12775"/>
              </a:xfrm>
              <a:prstGeom prst="rect">
                <a:avLst/>
              </a:prstGeom>
            </p:spPr>
          </p:pic>
          <p:pic>
            <p:nvPicPr>
              <p:cNvPr id="52" name="object 13">
                <a:extLst>
                  <a:ext uri="{FF2B5EF4-FFF2-40B4-BE49-F238E27FC236}">
                    <a16:creationId xmlns:a16="http://schemas.microsoft.com/office/drawing/2014/main" xmlns="" id="{192625F5-33EA-4702-85AD-B9D96F6028BB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609644" y="610693"/>
                <a:ext cx="239269" cy="557584"/>
              </a:xfrm>
              <a:prstGeom prst="rect">
                <a:avLst/>
              </a:prstGeom>
            </p:spPr>
          </p:pic>
          <p:sp>
            <p:nvSpPr>
              <p:cNvPr id="53" name="object 14">
                <a:extLst>
                  <a:ext uri="{FF2B5EF4-FFF2-40B4-BE49-F238E27FC236}">
                    <a16:creationId xmlns:a16="http://schemas.microsoft.com/office/drawing/2014/main" xmlns="" id="{DD8CB064-D379-4356-9C55-4A296E5DAEFA}"/>
                  </a:ext>
                </a:extLst>
              </p:cNvPr>
              <p:cNvSpPr/>
              <p:nvPr/>
            </p:nvSpPr>
            <p:spPr>
              <a:xfrm>
                <a:off x="2548255" y="1092783"/>
                <a:ext cx="138430" cy="107314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07315">
                    <a:moveTo>
                      <a:pt x="39662" y="65532"/>
                    </a:moveTo>
                    <a:lnTo>
                      <a:pt x="39408" y="65633"/>
                    </a:lnTo>
                    <a:lnTo>
                      <a:pt x="39662" y="65532"/>
                    </a:lnTo>
                    <a:close/>
                  </a:path>
                  <a:path w="138430" h="107315">
                    <a:moveTo>
                      <a:pt x="94475" y="99415"/>
                    </a:moveTo>
                    <a:lnTo>
                      <a:pt x="94005" y="96596"/>
                    </a:lnTo>
                    <a:lnTo>
                      <a:pt x="82740" y="91719"/>
                    </a:lnTo>
                    <a:lnTo>
                      <a:pt x="74968" y="87261"/>
                    </a:lnTo>
                    <a:lnTo>
                      <a:pt x="70472" y="84010"/>
                    </a:lnTo>
                    <a:lnTo>
                      <a:pt x="69011" y="82753"/>
                    </a:lnTo>
                    <a:lnTo>
                      <a:pt x="61239" y="77101"/>
                    </a:lnTo>
                    <a:lnTo>
                      <a:pt x="60363" y="76466"/>
                    </a:lnTo>
                    <a:lnTo>
                      <a:pt x="54394" y="77101"/>
                    </a:lnTo>
                    <a:lnTo>
                      <a:pt x="51752" y="76047"/>
                    </a:lnTo>
                    <a:lnTo>
                      <a:pt x="49504" y="74803"/>
                    </a:lnTo>
                    <a:lnTo>
                      <a:pt x="47599" y="73482"/>
                    </a:lnTo>
                    <a:lnTo>
                      <a:pt x="32804" y="73406"/>
                    </a:lnTo>
                    <a:lnTo>
                      <a:pt x="20218" y="70878"/>
                    </a:lnTo>
                    <a:lnTo>
                      <a:pt x="15544" y="69278"/>
                    </a:lnTo>
                    <a:lnTo>
                      <a:pt x="11468" y="67894"/>
                    </a:lnTo>
                    <a:lnTo>
                      <a:pt x="8191" y="66446"/>
                    </a:lnTo>
                    <a:lnTo>
                      <a:pt x="4267" y="69278"/>
                    </a:lnTo>
                    <a:lnTo>
                      <a:pt x="12" y="67945"/>
                    </a:lnTo>
                    <a:lnTo>
                      <a:pt x="11633" y="76936"/>
                    </a:lnTo>
                    <a:lnTo>
                      <a:pt x="22161" y="78193"/>
                    </a:lnTo>
                    <a:lnTo>
                      <a:pt x="34429" y="82448"/>
                    </a:lnTo>
                    <a:lnTo>
                      <a:pt x="39611" y="94386"/>
                    </a:lnTo>
                    <a:lnTo>
                      <a:pt x="47320" y="106972"/>
                    </a:lnTo>
                    <a:lnTo>
                      <a:pt x="52349" y="104927"/>
                    </a:lnTo>
                    <a:lnTo>
                      <a:pt x="64465" y="101612"/>
                    </a:lnTo>
                    <a:lnTo>
                      <a:pt x="74422" y="99987"/>
                    </a:lnTo>
                    <a:lnTo>
                      <a:pt x="81153" y="99466"/>
                    </a:lnTo>
                    <a:lnTo>
                      <a:pt x="83629" y="99415"/>
                    </a:lnTo>
                    <a:lnTo>
                      <a:pt x="94475" y="99415"/>
                    </a:lnTo>
                    <a:close/>
                  </a:path>
                  <a:path w="138430" h="107315">
                    <a:moveTo>
                      <a:pt x="109677" y="21996"/>
                    </a:moveTo>
                    <a:lnTo>
                      <a:pt x="108851" y="18707"/>
                    </a:lnTo>
                    <a:lnTo>
                      <a:pt x="108254" y="16344"/>
                    </a:lnTo>
                    <a:lnTo>
                      <a:pt x="102768" y="14528"/>
                    </a:lnTo>
                    <a:lnTo>
                      <a:pt x="105422" y="4635"/>
                    </a:lnTo>
                    <a:lnTo>
                      <a:pt x="106667" y="0"/>
                    </a:lnTo>
                    <a:lnTo>
                      <a:pt x="96037" y="4635"/>
                    </a:lnTo>
                    <a:lnTo>
                      <a:pt x="93891" y="4584"/>
                    </a:lnTo>
                    <a:lnTo>
                      <a:pt x="89776" y="5372"/>
                    </a:lnTo>
                    <a:lnTo>
                      <a:pt x="87172" y="8394"/>
                    </a:lnTo>
                    <a:lnTo>
                      <a:pt x="89395" y="14528"/>
                    </a:lnTo>
                    <a:lnTo>
                      <a:pt x="89496" y="16344"/>
                    </a:lnTo>
                    <a:lnTo>
                      <a:pt x="89141" y="22644"/>
                    </a:lnTo>
                    <a:lnTo>
                      <a:pt x="98628" y="18707"/>
                    </a:lnTo>
                    <a:lnTo>
                      <a:pt x="102501" y="19710"/>
                    </a:lnTo>
                    <a:lnTo>
                      <a:pt x="104368" y="22707"/>
                    </a:lnTo>
                    <a:lnTo>
                      <a:pt x="106311" y="22009"/>
                    </a:lnTo>
                    <a:lnTo>
                      <a:pt x="109677" y="21996"/>
                    </a:lnTo>
                    <a:close/>
                  </a:path>
                  <a:path w="138430" h="107315">
                    <a:moveTo>
                      <a:pt x="138023" y="59182"/>
                    </a:moveTo>
                    <a:lnTo>
                      <a:pt x="126695" y="59499"/>
                    </a:lnTo>
                    <a:lnTo>
                      <a:pt x="125907" y="51371"/>
                    </a:lnTo>
                    <a:lnTo>
                      <a:pt x="119138" y="47904"/>
                    </a:lnTo>
                    <a:lnTo>
                      <a:pt x="113474" y="47396"/>
                    </a:lnTo>
                    <a:lnTo>
                      <a:pt x="111379" y="47218"/>
                    </a:lnTo>
                    <a:lnTo>
                      <a:pt x="107683" y="47396"/>
                    </a:lnTo>
                    <a:lnTo>
                      <a:pt x="107759" y="42214"/>
                    </a:lnTo>
                    <a:lnTo>
                      <a:pt x="107835" y="37807"/>
                    </a:lnTo>
                    <a:lnTo>
                      <a:pt x="98717" y="37807"/>
                    </a:lnTo>
                    <a:lnTo>
                      <a:pt x="94627" y="37338"/>
                    </a:lnTo>
                    <a:lnTo>
                      <a:pt x="90385" y="39535"/>
                    </a:lnTo>
                    <a:lnTo>
                      <a:pt x="87033" y="42214"/>
                    </a:lnTo>
                    <a:lnTo>
                      <a:pt x="82575" y="40208"/>
                    </a:lnTo>
                    <a:lnTo>
                      <a:pt x="80276" y="38836"/>
                    </a:lnTo>
                    <a:lnTo>
                      <a:pt x="78841" y="41262"/>
                    </a:lnTo>
                    <a:lnTo>
                      <a:pt x="76708" y="43853"/>
                    </a:lnTo>
                    <a:lnTo>
                      <a:pt x="73609" y="45605"/>
                    </a:lnTo>
                    <a:lnTo>
                      <a:pt x="64338" y="51435"/>
                    </a:lnTo>
                    <a:lnTo>
                      <a:pt x="63500" y="59499"/>
                    </a:lnTo>
                    <a:lnTo>
                      <a:pt x="63385" y="63042"/>
                    </a:lnTo>
                    <a:lnTo>
                      <a:pt x="63207" y="64033"/>
                    </a:lnTo>
                    <a:lnTo>
                      <a:pt x="66306" y="67449"/>
                    </a:lnTo>
                    <a:lnTo>
                      <a:pt x="70421" y="66725"/>
                    </a:lnTo>
                    <a:lnTo>
                      <a:pt x="70789" y="78308"/>
                    </a:lnTo>
                    <a:lnTo>
                      <a:pt x="74663" y="83375"/>
                    </a:lnTo>
                    <a:lnTo>
                      <a:pt x="79121" y="84531"/>
                    </a:lnTo>
                    <a:lnTo>
                      <a:pt x="81267" y="84340"/>
                    </a:lnTo>
                    <a:lnTo>
                      <a:pt x="91948" y="93345"/>
                    </a:lnTo>
                    <a:lnTo>
                      <a:pt x="99225" y="93992"/>
                    </a:lnTo>
                    <a:lnTo>
                      <a:pt x="103365" y="90957"/>
                    </a:lnTo>
                    <a:lnTo>
                      <a:pt x="104686" y="88900"/>
                    </a:lnTo>
                    <a:lnTo>
                      <a:pt x="105943" y="84645"/>
                    </a:lnTo>
                    <a:lnTo>
                      <a:pt x="105638" y="84340"/>
                    </a:lnTo>
                    <a:lnTo>
                      <a:pt x="102958" y="81661"/>
                    </a:lnTo>
                    <a:lnTo>
                      <a:pt x="112077" y="81826"/>
                    </a:lnTo>
                    <a:lnTo>
                      <a:pt x="112141" y="81661"/>
                    </a:lnTo>
                    <a:lnTo>
                      <a:pt x="114122" y="76949"/>
                    </a:lnTo>
                    <a:lnTo>
                      <a:pt x="128663" y="77444"/>
                    </a:lnTo>
                    <a:lnTo>
                      <a:pt x="129641" y="76949"/>
                    </a:lnTo>
                    <a:lnTo>
                      <a:pt x="135686" y="73926"/>
                    </a:lnTo>
                    <a:lnTo>
                      <a:pt x="137896" y="69519"/>
                    </a:lnTo>
                    <a:lnTo>
                      <a:pt x="138010" y="67449"/>
                    </a:lnTo>
                    <a:lnTo>
                      <a:pt x="138023" y="66725"/>
                    </a:lnTo>
                    <a:lnTo>
                      <a:pt x="138023" y="59499"/>
                    </a:lnTo>
                    <a:lnTo>
                      <a:pt x="138023" y="59182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15">
                <a:extLst>
                  <a:ext uri="{FF2B5EF4-FFF2-40B4-BE49-F238E27FC236}">
                    <a16:creationId xmlns:a16="http://schemas.microsoft.com/office/drawing/2014/main" xmlns="" id="{FB6858E0-C4FD-49AA-A9F3-70684C200350}"/>
                  </a:ext>
                </a:extLst>
              </p:cNvPr>
              <p:cNvSpPr/>
              <p:nvPr/>
            </p:nvSpPr>
            <p:spPr>
              <a:xfrm>
                <a:off x="2553347" y="1096479"/>
                <a:ext cx="156210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156210" h="97790">
                    <a:moveTo>
                      <a:pt x="78854" y="91643"/>
                    </a:moveTo>
                    <a:lnTo>
                      <a:pt x="49771" y="78752"/>
                    </a:lnTo>
                    <a:lnTo>
                      <a:pt x="42240" y="73647"/>
                    </a:lnTo>
                    <a:lnTo>
                      <a:pt x="35814" y="71120"/>
                    </a:lnTo>
                    <a:lnTo>
                      <a:pt x="32969" y="70129"/>
                    </a:lnTo>
                    <a:lnTo>
                      <a:pt x="24599" y="69786"/>
                    </a:lnTo>
                    <a:lnTo>
                      <a:pt x="17018" y="67894"/>
                    </a:lnTo>
                    <a:lnTo>
                      <a:pt x="11595" y="66103"/>
                    </a:lnTo>
                    <a:lnTo>
                      <a:pt x="8102" y="65239"/>
                    </a:lnTo>
                    <a:lnTo>
                      <a:pt x="4826" y="64071"/>
                    </a:lnTo>
                    <a:lnTo>
                      <a:pt x="2476" y="63157"/>
                    </a:lnTo>
                    <a:lnTo>
                      <a:pt x="1930" y="63461"/>
                    </a:lnTo>
                    <a:lnTo>
                      <a:pt x="1066" y="63893"/>
                    </a:lnTo>
                    <a:lnTo>
                      <a:pt x="0" y="64211"/>
                    </a:lnTo>
                    <a:lnTo>
                      <a:pt x="11811" y="69748"/>
                    </a:lnTo>
                    <a:lnTo>
                      <a:pt x="21640" y="70739"/>
                    </a:lnTo>
                    <a:lnTo>
                      <a:pt x="33274" y="75450"/>
                    </a:lnTo>
                    <a:lnTo>
                      <a:pt x="42075" y="95567"/>
                    </a:lnTo>
                    <a:lnTo>
                      <a:pt x="45212" y="97777"/>
                    </a:lnTo>
                    <a:lnTo>
                      <a:pt x="42227" y="86931"/>
                    </a:lnTo>
                    <a:lnTo>
                      <a:pt x="48996" y="87083"/>
                    </a:lnTo>
                    <a:lnTo>
                      <a:pt x="61087" y="88265"/>
                    </a:lnTo>
                    <a:lnTo>
                      <a:pt x="70523" y="89776"/>
                    </a:lnTo>
                    <a:lnTo>
                      <a:pt x="76657" y="91084"/>
                    </a:lnTo>
                    <a:lnTo>
                      <a:pt x="78854" y="91643"/>
                    </a:lnTo>
                    <a:close/>
                  </a:path>
                  <a:path w="156210" h="97790">
                    <a:moveTo>
                      <a:pt x="95986" y="101"/>
                    </a:moveTo>
                    <a:lnTo>
                      <a:pt x="91859" y="1778"/>
                    </a:lnTo>
                    <a:lnTo>
                      <a:pt x="91109" y="7988"/>
                    </a:lnTo>
                    <a:lnTo>
                      <a:pt x="87045" y="10807"/>
                    </a:lnTo>
                    <a:lnTo>
                      <a:pt x="84747" y="15354"/>
                    </a:lnTo>
                    <a:lnTo>
                      <a:pt x="90576" y="13589"/>
                    </a:lnTo>
                    <a:lnTo>
                      <a:pt x="94043" y="12636"/>
                    </a:lnTo>
                    <a:lnTo>
                      <a:pt x="95758" y="5778"/>
                    </a:lnTo>
                    <a:lnTo>
                      <a:pt x="95986" y="101"/>
                    </a:lnTo>
                    <a:close/>
                  </a:path>
                  <a:path w="156210" h="97790">
                    <a:moveTo>
                      <a:pt x="99593" y="85204"/>
                    </a:moveTo>
                    <a:lnTo>
                      <a:pt x="93624" y="81432"/>
                    </a:lnTo>
                    <a:lnTo>
                      <a:pt x="87020" y="75768"/>
                    </a:lnTo>
                    <a:lnTo>
                      <a:pt x="82308" y="74510"/>
                    </a:lnTo>
                    <a:lnTo>
                      <a:pt x="85445" y="87718"/>
                    </a:lnTo>
                    <a:lnTo>
                      <a:pt x="94564" y="86779"/>
                    </a:lnTo>
                    <a:lnTo>
                      <a:pt x="99593" y="85204"/>
                    </a:lnTo>
                    <a:close/>
                  </a:path>
                  <a:path w="156210" h="97790">
                    <a:moveTo>
                      <a:pt x="112306" y="22301"/>
                    </a:moveTo>
                    <a:lnTo>
                      <a:pt x="82550" y="22301"/>
                    </a:lnTo>
                    <a:lnTo>
                      <a:pt x="76695" y="22301"/>
                    </a:lnTo>
                    <a:lnTo>
                      <a:pt x="77609" y="23774"/>
                    </a:lnTo>
                    <a:lnTo>
                      <a:pt x="78193" y="25412"/>
                    </a:lnTo>
                    <a:lnTo>
                      <a:pt x="78117" y="27076"/>
                    </a:lnTo>
                    <a:lnTo>
                      <a:pt x="101257" y="24536"/>
                    </a:lnTo>
                    <a:lnTo>
                      <a:pt x="112306" y="22301"/>
                    </a:lnTo>
                    <a:close/>
                  </a:path>
                  <a:path w="156210" h="97790">
                    <a:moveTo>
                      <a:pt x="129463" y="61785"/>
                    </a:moveTo>
                    <a:lnTo>
                      <a:pt x="127101" y="55816"/>
                    </a:lnTo>
                    <a:lnTo>
                      <a:pt x="121132" y="58166"/>
                    </a:lnTo>
                    <a:lnTo>
                      <a:pt x="126949" y="60680"/>
                    </a:lnTo>
                    <a:lnTo>
                      <a:pt x="125539" y="63982"/>
                    </a:lnTo>
                    <a:lnTo>
                      <a:pt x="85356" y="51854"/>
                    </a:lnTo>
                    <a:lnTo>
                      <a:pt x="84442" y="51092"/>
                    </a:lnTo>
                    <a:lnTo>
                      <a:pt x="83870" y="50622"/>
                    </a:lnTo>
                    <a:lnTo>
                      <a:pt x="74917" y="44335"/>
                    </a:lnTo>
                    <a:lnTo>
                      <a:pt x="70662" y="40881"/>
                    </a:lnTo>
                    <a:lnTo>
                      <a:pt x="85293" y="39928"/>
                    </a:lnTo>
                    <a:lnTo>
                      <a:pt x="94881" y="42608"/>
                    </a:lnTo>
                    <a:lnTo>
                      <a:pt x="87490" y="44335"/>
                    </a:lnTo>
                    <a:lnTo>
                      <a:pt x="86080" y="47790"/>
                    </a:lnTo>
                    <a:lnTo>
                      <a:pt x="88747" y="51092"/>
                    </a:lnTo>
                    <a:lnTo>
                      <a:pt x="92202" y="52197"/>
                    </a:lnTo>
                    <a:lnTo>
                      <a:pt x="104787" y="47485"/>
                    </a:lnTo>
                    <a:lnTo>
                      <a:pt x="113271" y="51092"/>
                    </a:lnTo>
                    <a:lnTo>
                      <a:pt x="107454" y="57696"/>
                    </a:lnTo>
                    <a:lnTo>
                      <a:pt x="100063" y="57543"/>
                    </a:lnTo>
                    <a:lnTo>
                      <a:pt x="113118" y="59893"/>
                    </a:lnTo>
                    <a:lnTo>
                      <a:pt x="116420" y="57696"/>
                    </a:lnTo>
                    <a:lnTo>
                      <a:pt x="119710" y="55499"/>
                    </a:lnTo>
                    <a:lnTo>
                      <a:pt x="126479" y="50622"/>
                    </a:lnTo>
                    <a:lnTo>
                      <a:pt x="118160" y="47485"/>
                    </a:lnTo>
                    <a:lnTo>
                      <a:pt x="115633" y="46532"/>
                    </a:lnTo>
                    <a:lnTo>
                      <a:pt x="115112" y="46380"/>
                    </a:lnTo>
                    <a:lnTo>
                      <a:pt x="103835" y="43078"/>
                    </a:lnTo>
                    <a:lnTo>
                      <a:pt x="99745" y="46380"/>
                    </a:lnTo>
                    <a:lnTo>
                      <a:pt x="102425" y="40246"/>
                    </a:lnTo>
                    <a:lnTo>
                      <a:pt x="101866" y="39928"/>
                    </a:lnTo>
                    <a:lnTo>
                      <a:pt x="101473" y="39700"/>
                    </a:lnTo>
                    <a:lnTo>
                      <a:pt x="95821" y="36474"/>
                    </a:lnTo>
                    <a:lnTo>
                      <a:pt x="86855" y="35534"/>
                    </a:lnTo>
                    <a:lnTo>
                      <a:pt x="82613" y="38366"/>
                    </a:lnTo>
                    <a:lnTo>
                      <a:pt x="78689" y="39700"/>
                    </a:lnTo>
                    <a:lnTo>
                      <a:pt x="75552" y="38773"/>
                    </a:lnTo>
                    <a:lnTo>
                      <a:pt x="73482" y="37604"/>
                    </a:lnTo>
                    <a:lnTo>
                      <a:pt x="72199" y="39217"/>
                    </a:lnTo>
                    <a:lnTo>
                      <a:pt x="70561" y="40754"/>
                    </a:lnTo>
                    <a:lnTo>
                      <a:pt x="68503" y="41922"/>
                    </a:lnTo>
                    <a:lnTo>
                      <a:pt x="68199" y="42113"/>
                    </a:lnTo>
                    <a:lnTo>
                      <a:pt x="67703" y="42481"/>
                    </a:lnTo>
                    <a:lnTo>
                      <a:pt x="68046" y="44577"/>
                    </a:lnTo>
                    <a:lnTo>
                      <a:pt x="66890" y="46532"/>
                    </a:lnTo>
                    <a:lnTo>
                      <a:pt x="65163" y="51257"/>
                    </a:lnTo>
                    <a:lnTo>
                      <a:pt x="72555" y="51092"/>
                    </a:lnTo>
                    <a:lnTo>
                      <a:pt x="72402" y="63792"/>
                    </a:lnTo>
                    <a:lnTo>
                      <a:pt x="70040" y="61302"/>
                    </a:lnTo>
                    <a:lnTo>
                      <a:pt x="69405" y="71043"/>
                    </a:lnTo>
                    <a:lnTo>
                      <a:pt x="72872" y="76390"/>
                    </a:lnTo>
                    <a:lnTo>
                      <a:pt x="77901" y="82054"/>
                    </a:lnTo>
                    <a:lnTo>
                      <a:pt x="77266" y="75768"/>
                    </a:lnTo>
                    <a:lnTo>
                      <a:pt x="76327" y="67906"/>
                    </a:lnTo>
                    <a:lnTo>
                      <a:pt x="72580" y="63995"/>
                    </a:lnTo>
                    <a:lnTo>
                      <a:pt x="89535" y="64147"/>
                    </a:lnTo>
                    <a:lnTo>
                      <a:pt x="94665" y="71018"/>
                    </a:lnTo>
                    <a:lnTo>
                      <a:pt x="101193" y="72351"/>
                    </a:lnTo>
                    <a:lnTo>
                      <a:pt x="106845" y="71018"/>
                    </a:lnTo>
                    <a:lnTo>
                      <a:pt x="109181" y="69964"/>
                    </a:lnTo>
                    <a:lnTo>
                      <a:pt x="122110" y="71069"/>
                    </a:lnTo>
                    <a:lnTo>
                      <a:pt x="124218" y="69964"/>
                    </a:lnTo>
                    <a:lnTo>
                      <a:pt x="126949" y="68541"/>
                    </a:lnTo>
                    <a:lnTo>
                      <a:pt x="127990" y="67983"/>
                    </a:lnTo>
                    <a:lnTo>
                      <a:pt x="129438" y="64147"/>
                    </a:lnTo>
                    <a:lnTo>
                      <a:pt x="129463" y="61785"/>
                    </a:lnTo>
                    <a:close/>
                  </a:path>
                  <a:path w="156210" h="97790">
                    <a:moveTo>
                      <a:pt x="155714" y="5283"/>
                    </a:moveTo>
                    <a:lnTo>
                      <a:pt x="155232" y="0"/>
                    </a:lnTo>
                    <a:lnTo>
                      <a:pt x="137668" y="9588"/>
                    </a:lnTo>
                    <a:lnTo>
                      <a:pt x="120777" y="15976"/>
                    </a:lnTo>
                    <a:lnTo>
                      <a:pt x="86080" y="22212"/>
                    </a:lnTo>
                    <a:lnTo>
                      <a:pt x="112712" y="22212"/>
                    </a:lnTo>
                    <a:lnTo>
                      <a:pt x="120230" y="20688"/>
                    </a:lnTo>
                    <a:lnTo>
                      <a:pt x="133070" y="17183"/>
                    </a:lnTo>
                    <a:lnTo>
                      <a:pt x="137795" y="15646"/>
                    </a:lnTo>
                    <a:lnTo>
                      <a:pt x="155714" y="5283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5" name="object 16">
                <a:extLst>
                  <a:ext uri="{FF2B5EF4-FFF2-40B4-BE49-F238E27FC236}">
                    <a16:creationId xmlns:a16="http://schemas.microsoft.com/office/drawing/2014/main" xmlns="" id="{0532315E-1EF6-4DD3-9F42-757AF17CD8CD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573959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56" name="object 17">
                <a:extLst>
                  <a:ext uri="{FF2B5EF4-FFF2-40B4-BE49-F238E27FC236}">
                    <a16:creationId xmlns:a16="http://schemas.microsoft.com/office/drawing/2014/main" xmlns="" id="{2EEB7C4A-0BB9-49ED-B021-05CC52AD5984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556455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57" name="object 18">
                <a:extLst>
                  <a:ext uri="{FF2B5EF4-FFF2-40B4-BE49-F238E27FC236}">
                    <a16:creationId xmlns:a16="http://schemas.microsoft.com/office/drawing/2014/main" xmlns="" id="{29ACB8CC-8DF8-4F35-B37A-D19691F1D4A1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65742" y="1137170"/>
                <a:ext cx="29248" cy="15773"/>
              </a:xfrm>
              <a:prstGeom prst="rect">
                <a:avLst/>
              </a:prstGeom>
            </p:spPr>
          </p:pic>
          <p:pic>
            <p:nvPicPr>
              <p:cNvPr id="58" name="object 19">
                <a:extLst>
                  <a:ext uri="{FF2B5EF4-FFF2-40B4-BE49-F238E27FC236}">
                    <a16:creationId xmlns:a16="http://schemas.microsoft.com/office/drawing/2014/main" xmlns="" id="{878A5018-18A3-4099-BDE7-0F4755B9F482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43159" y="1040348"/>
                <a:ext cx="314471" cy="127342"/>
              </a:xfrm>
              <a:prstGeom prst="rect">
                <a:avLst/>
              </a:prstGeom>
            </p:spPr>
          </p:pic>
          <p:pic>
            <p:nvPicPr>
              <p:cNvPr id="59" name="object 20">
                <a:extLst>
                  <a:ext uri="{FF2B5EF4-FFF2-40B4-BE49-F238E27FC236}">
                    <a16:creationId xmlns:a16="http://schemas.microsoft.com/office/drawing/2014/main" xmlns="" id="{96BE73AB-C0C0-4BFF-9C3C-DA0582DD6C15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433345" y="693369"/>
                <a:ext cx="33858" cy="6921"/>
              </a:xfrm>
              <a:prstGeom prst="rect">
                <a:avLst/>
              </a:prstGeom>
            </p:spPr>
          </p:pic>
          <p:sp>
            <p:nvSpPr>
              <p:cNvPr id="60" name="object 21">
                <a:extLst>
                  <a:ext uri="{FF2B5EF4-FFF2-40B4-BE49-F238E27FC236}">
                    <a16:creationId xmlns:a16="http://schemas.microsoft.com/office/drawing/2014/main" xmlns="" id="{87540669-EF11-4807-BC1C-F80B40309013}"/>
                  </a:ext>
                </a:extLst>
              </p:cNvPr>
              <p:cNvSpPr/>
              <p:nvPr/>
            </p:nvSpPr>
            <p:spPr>
              <a:xfrm>
                <a:off x="2375940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15100" y="0"/>
                    </a:moveTo>
                    <a:lnTo>
                      <a:pt x="14376" y="177"/>
                    </a:lnTo>
                    <a:lnTo>
                      <a:pt x="14040" y="533"/>
                    </a:lnTo>
                    <a:lnTo>
                      <a:pt x="13995" y="2082"/>
                    </a:lnTo>
                    <a:lnTo>
                      <a:pt x="14096" y="2387"/>
                    </a:lnTo>
                    <a:lnTo>
                      <a:pt x="14414" y="15824"/>
                    </a:lnTo>
                    <a:lnTo>
                      <a:pt x="4038" y="20459"/>
                    </a:lnTo>
                    <a:lnTo>
                      <a:pt x="1676" y="21399"/>
                    </a:lnTo>
                    <a:lnTo>
                      <a:pt x="419" y="21717"/>
                    </a:lnTo>
                    <a:lnTo>
                      <a:pt x="0" y="21755"/>
                    </a:lnTo>
                    <a:lnTo>
                      <a:pt x="2971" y="22898"/>
                    </a:lnTo>
                    <a:lnTo>
                      <a:pt x="11582" y="26377"/>
                    </a:lnTo>
                    <a:lnTo>
                      <a:pt x="18745" y="31203"/>
                    </a:lnTo>
                    <a:lnTo>
                      <a:pt x="29286" y="30454"/>
                    </a:lnTo>
                    <a:lnTo>
                      <a:pt x="36804" y="17792"/>
                    </a:lnTo>
                    <a:lnTo>
                      <a:pt x="37020" y="17500"/>
                    </a:lnTo>
                    <a:lnTo>
                      <a:pt x="37325" y="16992"/>
                    </a:lnTo>
                    <a:lnTo>
                      <a:pt x="35890" y="14020"/>
                    </a:lnTo>
                    <a:lnTo>
                      <a:pt x="35255" y="12192"/>
                    </a:lnTo>
                    <a:lnTo>
                      <a:pt x="35090" y="11798"/>
                    </a:lnTo>
                    <a:lnTo>
                      <a:pt x="29946" y="3937"/>
                    </a:lnTo>
                    <a:lnTo>
                      <a:pt x="21666" y="1346"/>
                    </a:lnTo>
                    <a:lnTo>
                      <a:pt x="18046" y="533"/>
                    </a:lnTo>
                    <a:lnTo>
                      <a:pt x="15100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22">
                <a:extLst>
                  <a:ext uri="{FF2B5EF4-FFF2-40B4-BE49-F238E27FC236}">
                    <a16:creationId xmlns:a16="http://schemas.microsoft.com/office/drawing/2014/main" xmlns="" id="{B5139B1D-1190-472A-B023-FB67ABF14F88}"/>
                  </a:ext>
                </a:extLst>
              </p:cNvPr>
              <p:cNvSpPr/>
              <p:nvPr/>
            </p:nvSpPr>
            <p:spPr>
              <a:xfrm>
                <a:off x="236590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74412" y="28244"/>
                    </a:moveTo>
                    <a:lnTo>
                      <a:pt x="47536" y="28244"/>
                    </a:lnTo>
                    <a:lnTo>
                      <a:pt x="48152" y="29870"/>
                    </a:lnTo>
                    <a:lnTo>
                      <a:pt x="48641" y="31584"/>
                    </a:lnTo>
                    <a:lnTo>
                      <a:pt x="70167" y="54635"/>
                    </a:lnTo>
                    <a:lnTo>
                      <a:pt x="73079" y="55276"/>
                    </a:lnTo>
                    <a:lnTo>
                      <a:pt x="80146" y="55954"/>
                    </a:lnTo>
                    <a:lnTo>
                      <a:pt x="89418" y="55077"/>
                    </a:lnTo>
                    <a:lnTo>
                      <a:pt x="94132" y="53149"/>
                    </a:lnTo>
                    <a:lnTo>
                      <a:pt x="81340" y="53136"/>
                    </a:lnTo>
                    <a:lnTo>
                      <a:pt x="76073" y="52565"/>
                    </a:lnTo>
                    <a:lnTo>
                      <a:pt x="90545" y="52565"/>
                    </a:lnTo>
                    <a:lnTo>
                      <a:pt x="96735" y="48933"/>
                    </a:lnTo>
                    <a:lnTo>
                      <a:pt x="91734" y="47757"/>
                    </a:lnTo>
                    <a:lnTo>
                      <a:pt x="84964" y="43786"/>
                    </a:lnTo>
                    <a:lnTo>
                      <a:pt x="77663" y="35381"/>
                    </a:lnTo>
                    <a:lnTo>
                      <a:pt x="74412" y="28244"/>
                    </a:lnTo>
                    <a:close/>
                  </a:path>
                  <a:path w="99694" h="56515">
                    <a:moveTo>
                      <a:pt x="69951" y="54597"/>
                    </a:moveTo>
                    <a:lnTo>
                      <a:pt x="70127" y="54635"/>
                    </a:lnTo>
                    <a:lnTo>
                      <a:pt x="69951" y="54597"/>
                    </a:lnTo>
                    <a:close/>
                  </a:path>
                  <a:path w="99694" h="56515">
                    <a:moveTo>
                      <a:pt x="97497" y="48475"/>
                    </a:moveTo>
                    <a:lnTo>
                      <a:pt x="90233" y="53098"/>
                    </a:lnTo>
                    <a:lnTo>
                      <a:pt x="81534" y="53149"/>
                    </a:lnTo>
                    <a:lnTo>
                      <a:pt x="94132" y="53149"/>
                    </a:lnTo>
                    <a:lnTo>
                      <a:pt x="99161" y="51092"/>
                    </a:lnTo>
                    <a:lnTo>
                      <a:pt x="98501" y="49987"/>
                    </a:lnTo>
                    <a:lnTo>
                      <a:pt x="98107" y="49390"/>
                    </a:lnTo>
                    <a:lnTo>
                      <a:pt x="98686" y="48996"/>
                    </a:lnTo>
                    <a:lnTo>
                      <a:pt x="97840" y="48983"/>
                    </a:lnTo>
                    <a:lnTo>
                      <a:pt x="97497" y="48475"/>
                    </a:lnTo>
                    <a:close/>
                  </a:path>
                  <a:path w="99694" h="56515">
                    <a:moveTo>
                      <a:pt x="81412" y="53136"/>
                    </a:moveTo>
                    <a:close/>
                  </a:path>
                  <a:path w="99694" h="56515">
                    <a:moveTo>
                      <a:pt x="90545" y="52565"/>
                    </a:moveTo>
                    <a:lnTo>
                      <a:pt x="76073" y="52565"/>
                    </a:lnTo>
                    <a:lnTo>
                      <a:pt x="81412" y="53136"/>
                    </a:lnTo>
                    <a:lnTo>
                      <a:pt x="89636" y="53098"/>
                    </a:lnTo>
                    <a:lnTo>
                      <a:pt x="90545" y="52565"/>
                    </a:lnTo>
                    <a:close/>
                  </a:path>
                  <a:path w="99694" h="56515">
                    <a:moveTo>
                      <a:pt x="98742" y="48958"/>
                    </a:moveTo>
                    <a:lnTo>
                      <a:pt x="98412" y="48996"/>
                    </a:lnTo>
                    <a:lnTo>
                      <a:pt x="98686" y="48996"/>
                    </a:lnTo>
                    <a:close/>
                  </a:path>
                  <a:path w="99694" h="56515">
                    <a:moveTo>
                      <a:pt x="7010" y="14211"/>
                    </a:moveTo>
                    <a:lnTo>
                      <a:pt x="4521" y="14871"/>
                    </a:lnTo>
                    <a:lnTo>
                      <a:pt x="0" y="20078"/>
                    </a:lnTo>
                    <a:lnTo>
                      <a:pt x="1911" y="26708"/>
                    </a:lnTo>
                    <a:lnTo>
                      <a:pt x="2997" y="31102"/>
                    </a:lnTo>
                    <a:lnTo>
                      <a:pt x="8242" y="33731"/>
                    </a:lnTo>
                    <a:lnTo>
                      <a:pt x="10337" y="33705"/>
                    </a:lnTo>
                    <a:lnTo>
                      <a:pt x="12623" y="32727"/>
                    </a:lnTo>
                    <a:lnTo>
                      <a:pt x="18513" y="30568"/>
                    </a:lnTo>
                    <a:lnTo>
                      <a:pt x="8788" y="30568"/>
                    </a:lnTo>
                    <a:lnTo>
                      <a:pt x="6019" y="29184"/>
                    </a:lnTo>
                    <a:lnTo>
                      <a:pt x="5067" y="26708"/>
                    </a:lnTo>
                    <a:lnTo>
                      <a:pt x="4820" y="25717"/>
                    </a:lnTo>
                    <a:lnTo>
                      <a:pt x="4461" y="24523"/>
                    </a:lnTo>
                    <a:lnTo>
                      <a:pt x="3708" y="20497"/>
                    </a:lnTo>
                    <a:lnTo>
                      <a:pt x="6086" y="17767"/>
                    </a:lnTo>
                    <a:lnTo>
                      <a:pt x="7658" y="17424"/>
                    </a:lnTo>
                    <a:lnTo>
                      <a:pt x="15220" y="17424"/>
                    </a:lnTo>
                    <a:lnTo>
                      <a:pt x="15062" y="17399"/>
                    </a:lnTo>
                    <a:lnTo>
                      <a:pt x="13322" y="15595"/>
                    </a:lnTo>
                    <a:lnTo>
                      <a:pt x="10858" y="14859"/>
                    </a:lnTo>
                    <a:lnTo>
                      <a:pt x="10325" y="14719"/>
                    </a:lnTo>
                    <a:lnTo>
                      <a:pt x="7010" y="14211"/>
                    </a:lnTo>
                    <a:close/>
                  </a:path>
                  <a:path w="99694" h="56515">
                    <a:moveTo>
                      <a:pt x="24131" y="14363"/>
                    </a:moveTo>
                    <a:lnTo>
                      <a:pt x="21056" y="14363"/>
                    </a:lnTo>
                    <a:lnTo>
                      <a:pt x="21132" y="14782"/>
                    </a:lnTo>
                    <a:lnTo>
                      <a:pt x="21131" y="17399"/>
                    </a:lnTo>
                    <a:lnTo>
                      <a:pt x="21348" y="26174"/>
                    </a:lnTo>
                    <a:lnTo>
                      <a:pt x="11493" y="29870"/>
                    </a:lnTo>
                    <a:lnTo>
                      <a:pt x="9982" y="30518"/>
                    </a:lnTo>
                    <a:lnTo>
                      <a:pt x="8788" y="30568"/>
                    </a:lnTo>
                    <a:lnTo>
                      <a:pt x="18513" y="30568"/>
                    </a:lnTo>
                    <a:lnTo>
                      <a:pt x="24472" y="28384"/>
                    </a:lnTo>
                    <a:lnTo>
                      <a:pt x="24131" y="14363"/>
                    </a:lnTo>
                    <a:close/>
                  </a:path>
                  <a:path w="99694" h="56515">
                    <a:moveTo>
                      <a:pt x="69634" y="11658"/>
                    </a:moveTo>
                    <a:lnTo>
                      <a:pt x="25234" y="11658"/>
                    </a:lnTo>
                    <a:lnTo>
                      <a:pt x="26771" y="11976"/>
                    </a:lnTo>
                    <a:lnTo>
                      <a:pt x="38722" y="13703"/>
                    </a:lnTo>
                    <a:lnTo>
                      <a:pt x="45123" y="23482"/>
                    </a:lnTo>
                    <a:lnTo>
                      <a:pt x="45306" y="23926"/>
                    </a:lnTo>
                    <a:lnTo>
                      <a:pt x="46228" y="26555"/>
                    </a:lnTo>
                    <a:lnTo>
                      <a:pt x="48298" y="30530"/>
                    </a:lnTo>
                    <a:lnTo>
                      <a:pt x="48069" y="29730"/>
                    </a:lnTo>
                    <a:lnTo>
                      <a:pt x="47811" y="28968"/>
                    </a:lnTo>
                    <a:lnTo>
                      <a:pt x="47536" y="28244"/>
                    </a:lnTo>
                    <a:lnTo>
                      <a:pt x="74412" y="28244"/>
                    </a:lnTo>
                    <a:lnTo>
                      <a:pt x="71069" y="20904"/>
                    </a:lnTo>
                    <a:lnTo>
                      <a:pt x="70196" y="12705"/>
                    </a:lnTo>
                    <a:lnTo>
                      <a:pt x="69634" y="11658"/>
                    </a:lnTo>
                    <a:close/>
                  </a:path>
                  <a:path w="99694" h="56515">
                    <a:moveTo>
                      <a:pt x="17181" y="17729"/>
                    </a:moveTo>
                    <a:lnTo>
                      <a:pt x="9677" y="17729"/>
                    </a:lnTo>
                    <a:lnTo>
                      <a:pt x="9855" y="17767"/>
                    </a:lnTo>
                    <a:lnTo>
                      <a:pt x="10541" y="17970"/>
                    </a:lnTo>
                    <a:lnTo>
                      <a:pt x="12941" y="18986"/>
                    </a:lnTo>
                    <a:lnTo>
                      <a:pt x="13906" y="21513"/>
                    </a:lnTo>
                    <a:lnTo>
                      <a:pt x="13677" y="22580"/>
                    </a:lnTo>
                    <a:lnTo>
                      <a:pt x="13100" y="23482"/>
                    </a:lnTo>
                    <a:lnTo>
                      <a:pt x="12985" y="23926"/>
                    </a:lnTo>
                    <a:lnTo>
                      <a:pt x="13931" y="24523"/>
                    </a:lnTo>
                    <a:lnTo>
                      <a:pt x="13525" y="25044"/>
                    </a:lnTo>
                    <a:lnTo>
                      <a:pt x="13220" y="25349"/>
                    </a:lnTo>
                    <a:lnTo>
                      <a:pt x="17259" y="25717"/>
                    </a:lnTo>
                    <a:lnTo>
                      <a:pt x="18821" y="23926"/>
                    </a:lnTo>
                    <a:lnTo>
                      <a:pt x="20231" y="21450"/>
                    </a:lnTo>
                    <a:lnTo>
                      <a:pt x="20802" y="18110"/>
                    </a:lnTo>
                    <a:lnTo>
                      <a:pt x="18732" y="17945"/>
                    </a:lnTo>
                    <a:lnTo>
                      <a:pt x="17181" y="17729"/>
                    </a:lnTo>
                    <a:close/>
                  </a:path>
                  <a:path w="99694" h="56515">
                    <a:moveTo>
                      <a:pt x="9761" y="17752"/>
                    </a:moveTo>
                    <a:close/>
                  </a:path>
                  <a:path w="99694" h="56515">
                    <a:moveTo>
                      <a:pt x="15220" y="17424"/>
                    </a:moveTo>
                    <a:lnTo>
                      <a:pt x="7658" y="17424"/>
                    </a:lnTo>
                    <a:lnTo>
                      <a:pt x="9761" y="17752"/>
                    </a:lnTo>
                    <a:lnTo>
                      <a:pt x="17181" y="17729"/>
                    </a:lnTo>
                    <a:lnTo>
                      <a:pt x="15220" y="17424"/>
                    </a:lnTo>
                    <a:close/>
                  </a:path>
                  <a:path w="99694" h="56515">
                    <a:moveTo>
                      <a:pt x="21061" y="14579"/>
                    </a:moveTo>
                    <a:lnTo>
                      <a:pt x="21066" y="14782"/>
                    </a:lnTo>
                    <a:lnTo>
                      <a:pt x="21061" y="14579"/>
                    </a:lnTo>
                    <a:close/>
                  </a:path>
                  <a:path w="99694" h="56515">
                    <a:moveTo>
                      <a:pt x="24879" y="8432"/>
                    </a:moveTo>
                    <a:lnTo>
                      <a:pt x="23025" y="8801"/>
                    </a:lnTo>
                    <a:lnTo>
                      <a:pt x="20430" y="11658"/>
                    </a:lnTo>
                    <a:lnTo>
                      <a:pt x="20309" y="11976"/>
                    </a:lnTo>
                    <a:lnTo>
                      <a:pt x="21061" y="14579"/>
                    </a:lnTo>
                    <a:lnTo>
                      <a:pt x="21056" y="14363"/>
                    </a:lnTo>
                    <a:lnTo>
                      <a:pt x="24131" y="14363"/>
                    </a:lnTo>
                    <a:lnTo>
                      <a:pt x="24019" y="13703"/>
                    </a:lnTo>
                    <a:lnTo>
                      <a:pt x="23939" y="13436"/>
                    </a:lnTo>
                    <a:lnTo>
                      <a:pt x="23837" y="12471"/>
                    </a:lnTo>
                    <a:lnTo>
                      <a:pt x="24422" y="11836"/>
                    </a:lnTo>
                    <a:lnTo>
                      <a:pt x="25234" y="11658"/>
                    </a:lnTo>
                    <a:lnTo>
                      <a:pt x="69634" y="11658"/>
                    </a:lnTo>
                    <a:lnTo>
                      <a:pt x="68345" y="9258"/>
                    </a:lnTo>
                    <a:lnTo>
                      <a:pt x="28879" y="9258"/>
                    </a:lnTo>
                    <a:lnTo>
                      <a:pt x="27901" y="9042"/>
                    </a:lnTo>
                    <a:lnTo>
                      <a:pt x="27317" y="8953"/>
                    </a:lnTo>
                    <a:lnTo>
                      <a:pt x="24879" y="8432"/>
                    </a:lnTo>
                    <a:close/>
                  </a:path>
                  <a:path w="99694" h="56515">
                    <a:moveTo>
                      <a:pt x="47332" y="0"/>
                    </a:moveTo>
                    <a:lnTo>
                      <a:pt x="45288" y="1752"/>
                    </a:lnTo>
                    <a:lnTo>
                      <a:pt x="37909" y="6324"/>
                    </a:lnTo>
                    <a:lnTo>
                      <a:pt x="28879" y="9258"/>
                    </a:lnTo>
                    <a:lnTo>
                      <a:pt x="68345" y="9258"/>
                    </a:lnTo>
                    <a:lnTo>
                      <a:pt x="67613" y="7894"/>
                    </a:lnTo>
                    <a:lnTo>
                      <a:pt x="61255" y="4600"/>
                    </a:lnTo>
                    <a:lnTo>
                      <a:pt x="49060" y="952"/>
                    </a:lnTo>
                    <a:lnTo>
                      <a:pt x="47332" y="0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" name="object 23">
                <a:extLst>
                  <a:ext uri="{FF2B5EF4-FFF2-40B4-BE49-F238E27FC236}">
                    <a16:creationId xmlns:a16="http://schemas.microsoft.com/office/drawing/2014/main" xmlns="" id="{F6107E54-642C-4C3A-9E8B-7CF9246A9FD1}"/>
                  </a:ext>
                </a:extLst>
              </p:cNvPr>
              <p:cNvSpPr/>
              <p:nvPr/>
            </p:nvSpPr>
            <p:spPr>
              <a:xfrm>
                <a:off x="2369654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13589" y="8026"/>
                    </a:moveTo>
                    <a:lnTo>
                      <a:pt x="12687" y="7912"/>
                    </a:lnTo>
                    <a:lnTo>
                      <a:pt x="11772" y="7797"/>
                    </a:lnTo>
                    <a:lnTo>
                      <a:pt x="11455" y="7759"/>
                    </a:lnTo>
                    <a:lnTo>
                      <a:pt x="10401" y="7632"/>
                    </a:lnTo>
                    <a:lnTo>
                      <a:pt x="10680" y="7264"/>
                    </a:lnTo>
                    <a:lnTo>
                      <a:pt x="9105" y="6261"/>
                    </a:lnTo>
                    <a:lnTo>
                      <a:pt x="9918" y="4991"/>
                    </a:lnTo>
                    <a:lnTo>
                      <a:pt x="10147" y="3924"/>
                    </a:lnTo>
                    <a:lnTo>
                      <a:pt x="9182" y="1397"/>
                    </a:lnTo>
                    <a:lnTo>
                      <a:pt x="6781" y="393"/>
                    </a:lnTo>
                    <a:lnTo>
                      <a:pt x="5842" y="139"/>
                    </a:lnTo>
                    <a:lnTo>
                      <a:pt x="5003" y="12"/>
                    </a:lnTo>
                    <a:lnTo>
                      <a:pt x="4076" y="0"/>
                    </a:lnTo>
                    <a:lnTo>
                      <a:pt x="3251" y="177"/>
                    </a:lnTo>
                    <a:lnTo>
                      <a:pt x="2527" y="482"/>
                    </a:lnTo>
                    <a:lnTo>
                      <a:pt x="1879" y="876"/>
                    </a:lnTo>
                    <a:lnTo>
                      <a:pt x="1346" y="1320"/>
                    </a:lnTo>
                    <a:lnTo>
                      <a:pt x="0" y="3187"/>
                    </a:lnTo>
                    <a:lnTo>
                      <a:pt x="685" y="6858"/>
                    </a:lnTo>
                    <a:lnTo>
                      <a:pt x="1092" y="8229"/>
                    </a:lnTo>
                    <a:lnTo>
                      <a:pt x="1308" y="9118"/>
                    </a:lnTo>
                    <a:lnTo>
                      <a:pt x="2260" y="11595"/>
                    </a:lnTo>
                    <a:lnTo>
                      <a:pt x="5041" y="12979"/>
                    </a:lnTo>
                    <a:lnTo>
                      <a:pt x="6223" y="12928"/>
                    </a:lnTo>
                    <a:lnTo>
                      <a:pt x="7962" y="12192"/>
                    </a:lnTo>
                    <a:lnTo>
                      <a:pt x="10998" y="11061"/>
                    </a:lnTo>
                    <a:lnTo>
                      <a:pt x="13589" y="8026"/>
                    </a:lnTo>
                    <a:close/>
                  </a:path>
                  <a:path w="16510" h="15875">
                    <a:moveTo>
                      <a:pt x="16040" y="9829"/>
                    </a:moveTo>
                    <a:lnTo>
                      <a:pt x="12788" y="13703"/>
                    </a:lnTo>
                    <a:lnTo>
                      <a:pt x="8877" y="15138"/>
                    </a:lnTo>
                    <a:lnTo>
                      <a:pt x="8255" y="15405"/>
                    </a:lnTo>
                    <a:lnTo>
                      <a:pt x="7658" y="15595"/>
                    </a:lnTo>
                    <a:lnTo>
                      <a:pt x="7073" y="15722"/>
                    </a:lnTo>
                    <a:lnTo>
                      <a:pt x="10972" y="15773"/>
                    </a:lnTo>
                    <a:lnTo>
                      <a:pt x="14427" y="11950"/>
                    </a:lnTo>
                    <a:lnTo>
                      <a:pt x="16040" y="9829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3" name="object 24">
                <a:extLst>
                  <a:ext uri="{FF2B5EF4-FFF2-40B4-BE49-F238E27FC236}">
                    <a16:creationId xmlns:a16="http://schemas.microsoft.com/office/drawing/2014/main" xmlns="" id="{AD3D148E-A607-4EEA-8962-C480281645FF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301646" y="666851"/>
                <a:ext cx="12280" cy="12776"/>
              </a:xfrm>
              <a:prstGeom prst="rect">
                <a:avLst/>
              </a:prstGeom>
            </p:spPr>
          </p:pic>
          <p:pic>
            <p:nvPicPr>
              <p:cNvPr id="64" name="object 25">
                <a:extLst>
                  <a:ext uri="{FF2B5EF4-FFF2-40B4-BE49-F238E27FC236}">
                    <a16:creationId xmlns:a16="http://schemas.microsoft.com/office/drawing/2014/main" xmlns="" id="{4261E9BE-BFBA-49A3-B017-72E7D8FEC84C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237415" y="610693"/>
                <a:ext cx="300641" cy="589058"/>
              </a:xfrm>
              <a:prstGeom prst="rect">
                <a:avLst/>
              </a:prstGeom>
            </p:spPr>
          </p:pic>
          <p:pic>
            <p:nvPicPr>
              <p:cNvPr id="65" name="object 26">
                <a:extLst>
                  <a:ext uri="{FF2B5EF4-FFF2-40B4-BE49-F238E27FC236}">
                    <a16:creationId xmlns:a16="http://schemas.microsoft.com/office/drawing/2014/main" xmlns="" id="{65365B13-8D0C-43B8-B866-4923F50C899E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505722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66" name="object 27">
                <a:extLst>
                  <a:ext uri="{FF2B5EF4-FFF2-40B4-BE49-F238E27FC236}">
                    <a16:creationId xmlns:a16="http://schemas.microsoft.com/office/drawing/2014/main" xmlns="" id="{01B7942A-A3A8-4BF2-B39E-E808855D0027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453760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67" name="object 28">
                <a:extLst>
                  <a:ext uri="{FF2B5EF4-FFF2-40B4-BE49-F238E27FC236}">
                    <a16:creationId xmlns:a16="http://schemas.microsoft.com/office/drawing/2014/main" xmlns="" id="{C7A6037D-5CA1-4E82-A1B3-7B53DDF44111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491346" y="1137171"/>
                <a:ext cx="29248" cy="15773"/>
              </a:xfrm>
              <a:prstGeom prst="rect">
                <a:avLst/>
              </a:prstGeom>
            </p:spPr>
          </p:pic>
          <p:sp>
            <p:nvSpPr>
              <p:cNvPr id="68" name="object 29">
                <a:extLst>
                  <a:ext uri="{FF2B5EF4-FFF2-40B4-BE49-F238E27FC236}">
                    <a16:creationId xmlns:a16="http://schemas.microsoft.com/office/drawing/2014/main" xmlns="" id="{A83AD2C5-B8FC-456A-9034-6828D02DA66A}"/>
                  </a:ext>
                </a:extLst>
              </p:cNvPr>
              <p:cNvSpPr/>
              <p:nvPr/>
            </p:nvSpPr>
            <p:spPr>
              <a:xfrm>
                <a:off x="2532797" y="546162"/>
                <a:ext cx="2095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0320">
                    <a:moveTo>
                      <a:pt x="16090" y="0"/>
                    </a:moveTo>
                    <a:lnTo>
                      <a:pt x="10363" y="0"/>
                    </a:lnTo>
                    <a:lnTo>
                      <a:pt x="4635" y="0"/>
                    </a:lnTo>
                    <a:lnTo>
                      <a:pt x="0" y="4533"/>
                    </a:lnTo>
                    <a:lnTo>
                      <a:pt x="0" y="15697"/>
                    </a:lnTo>
                    <a:lnTo>
                      <a:pt x="4635" y="20231"/>
                    </a:lnTo>
                    <a:lnTo>
                      <a:pt x="16090" y="20231"/>
                    </a:lnTo>
                    <a:lnTo>
                      <a:pt x="20726" y="15697"/>
                    </a:lnTo>
                    <a:lnTo>
                      <a:pt x="20726" y="4533"/>
                    </a:lnTo>
                    <a:lnTo>
                      <a:pt x="16090" y="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30">
                <a:extLst>
                  <a:ext uri="{FF2B5EF4-FFF2-40B4-BE49-F238E27FC236}">
                    <a16:creationId xmlns:a16="http://schemas.microsoft.com/office/drawing/2014/main" xmlns="" id="{07E5535E-F565-4F6D-B311-297F329B85A0}"/>
                  </a:ext>
                </a:extLst>
              </p:cNvPr>
              <p:cNvSpPr/>
              <p:nvPr/>
            </p:nvSpPr>
            <p:spPr>
              <a:xfrm>
                <a:off x="2422779" y="551598"/>
                <a:ext cx="128905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28905" h="86995">
                    <a:moveTo>
                      <a:pt x="9779" y="84848"/>
                    </a:moveTo>
                    <a:lnTo>
                      <a:pt x="6121" y="70827"/>
                    </a:lnTo>
                    <a:lnTo>
                      <a:pt x="4025" y="69240"/>
                    </a:lnTo>
                    <a:lnTo>
                      <a:pt x="1981" y="67500"/>
                    </a:lnTo>
                    <a:lnTo>
                      <a:pt x="0" y="65570"/>
                    </a:lnTo>
                    <a:lnTo>
                      <a:pt x="2451" y="82880"/>
                    </a:lnTo>
                    <a:lnTo>
                      <a:pt x="9779" y="84848"/>
                    </a:lnTo>
                    <a:close/>
                  </a:path>
                  <a:path w="128905" h="86995">
                    <a:moveTo>
                      <a:pt x="24650" y="86410"/>
                    </a:moveTo>
                    <a:lnTo>
                      <a:pt x="23406" y="84480"/>
                    </a:lnTo>
                    <a:lnTo>
                      <a:pt x="21894" y="82042"/>
                    </a:lnTo>
                    <a:lnTo>
                      <a:pt x="20256" y="79222"/>
                    </a:lnTo>
                    <a:lnTo>
                      <a:pt x="15798" y="77216"/>
                    </a:lnTo>
                    <a:lnTo>
                      <a:pt x="11290" y="74650"/>
                    </a:lnTo>
                    <a:lnTo>
                      <a:pt x="6959" y="71450"/>
                    </a:lnTo>
                    <a:lnTo>
                      <a:pt x="7823" y="73469"/>
                    </a:lnTo>
                    <a:lnTo>
                      <a:pt x="22682" y="86194"/>
                    </a:lnTo>
                    <a:lnTo>
                      <a:pt x="24650" y="86410"/>
                    </a:lnTo>
                    <a:close/>
                  </a:path>
                  <a:path w="128905" h="86995">
                    <a:moveTo>
                      <a:pt x="125171" y="2095"/>
                    </a:moveTo>
                    <a:lnTo>
                      <a:pt x="123024" y="0"/>
                    </a:lnTo>
                    <a:lnTo>
                      <a:pt x="120370" y="0"/>
                    </a:lnTo>
                    <a:lnTo>
                      <a:pt x="117716" y="0"/>
                    </a:lnTo>
                    <a:lnTo>
                      <a:pt x="115570" y="2095"/>
                    </a:lnTo>
                    <a:lnTo>
                      <a:pt x="115570" y="7277"/>
                    </a:lnTo>
                    <a:lnTo>
                      <a:pt x="117716" y="9372"/>
                    </a:lnTo>
                    <a:lnTo>
                      <a:pt x="123024" y="9372"/>
                    </a:lnTo>
                    <a:lnTo>
                      <a:pt x="125171" y="7277"/>
                    </a:lnTo>
                    <a:lnTo>
                      <a:pt x="125171" y="2095"/>
                    </a:lnTo>
                    <a:close/>
                  </a:path>
                  <a:path w="128905" h="86995">
                    <a:moveTo>
                      <a:pt x="128663" y="23241"/>
                    </a:moveTo>
                    <a:lnTo>
                      <a:pt x="126123" y="24320"/>
                    </a:lnTo>
                    <a:lnTo>
                      <a:pt x="123329" y="24917"/>
                    </a:lnTo>
                    <a:lnTo>
                      <a:pt x="117551" y="24917"/>
                    </a:lnTo>
                    <a:lnTo>
                      <a:pt x="114858" y="24371"/>
                    </a:lnTo>
                    <a:lnTo>
                      <a:pt x="112407" y="23368"/>
                    </a:lnTo>
                    <a:lnTo>
                      <a:pt x="112839" y="34937"/>
                    </a:lnTo>
                    <a:lnTo>
                      <a:pt x="113563" y="58127"/>
                    </a:lnTo>
                    <a:lnTo>
                      <a:pt x="115404" y="57962"/>
                    </a:lnTo>
                    <a:lnTo>
                      <a:pt x="115125" y="56908"/>
                    </a:lnTo>
                    <a:lnTo>
                      <a:pt x="115100" y="56781"/>
                    </a:lnTo>
                    <a:lnTo>
                      <a:pt x="114833" y="56908"/>
                    </a:lnTo>
                    <a:lnTo>
                      <a:pt x="115087" y="56743"/>
                    </a:lnTo>
                    <a:lnTo>
                      <a:pt x="120345" y="54406"/>
                    </a:lnTo>
                    <a:lnTo>
                      <a:pt x="125056" y="55943"/>
                    </a:lnTo>
                    <a:lnTo>
                      <a:pt x="126682" y="56629"/>
                    </a:lnTo>
                    <a:lnTo>
                      <a:pt x="126923" y="54406"/>
                    </a:lnTo>
                    <a:lnTo>
                      <a:pt x="127622" y="47929"/>
                    </a:lnTo>
                    <a:lnTo>
                      <a:pt x="128206" y="40068"/>
                    </a:lnTo>
                    <a:lnTo>
                      <a:pt x="128536" y="32131"/>
                    </a:lnTo>
                    <a:lnTo>
                      <a:pt x="128638" y="24917"/>
                    </a:lnTo>
                    <a:lnTo>
                      <a:pt x="128663" y="23241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" name="object 31">
                <a:extLst>
                  <a:ext uri="{FF2B5EF4-FFF2-40B4-BE49-F238E27FC236}">
                    <a16:creationId xmlns:a16="http://schemas.microsoft.com/office/drawing/2014/main" xmlns="" id="{A2798ED6-B9B7-473B-A5AC-18E046BCA828}"/>
                  </a:ext>
                </a:extLst>
              </p:cNvPr>
              <p:cNvSpPr/>
              <p:nvPr/>
            </p:nvSpPr>
            <p:spPr>
              <a:xfrm>
                <a:off x="2539644" y="579589"/>
                <a:ext cx="825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9684">
                    <a:moveTo>
                      <a:pt x="7531" y="5448"/>
                    </a:moveTo>
                    <a:lnTo>
                      <a:pt x="6858" y="4419"/>
                    </a:lnTo>
                    <a:lnTo>
                      <a:pt x="7264" y="3098"/>
                    </a:lnTo>
                    <a:lnTo>
                      <a:pt x="6794" y="1689"/>
                    </a:lnTo>
                    <a:lnTo>
                      <a:pt x="4076" y="0"/>
                    </a:lnTo>
                    <a:lnTo>
                      <a:pt x="1955" y="495"/>
                    </a:lnTo>
                    <a:lnTo>
                      <a:pt x="25" y="3175"/>
                    </a:lnTo>
                    <a:lnTo>
                      <a:pt x="0" y="4597"/>
                    </a:lnTo>
                    <a:lnTo>
                      <a:pt x="673" y="5626"/>
                    </a:lnTo>
                    <a:lnTo>
                      <a:pt x="266" y="6946"/>
                    </a:lnTo>
                    <a:lnTo>
                      <a:pt x="736" y="8356"/>
                    </a:lnTo>
                    <a:lnTo>
                      <a:pt x="2082" y="9194"/>
                    </a:lnTo>
                    <a:lnTo>
                      <a:pt x="2400" y="9334"/>
                    </a:lnTo>
                    <a:lnTo>
                      <a:pt x="3289" y="8953"/>
                    </a:lnTo>
                    <a:lnTo>
                      <a:pt x="4305" y="8902"/>
                    </a:lnTo>
                    <a:lnTo>
                      <a:pt x="5194" y="9245"/>
                    </a:lnTo>
                    <a:lnTo>
                      <a:pt x="5765" y="8978"/>
                    </a:lnTo>
                    <a:lnTo>
                      <a:pt x="6286" y="8559"/>
                    </a:lnTo>
                    <a:lnTo>
                      <a:pt x="7505" y="6870"/>
                    </a:lnTo>
                    <a:lnTo>
                      <a:pt x="7531" y="5448"/>
                    </a:lnTo>
                    <a:close/>
                  </a:path>
                  <a:path w="8255" h="19684">
                    <a:moveTo>
                      <a:pt x="8255" y="15976"/>
                    </a:moveTo>
                    <a:lnTo>
                      <a:pt x="8140" y="14224"/>
                    </a:lnTo>
                    <a:lnTo>
                      <a:pt x="7086" y="13131"/>
                    </a:lnTo>
                    <a:lnTo>
                      <a:pt x="6972" y="13512"/>
                    </a:lnTo>
                    <a:lnTo>
                      <a:pt x="6794" y="13893"/>
                    </a:lnTo>
                    <a:lnTo>
                      <a:pt x="5384" y="15862"/>
                    </a:lnTo>
                    <a:lnTo>
                      <a:pt x="3149" y="16370"/>
                    </a:lnTo>
                    <a:lnTo>
                      <a:pt x="1320" y="15240"/>
                    </a:lnTo>
                    <a:lnTo>
                      <a:pt x="1117" y="15074"/>
                    </a:lnTo>
                    <a:lnTo>
                      <a:pt x="939" y="14884"/>
                    </a:lnTo>
                    <a:lnTo>
                      <a:pt x="533" y="16256"/>
                    </a:lnTo>
                    <a:lnTo>
                      <a:pt x="1028" y="17729"/>
                    </a:lnTo>
                    <a:lnTo>
                      <a:pt x="3873" y="19481"/>
                    </a:lnTo>
                    <a:lnTo>
                      <a:pt x="6096" y="18973"/>
                    </a:lnTo>
                    <a:lnTo>
                      <a:pt x="8255" y="15976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1" name="object 32">
                <a:extLst>
                  <a:ext uri="{FF2B5EF4-FFF2-40B4-BE49-F238E27FC236}">
                    <a16:creationId xmlns:a16="http://schemas.microsoft.com/office/drawing/2014/main" xmlns="" id="{E88FF1DC-0147-44F3-8FC0-BABF8B766823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228688" y="696068"/>
                <a:ext cx="477389" cy="471623"/>
              </a:xfrm>
              <a:prstGeom prst="rect">
                <a:avLst/>
              </a:prstGeom>
            </p:spPr>
          </p:pic>
          <p:sp>
            <p:nvSpPr>
              <p:cNvPr id="72" name="object 33">
                <a:extLst>
                  <a:ext uri="{FF2B5EF4-FFF2-40B4-BE49-F238E27FC236}">
                    <a16:creationId xmlns:a16="http://schemas.microsoft.com/office/drawing/2014/main" xmlns="" id="{A4B24C7A-EC8C-42CF-B544-B143E55D734A}"/>
                  </a:ext>
                </a:extLst>
              </p:cNvPr>
              <p:cNvSpPr/>
              <p:nvPr/>
            </p:nvSpPr>
            <p:spPr>
              <a:xfrm>
                <a:off x="2539250" y="588111"/>
                <a:ext cx="889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9684">
                    <a:moveTo>
                      <a:pt x="8089" y="4089"/>
                    </a:moveTo>
                    <a:lnTo>
                      <a:pt x="7747" y="1981"/>
                    </a:lnTo>
                    <a:lnTo>
                      <a:pt x="6146" y="990"/>
                    </a:lnTo>
                    <a:lnTo>
                      <a:pt x="4546" y="0"/>
                    </a:lnTo>
                    <a:lnTo>
                      <a:pt x="2311" y="508"/>
                    </a:lnTo>
                    <a:lnTo>
                      <a:pt x="0" y="3746"/>
                    </a:lnTo>
                    <a:lnTo>
                      <a:pt x="342" y="5867"/>
                    </a:lnTo>
                    <a:lnTo>
                      <a:pt x="3543" y="7835"/>
                    </a:lnTo>
                    <a:lnTo>
                      <a:pt x="5778" y="7327"/>
                    </a:lnTo>
                    <a:lnTo>
                      <a:pt x="8089" y="4089"/>
                    </a:lnTo>
                    <a:close/>
                  </a:path>
                  <a:path w="8889" h="19684">
                    <a:moveTo>
                      <a:pt x="8356" y="16090"/>
                    </a:moveTo>
                    <a:lnTo>
                      <a:pt x="7696" y="14960"/>
                    </a:lnTo>
                    <a:lnTo>
                      <a:pt x="8064" y="13550"/>
                    </a:lnTo>
                    <a:lnTo>
                      <a:pt x="7543" y="12065"/>
                    </a:lnTo>
                    <a:lnTo>
                      <a:pt x="4597" y="10236"/>
                    </a:lnTo>
                    <a:lnTo>
                      <a:pt x="2247" y="10769"/>
                    </a:lnTo>
                    <a:lnTo>
                      <a:pt x="152" y="13690"/>
                    </a:lnTo>
                    <a:lnTo>
                      <a:pt x="101" y="15189"/>
                    </a:lnTo>
                    <a:lnTo>
                      <a:pt x="762" y="16306"/>
                    </a:lnTo>
                    <a:lnTo>
                      <a:pt x="482" y="17399"/>
                    </a:lnTo>
                    <a:lnTo>
                      <a:pt x="723" y="18542"/>
                    </a:lnTo>
                    <a:lnTo>
                      <a:pt x="1435" y="19367"/>
                    </a:lnTo>
                    <a:lnTo>
                      <a:pt x="3594" y="18884"/>
                    </a:lnTo>
                    <a:lnTo>
                      <a:pt x="5537" y="18961"/>
                    </a:lnTo>
                    <a:lnTo>
                      <a:pt x="7086" y="19227"/>
                    </a:lnTo>
                    <a:lnTo>
                      <a:pt x="7366" y="18884"/>
                    </a:lnTo>
                    <a:lnTo>
                      <a:pt x="8305" y="17576"/>
                    </a:lnTo>
                    <a:lnTo>
                      <a:pt x="8356" y="16306"/>
                    </a:lnTo>
                    <a:lnTo>
                      <a:pt x="8356" y="1609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2" name="object 34">
              <a:extLst>
                <a:ext uri="{FF2B5EF4-FFF2-40B4-BE49-F238E27FC236}">
                  <a16:creationId xmlns:a16="http://schemas.microsoft.com/office/drawing/2014/main" xmlns="" id="{B448C53E-912D-4829-806B-F514AD047B6A}"/>
                </a:ext>
              </a:extLst>
            </p:cNvPr>
            <p:cNvSpPr txBox="1"/>
            <p:nvPr/>
          </p:nvSpPr>
          <p:spPr>
            <a:xfrm>
              <a:off x="8088662" y="375659"/>
              <a:ext cx="1648503" cy="443006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060"/>
                </a:lnSpc>
                <a:spcBef>
                  <a:spcPts val="225"/>
                </a:spcBef>
              </a:pP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</a:t>
              </a:r>
              <a:r>
                <a:rPr sz="900" spc="13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экономического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развития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инвестиций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Самарской</a:t>
              </a:r>
              <a:r>
                <a:rPr sz="900" spc="10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области</a:t>
              </a:r>
              <a:endParaRPr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bject 34">
              <a:extLst>
                <a:ext uri="{FF2B5EF4-FFF2-40B4-BE49-F238E27FC236}">
                  <a16:creationId xmlns:a16="http://schemas.microsoft.com/office/drawing/2014/main" xmlns="" id="{BDD78D6E-16DE-4458-9579-6D55D6C9644C}"/>
                </a:ext>
              </a:extLst>
            </p:cNvPr>
            <p:cNvSpPr txBox="1"/>
            <p:nvPr/>
          </p:nvSpPr>
          <p:spPr>
            <a:xfrm>
              <a:off x="10354236" y="380408"/>
              <a:ext cx="1699832" cy="470000"/>
            </a:xfrm>
            <a:prstGeom prst="rect">
              <a:avLst/>
            </a:prstGeom>
          </p:spPr>
          <p:txBody>
            <a:bodyPr vert="horz" wrap="square" lIns="0" tIns="28575" rIns="0" bIns="0" rtlCol="0" anchor="ctr">
              <a:spAutoFit/>
            </a:bodyPr>
            <a:lstStyle/>
            <a:p>
              <a:pPr marL="12700" marR="5080">
                <a:spcBef>
                  <a:spcPts val="225"/>
                </a:spcBef>
              </a:pPr>
              <a:r>
                <a:rPr lang="ru-RU" sz="900" dirty="0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Муниципальный район </a:t>
              </a:r>
              <a:r>
                <a:rPr lang="ru-RU" sz="900" dirty="0" err="1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Кинельский</a:t>
              </a:r>
              <a:endParaRPr lang="ru-RU" sz="900" dirty="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 marR="5080">
                <a:spcBef>
                  <a:spcPts val="225"/>
                </a:spcBef>
              </a:pPr>
              <a:r>
                <a:rPr lang="ru-RU" sz="900" dirty="0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Самарской областью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829894" y="332488"/>
            <a:ext cx="403318" cy="554868"/>
          </a:xfrm>
          <a:prstGeom prst="rect">
            <a:avLst/>
          </a:prstGeom>
        </p:spPr>
      </p:pic>
      <p:pic>
        <p:nvPicPr>
          <p:cNvPr id="11266" name="Picture 2" descr="http://www.kinel.ru/upload/invest/map_invest1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768" y="1648033"/>
            <a:ext cx="4400631" cy="469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39FB8E02-1258-4AFE-8806-4C5A9FFB9033}"/>
              </a:ext>
            </a:extLst>
          </p:cNvPr>
          <p:cNvSpPr txBox="1"/>
          <p:nvPr/>
        </p:nvSpPr>
        <p:spPr>
          <a:xfrm>
            <a:off x="2281498" y="1184606"/>
            <a:ext cx="7951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Сформировано 17 инвестиционных площадок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31674" y="1591092"/>
            <a:ext cx="6930363" cy="5296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"/>
              </a:spcAft>
            </a:pPr>
            <a:r>
              <a:rPr lang="ru-RU" dirty="0"/>
              <a:t>сп Богдановка 63:22:0506002, площадь 60 000 м²</a:t>
            </a:r>
          </a:p>
          <a:p>
            <a:pPr>
              <a:spcAft>
                <a:spcPts val="100"/>
              </a:spcAft>
            </a:pPr>
            <a:r>
              <a:rPr lang="ru-RU" dirty="0"/>
              <a:t>сп Георгиевка 63:22:0704007, площадь 25000 м²</a:t>
            </a:r>
          </a:p>
          <a:p>
            <a:pPr>
              <a:spcAft>
                <a:spcPts val="100"/>
              </a:spcAft>
            </a:pPr>
            <a:r>
              <a:rPr lang="ru-RU" dirty="0" smtClean="0"/>
              <a:t>с</a:t>
            </a:r>
            <a:r>
              <a:rPr lang="ru-RU" dirty="0"/>
              <a:t>. Большая Малышевка 63:22:0705003,площадь 130000 м²</a:t>
            </a:r>
          </a:p>
          <a:p>
            <a:pPr>
              <a:spcAft>
                <a:spcPts val="100"/>
              </a:spcAft>
            </a:pPr>
            <a:r>
              <a:rPr lang="ru-RU" dirty="0" smtClean="0"/>
              <a:t>пос</a:t>
            </a:r>
            <a:r>
              <a:rPr lang="ru-RU" dirty="0"/>
              <a:t>. </a:t>
            </a:r>
            <a:r>
              <a:rPr lang="ru-RU" dirty="0" err="1"/>
              <a:t>Вертяевка</a:t>
            </a:r>
            <a:r>
              <a:rPr lang="ru-RU" dirty="0"/>
              <a:t> 63:22:0703001, площадь  209000 м²</a:t>
            </a:r>
          </a:p>
          <a:p>
            <a:pPr>
              <a:spcAft>
                <a:spcPts val="100"/>
              </a:spcAft>
            </a:pPr>
            <a:r>
              <a:rPr lang="ru-RU" dirty="0" smtClean="0"/>
              <a:t>с</a:t>
            </a:r>
            <a:r>
              <a:rPr lang="ru-RU" dirty="0"/>
              <a:t>. Георгиевка 63:22:0703001, площадь 100000 </a:t>
            </a:r>
            <a:r>
              <a:rPr lang="ru-RU" dirty="0" smtClean="0"/>
              <a:t>м²</a:t>
            </a:r>
          </a:p>
          <a:p>
            <a:pPr>
              <a:spcAft>
                <a:spcPts val="100"/>
              </a:spcAft>
            </a:pPr>
            <a:r>
              <a:rPr lang="ru-RU" dirty="0" smtClean="0"/>
              <a:t>с. Большая </a:t>
            </a:r>
            <a:r>
              <a:rPr lang="ru-RU" dirty="0" err="1" smtClean="0"/>
              <a:t>Малышевка</a:t>
            </a:r>
            <a:r>
              <a:rPr lang="ru-RU" dirty="0" smtClean="0"/>
              <a:t> 63:22:0705003, площадь 100000 м²</a:t>
            </a:r>
          </a:p>
          <a:p>
            <a:pPr>
              <a:spcAft>
                <a:spcPts val="100"/>
              </a:spcAft>
            </a:pPr>
            <a:r>
              <a:rPr lang="ru-RU" dirty="0" smtClean="0"/>
              <a:t>с</a:t>
            </a:r>
            <a:r>
              <a:rPr lang="ru-RU" dirty="0"/>
              <a:t>. Большая Малышевка 63:22:0705003, площадь  150000 м²</a:t>
            </a:r>
          </a:p>
          <a:p>
            <a:pPr>
              <a:spcAft>
                <a:spcPts val="100"/>
              </a:spcAft>
            </a:pPr>
            <a:r>
              <a:rPr lang="ru-RU" dirty="0" smtClean="0"/>
              <a:t>с</a:t>
            </a:r>
            <a:r>
              <a:rPr lang="ru-RU" dirty="0"/>
              <a:t>. </a:t>
            </a:r>
            <a:r>
              <a:rPr lang="ru-RU" dirty="0" err="1"/>
              <a:t>Гурьевка</a:t>
            </a:r>
            <a:r>
              <a:rPr lang="ru-RU" dirty="0"/>
              <a:t> 63:22:0705003, площадь 100000 м²</a:t>
            </a:r>
          </a:p>
          <a:p>
            <a:pPr>
              <a:spcAft>
                <a:spcPts val="100"/>
              </a:spcAft>
            </a:pPr>
            <a:r>
              <a:rPr lang="ru-RU" dirty="0"/>
              <a:t>сп Кинельский 63:22:0000000:3414, площадь 30000 м²</a:t>
            </a:r>
          </a:p>
          <a:p>
            <a:pPr>
              <a:spcAft>
                <a:spcPts val="100"/>
              </a:spcAft>
            </a:pPr>
            <a:r>
              <a:rPr lang="ru-RU" dirty="0"/>
              <a:t>сп Комсомольский 63:22:807006, площадь 300000 </a:t>
            </a:r>
            <a:r>
              <a:rPr lang="ru-RU" dirty="0" smtClean="0"/>
              <a:t>м²</a:t>
            </a:r>
          </a:p>
          <a:p>
            <a:pPr>
              <a:spcAft>
                <a:spcPts val="100"/>
              </a:spcAft>
            </a:pPr>
            <a:r>
              <a:rPr lang="ru-RU" dirty="0" smtClean="0"/>
              <a:t>с. Павловка 63:22:0805001:2428, площадь 30400 м²</a:t>
            </a:r>
          </a:p>
          <a:p>
            <a:pPr>
              <a:spcAft>
                <a:spcPts val="100"/>
              </a:spcAft>
            </a:pPr>
            <a:r>
              <a:rPr lang="ru-RU" dirty="0" err="1" smtClean="0"/>
              <a:t>сп</a:t>
            </a:r>
            <a:r>
              <a:rPr lang="ru-RU" dirty="0" smtClean="0"/>
              <a:t> </a:t>
            </a:r>
            <a:r>
              <a:rPr lang="ru-RU" dirty="0"/>
              <a:t>Малая Малышевка 63:22:0903009, площадь 10000м²</a:t>
            </a:r>
          </a:p>
          <a:p>
            <a:pPr>
              <a:spcAft>
                <a:spcPts val="100"/>
              </a:spcAft>
            </a:pPr>
            <a:r>
              <a:rPr lang="ru-RU" dirty="0" smtClean="0"/>
              <a:t>с</a:t>
            </a:r>
            <a:r>
              <a:rPr lang="ru-RU" dirty="0"/>
              <a:t>. </a:t>
            </a:r>
            <a:r>
              <a:rPr lang="ru-RU" dirty="0" err="1"/>
              <a:t>Карповка</a:t>
            </a:r>
            <a:r>
              <a:rPr lang="ru-RU" dirty="0"/>
              <a:t> 63:22:0811009, площадь 20000м²</a:t>
            </a:r>
          </a:p>
          <a:p>
            <a:pPr>
              <a:spcAft>
                <a:spcPts val="100"/>
              </a:spcAft>
            </a:pPr>
            <a:r>
              <a:rPr lang="ru-RU" dirty="0" smtClean="0"/>
              <a:t>с</a:t>
            </a:r>
            <a:r>
              <a:rPr lang="ru-RU" dirty="0"/>
              <a:t>. </a:t>
            </a:r>
            <a:r>
              <a:rPr lang="ru-RU" dirty="0" err="1"/>
              <a:t>Карповка</a:t>
            </a:r>
            <a:r>
              <a:rPr lang="ru-RU" dirty="0"/>
              <a:t> 63:22:0811009, площадь 100000 м²</a:t>
            </a:r>
          </a:p>
          <a:p>
            <a:pPr>
              <a:spcAft>
                <a:spcPts val="100"/>
              </a:spcAft>
            </a:pPr>
            <a:r>
              <a:rPr lang="ru-RU" dirty="0" smtClean="0"/>
              <a:t>пос</a:t>
            </a:r>
            <a:r>
              <a:rPr lang="ru-RU" dirty="0"/>
              <a:t>. </a:t>
            </a:r>
            <a:r>
              <a:rPr lang="ru-RU" dirty="0" err="1"/>
              <a:t>Подлесный</a:t>
            </a:r>
            <a:r>
              <a:rPr lang="ru-RU" dirty="0"/>
              <a:t> 63:22:0903005:16, площадь170000 м²</a:t>
            </a:r>
          </a:p>
          <a:p>
            <a:pPr>
              <a:spcAft>
                <a:spcPts val="100"/>
              </a:spcAft>
            </a:pPr>
            <a:r>
              <a:rPr lang="ru-RU" dirty="0" smtClean="0"/>
              <a:t>с</a:t>
            </a:r>
            <a:r>
              <a:rPr lang="ru-RU" dirty="0"/>
              <a:t>. Малая Малышевка 63:22:0905002:31, площадь 60000 м²</a:t>
            </a:r>
          </a:p>
          <a:p>
            <a:pPr>
              <a:spcAft>
                <a:spcPts val="100"/>
              </a:spcAft>
            </a:pPr>
            <a:r>
              <a:rPr lang="ru-RU" dirty="0" smtClean="0"/>
              <a:t>с</a:t>
            </a:r>
            <a:r>
              <a:rPr lang="ru-RU" dirty="0"/>
              <a:t>. Малая Малышевка  63:22:0904006:1, площадь 3000 м²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63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6">
            <a:extLst>
              <a:ext uri="{FF2B5EF4-FFF2-40B4-BE49-F238E27FC236}">
                <a16:creationId xmlns="" xmlns:a16="http://schemas.microsoft.com/office/drawing/2014/main" id="{5B821D9F-B96E-25F8-FC33-2F7B717097C0}"/>
              </a:ext>
            </a:extLst>
          </p:cNvPr>
          <p:cNvSpPr/>
          <p:nvPr/>
        </p:nvSpPr>
        <p:spPr>
          <a:xfrm>
            <a:off x="331674" y="1214337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7">
            <a:extLst>
              <a:ext uri="{FF2B5EF4-FFF2-40B4-BE49-F238E27FC236}">
                <a16:creationId xmlns="" xmlns:a16="http://schemas.microsoft.com/office/drawing/2014/main" id="{97129AD0-AEDC-3D54-486D-6AD4C029B579}"/>
              </a:ext>
            </a:extLst>
          </p:cNvPr>
          <p:cNvSpPr/>
          <p:nvPr/>
        </p:nvSpPr>
        <p:spPr>
          <a:xfrm flipV="1">
            <a:off x="331674" y="6510214"/>
            <a:ext cx="11415826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1">
            <a:extLst>
              <a:ext uri="{FF2B5EF4-FFF2-40B4-BE49-F238E27FC236}">
                <a16:creationId xmlns="" xmlns:a16="http://schemas.microsoft.com/office/drawing/2014/main" id="{5EAC7AD2-7514-EF8C-E644-762603C14DAA}"/>
              </a:ext>
            </a:extLst>
          </p:cNvPr>
          <p:cNvSpPr txBox="1">
            <a:spLocks/>
          </p:cNvSpPr>
          <p:nvPr/>
        </p:nvSpPr>
        <p:spPr>
          <a:xfrm>
            <a:off x="11831638" y="6444981"/>
            <a:ext cx="28115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18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38">
            <a:extLst>
              <a:ext uri="{FF2B5EF4-FFF2-40B4-BE49-F238E27FC236}">
                <a16:creationId xmlns="" xmlns:a16="http://schemas.microsoft.com/office/drawing/2014/main" id="{2D5C8AA4-6317-9FF0-13F4-1216E5E23BA3}"/>
              </a:ext>
            </a:extLst>
          </p:cNvPr>
          <p:cNvSpPr txBox="1">
            <a:spLocks/>
          </p:cNvSpPr>
          <p:nvPr/>
        </p:nvSpPr>
        <p:spPr>
          <a:xfrm>
            <a:off x="318975" y="233411"/>
            <a:ext cx="8748825" cy="65402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780"/>
              </a:spcBef>
            </a:pPr>
            <a:r>
              <a:rPr lang="ru-RU" sz="1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ИМУЩЕСТВЕННЫЕ КОМПЛЕКСЫ, ПРЕДЛАГАЕМЫЕ</a:t>
            </a:r>
            <a:br>
              <a:rPr lang="ru-RU" sz="1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РАЗВИТИЯ ИНВЕСТИЦИОННОЙ ДЕЯТЕЛЬНОСТИ</a:t>
            </a:r>
            <a:endParaRPr lang="ru-RU" sz="1800" b="1" spc="-10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9F62BAFF-640B-4A0C-8CAD-BBCB2E4533CD}"/>
              </a:ext>
            </a:extLst>
          </p:cNvPr>
          <p:cNvSpPr txBox="1"/>
          <p:nvPr/>
        </p:nvSpPr>
        <p:spPr>
          <a:xfrm>
            <a:off x="331674" y="1316040"/>
            <a:ext cx="6849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Сформировано 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инвестиционные площадки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" name="Группа 39">
            <a:extLst>
              <a:ext uri="{FF2B5EF4-FFF2-40B4-BE49-F238E27FC236}">
                <a16:creationId xmlns="" xmlns:a16="http://schemas.microsoft.com/office/drawing/2014/main" id="{93FCAAC6-1701-4F16-9BE1-BA1CAD5D87C6}"/>
              </a:ext>
            </a:extLst>
          </p:cNvPr>
          <p:cNvGrpSpPr/>
          <p:nvPr/>
        </p:nvGrpSpPr>
        <p:grpSpPr>
          <a:xfrm>
            <a:off x="7528468" y="349323"/>
            <a:ext cx="4525599" cy="501084"/>
            <a:chOff x="7528468" y="349323"/>
            <a:chExt cx="4525599" cy="501084"/>
          </a:xfrm>
        </p:grpSpPr>
        <p:grpSp>
          <p:nvGrpSpPr>
            <p:cNvPr id="41" name="object 6">
              <a:extLst>
                <a:ext uri="{FF2B5EF4-FFF2-40B4-BE49-F238E27FC236}">
                  <a16:creationId xmlns="" xmlns:a16="http://schemas.microsoft.com/office/drawing/2014/main" id="{6FC7E42C-B6E5-4020-A52D-8F02BAC171EB}"/>
                </a:ext>
              </a:extLst>
            </p:cNvPr>
            <p:cNvGrpSpPr/>
            <p:nvPr/>
          </p:nvGrpSpPr>
          <p:grpSpPr>
            <a:xfrm>
              <a:off x="7528468" y="349323"/>
              <a:ext cx="453609" cy="496678"/>
              <a:chOff x="2228688" y="511439"/>
              <a:chExt cx="628942" cy="688658"/>
            </a:xfrm>
          </p:grpSpPr>
          <p:pic>
            <p:nvPicPr>
              <p:cNvPr id="46" name="object 7">
                <a:extLst>
                  <a:ext uri="{FF2B5EF4-FFF2-40B4-BE49-F238E27FC236}">
                    <a16:creationId xmlns="" xmlns:a16="http://schemas.microsoft.com/office/drawing/2014/main" id="{6A711832-E361-42E4-BDAA-D6026745A510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386669" y="511439"/>
                <a:ext cx="313690" cy="572700"/>
              </a:xfrm>
              <a:prstGeom prst="rect">
                <a:avLst/>
              </a:prstGeom>
            </p:spPr>
          </p:pic>
          <p:pic>
            <p:nvPicPr>
              <p:cNvPr id="47" name="object 8">
                <a:extLst>
                  <a:ext uri="{FF2B5EF4-FFF2-40B4-BE49-F238E27FC236}">
                    <a16:creationId xmlns="" xmlns:a16="http://schemas.microsoft.com/office/drawing/2014/main" id="{529F6E08-C2B9-4CE5-B425-9B9D7FAABBA4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19120" y="693369"/>
                <a:ext cx="33845" cy="6921"/>
              </a:xfrm>
              <a:prstGeom prst="rect">
                <a:avLst/>
              </a:prstGeom>
            </p:spPr>
          </p:pic>
          <p:sp>
            <p:nvSpPr>
              <p:cNvPr id="48" name="object 9">
                <a:extLst>
                  <a:ext uri="{FF2B5EF4-FFF2-40B4-BE49-F238E27FC236}">
                    <a16:creationId xmlns="" xmlns:a16="http://schemas.microsoft.com/office/drawing/2014/main" id="{391E8305-64CB-4939-964B-34FD8A909A6B}"/>
                  </a:ext>
                </a:extLst>
              </p:cNvPr>
              <p:cNvSpPr/>
              <p:nvPr/>
            </p:nvSpPr>
            <p:spPr>
              <a:xfrm>
                <a:off x="2673055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22224" y="0"/>
                    </a:moveTo>
                    <a:lnTo>
                      <a:pt x="1435" y="14020"/>
                    </a:lnTo>
                    <a:lnTo>
                      <a:pt x="0" y="16992"/>
                    </a:lnTo>
                    <a:lnTo>
                      <a:pt x="304" y="17500"/>
                    </a:lnTo>
                    <a:lnTo>
                      <a:pt x="520" y="17792"/>
                    </a:lnTo>
                    <a:lnTo>
                      <a:pt x="8039" y="30454"/>
                    </a:lnTo>
                    <a:lnTo>
                      <a:pt x="18580" y="31203"/>
                    </a:lnTo>
                    <a:lnTo>
                      <a:pt x="25742" y="26377"/>
                    </a:lnTo>
                    <a:lnTo>
                      <a:pt x="34353" y="22898"/>
                    </a:lnTo>
                    <a:lnTo>
                      <a:pt x="37325" y="21755"/>
                    </a:lnTo>
                    <a:lnTo>
                      <a:pt x="36906" y="21717"/>
                    </a:lnTo>
                    <a:lnTo>
                      <a:pt x="35648" y="21399"/>
                    </a:lnTo>
                    <a:lnTo>
                      <a:pt x="33286" y="20459"/>
                    </a:lnTo>
                    <a:lnTo>
                      <a:pt x="22910" y="15824"/>
                    </a:lnTo>
                    <a:lnTo>
                      <a:pt x="23228" y="2387"/>
                    </a:lnTo>
                    <a:lnTo>
                      <a:pt x="23329" y="2082"/>
                    </a:lnTo>
                    <a:lnTo>
                      <a:pt x="23274" y="533"/>
                    </a:lnTo>
                    <a:lnTo>
                      <a:pt x="22948" y="177"/>
                    </a:lnTo>
                    <a:lnTo>
                      <a:pt x="22224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10">
                <a:extLst>
                  <a:ext uri="{FF2B5EF4-FFF2-40B4-BE49-F238E27FC236}">
                    <a16:creationId xmlns="" xmlns:a16="http://schemas.microsoft.com/office/drawing/2014/main" id="{BF1A5E08-B0B7-4AE2-BCC9-3BF3AFCAED29}"/>
                  </a:ext>
                </a:extLst>
              </p:cNvPr>
              <p:cNvSpPr/>
              <p:nvPr/>
            </p:nvSpPr>
            <p:spPr>
              <a:xfrm>
                <a:off x="262125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419" y="48958"/>
                    </a:moveTo>
                    <a:lnTo>
                      <a:pt x="1054" y="49390"/>
                    </a:lnTo>
                    <a:lnTo>
                      <a:pt x="660" y="49987"/>
                    </a:lnTo>
                    <a:lnTo>
                      <a:pt x="0" y="51092"/>
                    </a:lnTo>
                    <a:lnTo>
                      <a:pt x="9737" y="55077"/>
                    </a:lnTo>
                    <a:lnTo>
                      <a:pt x="19010" y="55954"/>
                    </a:lnTo>
                    <a:lnTo>
                      <a:pt x="26080" y="55276"/>
                    </a:lnTo>
                    <a:lnTo>
                      <a:pt x="29034" y="54635"/>
                    </a:lnTo>
                    <a:lnTo>
                      <a:pt x="32582" y="53149"/>
                    </a:lnTo>
                    <a:lnTo>
                      <a:pt x="15398" y="53136"/>
                    </a:lnTo>
                    <a:lnTo>
                      <a:pt x="8928" y="53098"/>
                    </a:lnTo>
                    <a:lnTo>
                      <a:pt x="2481" y="48996"/>
                    </a:lnTo>
                    <a:lnTo>
                      <a:pt x="639" y="48983"/>
                    </a:lnTo>
                    <a:lnTo>
                      <a:pt x="419" y="48958"/>
                    </a:lnTo>
                    <a:close/>
                  </a:path>
                  <a:path w="99694" h="56515">
                    <a:moveTo>
                      <a:pt x="33993" y="52565"/>
                    </a:moveTo>
                    <a:lnTo>
                      <a:pt x="23088" y="52565"/>
                    </a:lnTo>
                    <a:lnTo>
                      <a:pt x="17627" y="53149"/>
                    </a:lnTo>
                    <a:lnTo>
                      <a:pt x="32582" y="53149"/>
                    </a:lnTo>
                    <a:lnTo>
                      <a:pt x="33993" y="52565"/>
                    </a:lnTo>
                    <a:close/>
                  </a:path>
                  <a:path w="99694" h="56515">
                    <a:moveTo>
                      <a:pt x="17749" y="53136"/>
                    </a:moveTo>
                    <a:close/>
                  </a:path>
                  <a:path w="99694" h="56515">
                    <a:moveTo>
                      <a:pt x="51828" y="0"/>
                    </a:moveTo>
                    <a:lnTo>
                      <a:pt x="50101" y="952"/>
                    </a:lnTo>
                    <a:lnTo>
                      <a:pt x="37906" y="4600"/>
                    </a:lnTo>
                    <a:lnTo>
                      <a:pt x="31548" y="7894"/>
                    </a:lnTo>
                    <a:lnTo>
                      <a:pt x="28964" y="12705"/>
                    </a:lnTo>
                    <a:lnTo>
                      <a:pt x="28092" y="20904"/>
                    </a:lnTo>
                    <a:lnTo>
                      <a:pt x="21497" y="35381"/>
                    </a:lnTo>
                    <a:lnTo>
                      <a:pt x="14197" y="43786"/>
                    </a:lnTo>
                    <a:lnTo>
                      <a:pt x="7427" y="47757"/>
                    </a:lnTo>
                    <a:lnTo>
                      <a:pt x="2425" y="48933"/>
                    </a:lnTo>
                    <a:lnTo>
                      <a:pt x="9524" y="53098"/>
                    </a:lnTo>
                    <a:lnTo>
                      <a:pt x="17749" y="53136"/>
                    </a:lnTo>
                    <a:lnTo>
                      <a:pt x="23088" y="52565"/>
                    </a:lnTo>
                    <a:lnTo>
                      <a:pt x="33993" y="52565"/>
                    </a:lnTo>
                    <a:lnTo>
                      <a:pt x="50520" y="31584"/>
                    </a:lnTo>
                    <a:lnTo>
                      <a:pt x="51059" y="29730"/>
                    </a:lnTo>
                    <a:lnTo>
                      <a:pt x="51625" y="28244"/>
                    </a:lnTo>
                    <a:lnTo>
                      <a:pt x="52053" y="28244"/>
                    </a:lnTo>
                    <a:lnTo>
                      <a:pt x="52933" y="26555"/>
                    </a:lnTo>
                    <a:lnTo>
                      <a:pt x="53884" y="23850"/>
                    </a:lnTo>
                    <a:lnTo>
                      <a:pt x="54038" y="23482"/>
                    </a:lnTo>
                    <a:lnTo>
                      <a:pt x="60439" y="13703"/>
                    </a:lnTo>
                    <a:lnTo>
                      <a:pt x="72389" y="11976"/>
                    </a:lnTo>
                    <a:lnTo>
                      <a:pt x="73926" y="11658"/>
                    </a:lnTo>
                    <a:lnTo>
                      <a:pt x="78730" y="11658"/>
                    </a:lnTo>
                    <a:lnTo>
                      <a:pt x="76551" y="9258"/>
                    </a:lnTo>
                    <a:lnTo>
                      <a:pt x="70281" y="9258"/>
                    </a:lnTo>
                    <a:lnTo>
                      <a:pt x="61252" y="6324"/>
                    </a:lnTo>
                    <a:lnTo>
                      <a:pt x="53873" y="1752"/>
                    </a:lnTo>
                    <a:lnTo>
                      <a:pt x="51828" y="0"/>
                    </a:lnTo>
                    <a:close/>
                  </a:path>
                  <a:path w="99694" h="56515">
                    <a:moveTo>
                      <a:pt x="1663" y="48475"/>
                    </a:moveTo>
                    <a:lnTo>
                      <a:pt x="1320" y="48983"/>
                    </a:lnTo>
                    <a:lnTo>
                      <a:pt x="749" y="48996"/>
                    </a:lnTo>
                    <a:lnTo>
                      <a:pt x="2481" y="48996"/>
                    </a:lnTo>
                    <a:lnTo>
                      <a:pt x="1663" y="48475"/>
                    </a:lnTo>
                    <a:close/>
                  </a:path>
                  <a:path w="99694" h="56515">
                    <a:moveTo>
                      <a:pt x="78730" y="11658"/>
                    </a:moveTo>
                    <a:lnTo>
                      <a:pt x="73926" y="11658"/>
                    </a:lnTo>
                    <a:lnTo>
                      <a:pt x="74739" y="11836"/>
                    </a:lnTo>
                    <a:lnTo>
                      <a:pt x="75323" y="12471"/>
                    </a:lnTo>
                    <a:lnTo>
                      <a:pt x="75222" y="13436"/>
                    </a:lnTo>
                    <a:lnTo>
                      <a:pt x="75031" y="14071"/>
                    </a:lnTo>
                    <a:lnTo>
                      <a:pt x="74688" y="28384"/>
                    </a:lnTo>
                    <a:lnTo>
                      <a:pt x="86537" y="32727"/>
                    </a:lnTo>
                    <a:lnTo>
                      <a:pt x="88823" y="33705"/>
                    </a:lnTo>
                    <a:lnTo>
                      <a:pt x="90919" y="33731"/>
                    </a:lnTo>
                    <a:lnTo>
                      <a:pt x="96164" y="31102"/>
                    </a:lnTo>
                    <a:lnTo>
                      <a:pt x="96296" y="30568"/>
                    </a:lnTo>
                    <a:lnTo>
                      <a:pt x="90373" y="30568"/>
                    </a:lnTo>
                    <a:lnTo>
                      <a:pt x="89179" y="30518"/>
                    </a:lnTo>
                    <a:lnTo>
                      <a:pt x="87600" y="29845"/>
                    </a:lnTo>
                    <a:lnTo>
                      <a:pt x="77812" y="26174"/>
                    </a:lnTo>
                    <a:lnTo>
                      <a:pt x="78029" y="17399"/>
                    </a:lnTo>
                    <a:lnTo>
                      <a:pt x="78041" y="14782"/>
                    </a:lnTo>
                    <a:lnTo>
                      <a:pt x="78892" y="11836"/>
                    </a:lnTo>
                    <a:lnTo>
                      <a:pt x="78730" y="11658"/>
                    </a:lnTo>
                    <a:close/>
                  </a:path>
                  <a:path w="99694" h="56515">
                    <a:moveTo>
                      <a:pt x="96856" y="17424"/>
                    </a:moveTo>
                    <a:lnTo>
                      <a:pt x="91503" y="17424"/>
                    </a:lnTo>
                    <a:lnTo>
                      <a:pt x="92990" y="17729"/>
                    </a:lnTo>
                    <a:lnTo>
                      <a:pt x="95453" y="20497"/>
                    </a:lnTo>
                    <a:lnTo>
                      <a:pt x="94825" y="23926"/>
                    </a:lnTo>
                    <a:lnTo>
                      <a:pt x="94699" y="24523"/>
                    </a:lnTo>
                    <a:lnTo>
                      <a:pt x="94340" y="25717"/>
                    </a:lnTo>
                    <a:lnTo>
                      <a:pt x="94094" y="26708"/>
                    </a:lnTo>
                    <a:lnTo>
                      <a:pt x="93141" y="29184"/>
                    </a:lnTo>
                    <a:lnTo>
                      <a:pt x="90373" y="30568"/>
                    </a:lnTo>
                    <a:lnTo>
                      <a:pt x="96296" y="30568"/>
                    </a:lnTo>
                    <a:lnTo>
                      <a:pt x="97291" y="26555"/>
                    </a:lnTo>
                    <a:lnTo>
                      <a:pt x="99161" y="20078"/>
                    </a:lnTo>
                    <a:lnTo>
                      <a:pt x="96856" y="17424"/>
                    </a:lnTo>
                    <a:close/>
                  </a:path>
                  <a:path w="99694" h="56515">
                    <a:moveTo>
                      <a:pt x="52053" y="28244"/>
                    </a:moveTo>
                    <a:lnTo>
                      <a:pt x="51625" y="28244"/>
                    </a:lnTo>
                    <a:lnTo>
                      <a:pt x="51274" y="29184"/>
                    </a:lnTo>
                    <a:lnTo>
                      <a:pt x="50863" y="30530"/>
                    </a:lnTo>
                    <a:lnTo>
                      <a:pt x="52053" y="28244"/>
                    </a:lnTo>
                    <a:close/>
                  </a:path>
                  <a:path w="99694" h="56515">
                    <a:moveTo>
                      <a:pt x="92151" y="14211"/>
                    </a:moveTo>
                    <a:lnTo>
                      <a:pt x="88836" y="14719"/>
                    </a:lnTo>
                    <a:lnTo>
                      <a:pt x="88260" y="14871"/>
                    </a:lnTo>
                    <a:lnTo>
                      <a:pt x="85839" y="15595"/>
                    </a:lnTo>
                    <a:lnTo>
                      <a:pt x="84099" y="17399"/>
                    </a:lnTo>
                    <a:lnTo>
                      <a:pt x="80429" y="17945"/>
                    </a:lnTo>
                    <a:lnTo>
                      <a:pt x="78358" y="18110"/>
                    </a:lnTo>
                    <a:lnTo>
                      <a:pt x="78930" y="21450"/>
                    </a:lnTo>
                    <a:lnTo>
                      <a:pt x="80340" y="23926"/>
                    </a:lnTo>
                    <a:lnTo>
                      <a:pt x="81902" y="25717"/>
                    </a:lnTo>
                    <a:lnTo>
                      <a:pt x="85940" y="25349"/>
                    </a:lnTo>
                    <a:lnTo>
                      <a:pt x="85636" y="25044"/>
                    </a:lnTo>
                    <a:lnTo>
                      <a:pt x="85229" y="24523"/>
                    </a:lnTo>
                    <a:lnTo>
                      <a:pt x="86296" y="23850"/>
                    </a:lnTo>
                    <a:lnTo>
                      <a:pt x="85483" y="22580"/>
                    </a:lnTo>
                    <a:lnTo>
                      <a:pt x="85255" y="21513"/>
                    </a:lnTo>
                    <a:lnTo>
                      <a:pt x="86220" y="18986"/>
                    </a:lnTo>
                    <a:lnTo>
                      <a:pt x="88711" y="17945"/>
                    </a:lnTo>
                    <a:lnTo>
                      <a:pt x="89347" y="17767"/>
                    </a:lnTo>
                    <a:lnTo>
                      <a:pt x="91503" y="17424"/>
                    </a:lnTo>
                    <a:lnTo>
                      <a:pt x="96856" y="17424"/>
                    </a:lnTo>
                    <a:lnTo>
                      <a:pt x="94640" y="14871"/>
                    </a:lnTo>
                    <a:lnTo>
                      <a:pt x="92151" y="14211"/>
                    </a:lnTo>
                    <a:close/>
                  </a:path>
                  <a:path w="99694" h="56515">
                    <a:moveTo>
                      <a:pt x="78099" y="14581"/>
                    </a:moveTo>
                    <a:lnTo>
                      <a:pt x="78041" y="14782"/>
                    </a:lnTo>
                    <a:lnTo>
                      <a:pt x="78099" y="14581"/>
                    </a:lnTo>
                    <a:close/>
                  </a:path>
                  <a:path w="99694" h="56515">
                    <a:moveTo>
                      <a:pt x="78162" y="14363"/>
                    </a:moveTo>
                    <a:lnTo>
                      <a:pt x="78099" y="14581"/>
                    </a:lnTo>
                    <a:lnTo>
                      <a:pt x="78162" y="14363"/>
                    </a:lnTo>
                    <a:close/>
                  </a:path>
                  <a:path w="99694" h="56515">
                    <a:moveTo>
                      <a:pt x="74282" y="8432"/>
                    </a:moveTo>
                    <a:lnTo>
                      <a:pt x="71843" y="8953"/>
                    </a:lnTo>
                    <a:lnTo>
                      <a:pt x="71259" y="9042"/>
                    </a:lnTo>
                    <a:lnTo>
                      <a:pt x="70281" y="9258"/>
                    </a:lnTo>
                    <a:lnTo>
                      <a:pt x="76551" y="9258"/>
                    </a:lnTo>
                    <a:lnTo>
                      <a:pt x="76136" y="8801"/>
                    </a:lnTo>
                    <a:lnTo>
                      <a:pt x="74282" y="8432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11">
                <a:extLst>
                  <a:ext uri="{FF2B5EF4-FFF2-40B4-BE49-F238E27FC236}">
                    <a16:creationId xmlns="" xmlns:a16="http://schemas.microsoft.com/office/drawing/2014/main" id="{D40BB732-5324-458A-9876-1AF1F00F189F}"/>
                  </a:ext>
                </a:extLst>
              </p:cNvPr>
              <p:cNvSpPr/>
              <p:nvPr/>
            </p:nvSpPr>
            <p:spPr>
              <a:xfrm>
                <a:off x="2700616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8966" y="15722"/>
                    </a:moveTo>
                    <a:lnTo>
                      <a:pt x="8382" y="15595"/>
                    </a:lnTo>
                    <a:lnTo>
                      <a:pt x="7785" y="15405"/>
                    </a:lnTo>
                    <a:lnTo>
                      <a:pt x="7162" y="15138"/>
                    </a:lnTo>
                    <a:lnTo>
                      <a:pt x="3251" y="13703"/>
                    </a:lnTo>
                    <a:lnTo>
                      <a:pt x="0" y="9829"/>
                    </a:lnTo>
                    <a:lnTo>
                      <a:pt x="1612" y="11950"/>
                    </a:lnTo>
                    <a:lnTo>
                      <a:pt x="5067" y="15773"/>
                    </a:lnTo>
                    <a:lnTo>
                      <a:pt x="8966" y="15722"/>
                    </a:lnTo>
                    <a:close/>
                  </a:path>
                  <a:path w="16510" h="15875">
                    <a:moveTo>
                      <a:pt x="16040" y="3187"/>
                    </a:moveTo>
                    <a:lnTo>
                      <a:pt x="11963" y="0"/>
                    </a:lnTo>
                    <a:lnTo>
                      <a:pt x="11036" y="12"/>
                    </a:lnTo>
                    <a:lnTo>
                      <a:pt x="9982" y="177"/>
                    </a:lnTo>
                    <a:lnTo>
                      <a:pt x="9258" y="393"/>
                    </a:lnTo>
                    <a:lnTo>
                      <a:pt x="6858" y="1397"/>
                    </a:lnTo>
                    <a:lnTo>
                      <a:pt x="5892" y="3924"/>
                    </a:lnTo>
                    <a:lnTo>
                      <a:pt x="6121" y="4991"/>
                    </a:lnTo>
                    <a:lnTo>
                      <a:pt x="6934" y="6261"/>
                    </a:lnTo>
                    <a:lnTo>
                      <a:pt x="5359" y="7264"/>
                    </a:lnTo>
                    <a:lnTo>
                      <a:pt x="5638" y="7632"/>
                    </a:lnTo>
                    <a:lnTo>
                      <a:pt x="4584" y="7759"/>
                    </a:lnTo>
                    <a:lnTo>
                      <a:pt x="4343" y="7912"/>
                    </a:lnTo>
                    <a:lnTo>
                      <a:pt x="2451" y="8026"/>
                    </a:lnTo>
                    <a:lnTo>
                      <a:pt x="5041" y="11061"/>
                    </a:lnTo>
                    <a:lnTo>
                      <a:pt x="8077" y="12192"/>
                    </a:lnTo>
                    <a:lnTo>
                      <a:pt x="9715" y="12890"/>
                    </a:lnTo>
                    <a:lnTo>
                      <a:pt x="10998" y="12979"/>
                    </a:lnTo>
                    <a:lnTo>
                      <a:pt x="13779" y="11595"/>
                    </a:lnTo>
                    <a:lnTo>
                      <a:pt x="14732" y="9118"/>
                    </a:lnTo>
                    <a:lnTo>
                      <a:pt x="15354" y="6858"/>
                    </a:lnTo>
                    <a:lnTo>
                      <a:pt x="16040" y="3187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1" name="object 12">
                <a:extLst>
                  <a:ext uri="{FF2B5EF4-FFF2-40B4-BE49-F238E27FC236}">
                    <a16:creationId xmlns="" xmlns:a16="http://schemas.microsoft.com/office/drawing/2014/main" id="{DA444802-1C4D-4817-B26A-0772FEAA52E0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772397" y="666851"/>
                <a:ext cx="12280" cy="12775"/>
              </a:xfrm>
              <a:prstGeom prst="rect">
                <a:avLst/>
              </a:prstGeom>
            </p:spPr>
          </p:pic>
          <p:pic>
            <p:nvPicPr>
              <p:cNvPr id="52" name="object 13">
                <a:extLst>
                  <a:ext uri="{FF2B5EF4-FFF2-40B4-BE49-F238E27FC236}">
                    <a16:creationId xmlns="" xmlns:a16="http://schemas.microsoft.com/office/drawing/2014/main" id="{FD5DA158-8D7E-476C-B182-4748E3B0C6D8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609644" y="610693"/>
                <a:ext cx="239269" cy="557584"/>
              </a:xfrm>
              <a:prstGeom prst="rect">
                <a:avLst/>
              </a:prstGeom>
            </p:spPr>
          </p:pic>
          <p:sp>
            <p:nvSpPr>
              <p:cNvPr id="53" name="object 14">
                <a:extLst>
                  <a:ext uri="{FF2B5EF4-FFF2-40B4-BE49-F238E27FC236}">
                    <a16:creationId xmlns="" xmlns:a16="http://schemas.microsoft.com/office/drawing/2014/main" id="{ABBC838B-FD64-42B0-A296-86003747EB9E}"/>
                  </a:ext>
                </a:extLst>
              </p:cNvPr>
              <p:cNvSpPr/>
              <p:nvPr/>
            </p:nvSpPr>
            <p:spPr>
              <a:xfrm>
                <a:off x="2548255" y="1092783"/>
                <a:ext cx="138430" cy="107314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07315">
                    <a:moveTo>
                      <a:pt x="39662" y="65532"/>
                    </a:moveTo>
                    <a:lnTo>
                      <a:pt x="39408" y="65633"/>
                    </a:lnTo>
                    <a:lnTo>
                      <a:pt x="39662" y="65532"/>
                    </a:lnTo>
                    <a:close/>
                  </a:path>
                  <a:path w="138430" h="107315">
                    <a:moveTo>
                      <a:pt x="94475" y="99415"/>
                    </a:moveTo>
                    <a:lnTo>
                      <a:pt x="94005" y="96596"/>
                    </a:lnTo>
                    <a:lnTo>
                      <a:pt x="82740" y="91719"/>
                    </a:lnTo>
                    <a:lnTo>
                      <a:pt x="74968" y="87261"/>
                    </a:lnTo>
                    <a:lnTo>
                      <a:pt x="70472" y="84010"/>
                    </a:lnTo>
                    <a:lnTo>
                      <a:pt x="69011" y="82753"/>
                    </a:lnTo>
                    <a:lnTo>
                      <a:pt x="61239" y="77101"/>
                    </a:lnTo>
                    <a:lnTo>
                      <a:pt x="60363" y="76466"/>
                    </a:lnTo>
                    <a:lnTo>
                      <a:pt x="54394" y="77101"/>
                    </a:lnTo>
                    <a:lnTo>
                      <a:pt x="51752" y="76047"/>
                    </a:lnTo>
                    <a:lnTo>
                      <a:pt x="49504" y="74803"/>
                    </a:lnTo>
                    <a:lnTo>
                      <a:pt x="47599" y="73482"/>
                    </a:lnTo>
                    <a:lnTo>
                      <a:pt x="32804" y="73406"/>
                    </a:lnTo>
                    <a:lnTo>
                      <a:pt x="20218" y="70878"/>
                    </a:lnTo>
                    <a:lnTo>
                      <a:pt x="15544" y="69278"/>
                    </a:lnTo>
                    <a:lnTo>
                      <a:pt x="11468" y="67894"/>
                    </a:lnTo>
                    <a:lnTo>
                      <a:pt x="8191" y="66446"/>
                    </a:lnTo>
                    <a:lnTo>
                      <a:pt x="4267" y="69278"/>
                    </a:lnTo>
                    <a:lnTo>
                      <a:pt x="12" y="67945"/>
                    </a:lnTo>
                    <a:lnTo>
                      <a:pt x="11633" y="76936"/>
                    </a:lnTo>
                    <a:lnTo>
                      <a:pt x="22161" y="78193"/>
                    </a:lnTo>
                    <a:lnTo>
                      <a:pt x="34429" y="82448"/>
                    </a:lnTo>
                    <a:lnTo>
                      <a:pt x="39611" y="94386"/>
                    </a:lnTo>
                    <a:lnTo>
                      <a:pt x="47320" y="106972"/>
                    </a:lnTo>
                    <a:lnTo>
                      <a:pt x="52349" y="104927"/>
                    </a:lnTo>
                    <a:lnTo>
                      <a:pt x="64465" y="101612"/>
                    </a:lnTo>
                    <a:lnTo>
                      <a:pt x="74422" y="99987"/>
                    </a:lnTo>
                    <a:lnTo>
                      <a:pt x="81153" y="99466"/>
                    </a:lnTo>
                    <a:lnTo>
                      <a:pt x="83629" y="99415"/>
                    </a:lnTo>
                    <a:lnTo>
                      <a:pt x="94475" y="99415"/>
                    </a:lnTo>
                    <a:close/>
                  </a:path>
                  <a:path w="138430" h="107315">
                    <a:moveTo>
                      <a:pt x="109677" y="21996"/>
                    </a:moveTo>
                    <a:lnTo>
                      <a:pt x="108851" y="18707"/>
                    </a:lnTo>
                    <a:lnTo>
                      <a:pt x="108254" y="16344"/>
                    </a:lnTo>
                    <a:lnTo>
                      <a:pt x="102768" y="14528"/>
                    </a:lnTo>
                    <a:lnTo>
                      <a:pt x="105422" y="4635"/>
                    </a:lnTo>
                    <a:lnTo>
                      <a:pt x="106667" y="0"/>
                    </a:lnTo>
                    <a:lnTo>
                      <a:pt x="96037" y="4635"/>
                    </a:lnTo>
                    <a:lnTo>
                      <a:pt x="93891" y="4584"/>
                    </a:lnTo>
                    <a:lnTo>
                      <a:pt x="89776" y="5372"/>
                    </a:lnTo>
                    <a:lnTo>
                      <a:pt x="87172" y="8394"/>
                    </a:lnTo>
                    <a:lnTo>
                      <a:pt x="89395" y="14528"/>
                    </a:lnTo>
                    <a:lnTo>
                      <a:pt x="89496" y="16344"/>
                    </a:lnTo>
                    <a:lnTo>
                      <a:pt x="89141" y="22644"/>
                    </a:lnTo>
                    <a:lnTo>
                      <a:pt x="98628" y="18707"/>
                    </a:lnTo>
                    <a:lnTo>
                      <a:pt x="102501" y="19710"/>
                    </a:lnTo>
                    <a:lnTo>
                      <a:pt x="104368" y="22707"/>
                    </a:lnTo>
                    <a:lnTo>
                      <a:pt x="106311" y="22009"/>
                    </a:lnTo>
                    <a:lnTo>
                      <a:pt x="109677" y="21996"/>
                    </a:lnTo>
                    <a:close/>
                  </a:path>
                  <a:path w="138430" h="107315">
                    <a:moveTo>
                      <a:pt x="138023" y="59182"/>
                    </a:moveTo>
                    <a:lnTo>
                      <a:pt x="126695" y="59499"/>
                    </a:lnTo>
                    <a:lnTo>
                      <a:pt x="125907" y="51371"/>
                    </a:lnTo>
                    <a:lnTo>
                      <a:pt x="119138" y="47904"/>
                    </a:lnTo>
                    <a:lnTo>
                      <a:pt x="113474" y="47396"/>
                    </a:lnTo>
                    <a:lnTo>
                      <a:pt x="111379" y="47218"/>
                    </a:lnTo>
                    <a:lnTo>
                      <a:pt x="107683" y="47396"/>
                    </a:lnTo>
                    <a:lnTo>
                      <a:pt x="107759" y="42214"/>
                    </a:lnTo>
                    <a:lnTo>
                      <a:pt x="107835" y="37807"/>
                    </a:lnTo>
                    <a:lnTo>
                      <a:pt x="98717" y="37807"/>
                    </a:lnTo>
                    <a:lnTo>
                      <a:pt x="94627" y="37338"/>
                    </a:lnTo>
                    <a:lnTo>
                      <a:pt x="90385" y="39535"/>
                    </a:lnTo>
                    <a:lnTo>
                      <a:pt x="87033" y="42214"/>
                    </a:lnTo>
                    <a:lnTo>
                      <a:pt x="82575" y="40208"/>
                    </a:lnTo>
                    <a:lnTo>
                      <a:pt x="80276" y="38836"/>
                    </a:lnTo>
                    <a:lnTo>
                      <a:pt x="78841" y="41262"/>
                    </a:lnTo>
                    <a:lnTo>
                      <a:pt x="76708" y="43853"/>
                    </a:lnTo>
                    <a:lnTo>
                      <a:pt x="73609" y="45605"/>
                    </a:lnTo>
                    <a:lnTo>
                      <a:pt x="64338" y="51435"/>
                    </a:lnTo>
                    <a:lnTo>
                      <a:pt x="63500" y="59499"/>
                    </a:lnTo>
                    <a:lnTo>
                      <a:pt x="63385" y="63042"/>
                    </a:lnTo>
                    <a:lnTo>
                      <a:pt x="63207" y="64033"/>
                    </a:lnTo>
                    <a:lnTo>
                      <a:pt x="66306" y="67449"/>
                    </a:lnTo>
                    <a:lnTo>
                      <a:pt x="70421" y="66725"/>
                    </a:lnTo>
                    <a:lnTo>
                      <a:pt x="70789" y="78308"/>
                    </a:lnTo>
                    <a:lnTo>
                      <a:pt x="74663" y="83375"/>
                    </a:lnTo>
                    <a:lnTo>
                      <a:pt x="79121" y="84531"/>
                    </a:lnTo>
                    <a:lnTo>
                      <a:pt x="81267" y="84340"/>
                    </a:lnTo>
                    <a:lnTo>
                      <a:pt x="91948" y="93345"/>
                    </a:lnTo>
                    <a:lnTo>
                      <a:pt x="99225" y="93992"/>
                    </a:lnTo>
                    <a:lnTo>
                      <a:pt x="103365" y="90957"/>
                    </a:lnTo>
                    <a:lnTo>
                      <a:pt x="104686" y="88900"/>
                    </a:lnTo>
                    <a:lnTo>
                      <a:pt x="105943" y="84645"/>
                    </a:lnTo>
                    <a:lnTo>
                      <a:pt x="105638" y="84340"/>
                    </a:lnTo>
                    <a:lnTo>
                      <a:pt x="102958" y="81661"/>
                    </a:lnTo>
                    <a:lnTo>
                      <a:pt x="112077" y="81826"/>
                    </a:lnTo>
                    <a:lnTo>
                      <a:pt x="112141" y="81661"/>
                    </a:lnTo>
                    <a:lnTo>
                      <a:pt x="114122" y="76949"/>
                    </a:lnTo>
                    <a:lnTo>
                      <a:pt x="128663" y="77444"/>
                    </a:lnTo>
                    <a:lnTo>
                      <a:pt x="129641" y="76949"/>
                    </a:lnTo>
                    <a:lnTo>
                      <a:pt x="135686" y="73926"/>
                    </a:lnTo>
                    <a:lnTo>
                      <a:pt x="137896" y="69519"/>
                    </a:lnTo>
                    <a:lnTo>
                      <a:pt x="138010" y="67449"/>
                    </a:lnTo>
                    <a:lnTo>
                      <a:pt x="138023" y="66725"/>
                    </a:lnTo>
                    <a:lnTo>
                      <a:pt x="138023" y="59499"/>
                    </a:lnTo>
                    <a:lnTo>
                      <a:pt x="138023" y="59182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15">
                <a:extLst>
                  <a:ext uri="{FF2B5EF4-FFF2-40B4-BE49-F238E27FC236}">
                    <a16:creationId xmlns="" xmlns:a16="http://schemas.microsoft.com/office/drawing/2014/main" id="{6B97B8E4-F20D-4E62-A0E7-DA0D6D1A2274}"/>
                  </a:ext>
                </a:extLst>
              </p:cNvPr>
              <p:cNvSpPr/>
              <p:nvPr/>
            </p:nvSpPr>
            <p:spPr>
              <a:xfrm>
                <a:off x="2553347" y="1096479"/>
                <a:ext cx="156210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156210" h="97790">
                    <a:moveTo>
                      <a:pt x="78854" y="91643"/>
                    </a:moveTo>
                    <a:lnTo>
                      <a:pt x="49771" y="78752"/>
                    </a:lnTo>
                    <a:lnTo>
                      <a:pt x="42240" y="73647"/>
                    </a:lnTo>
                    <a:lnTo>
                      <a:pt x="35814" y="71120"/>
                    </a:lnTo>
                    <a:lnTo>
                      <a:pt x="32969" y="70129"/>
                    </a:lnTo>
                    <a:lnTo>
                      <a:pt x="24599" y="69786"/>
                    </a:lnTo>
                    <a:lnTo>
                      <a:pt x="17018" y="67894"/>
                    </a:lnTo>
                    <a:lnTo>
                      <a:pt x="11595" y="66103"/>
                    </a:lnTo>
                    <a:lnTo>
                      <a:pt x="8102" y="65239"/>
                    </a:lnTo>
                    <a:lnTo>
                      <a:pt x="4826" y="64071"/>
                    </a:lnTo>
                    <a:lnTo>
                      <a:pt x="2476" y="63157"/>
                    </a:lnTo>
                    <a:lnTo>
                      <a:pt x="1930" y="63461"/>
                    </a:lnTo>
                    <a:lnTo>
                      <a:pt x="1066" y="63893"/>
                    </a:lnTo>
                    <a:lnTo>
                      <a:pt x="0" y="64211"/>
                    </a:lnTo>
                    <a:lnTo>
                      <a:pt x="11811" y="69748"/>
                    </a:lnTo>
                    <a:lnTo>
                      <a:pt x="21640" y="70739"/>
                    </a:lnTo>
                    <a:lnTo>
                      <a:pt x="33274" y="75450"/>
                    </a:lnTo>
                    <a:lnTo>
                      <a:pt x="42075" y="95567"/>
                    </a:lnTo>
                    <a:lnTo>
                      <a:pt x="45212" y="97777"/>
                    </a:lnTo>
                    <a:lnTo>
                      <a:pt x="42227" y="86931"/>
                    </a:lnTo>
                    <a:lnTo>
                      <a:pt x="48996" y="87083"/>
                    </a:lnTo>
                    <a:lnTo>
                      <a:pt x="61087" y="88265"/>
                    </a:lnTo>
                    <a:lnTo>
                      <a:pt x="70523" y="89776"/>
                    </a:lnTo>
                    <a:lnTo>
                      <a:pt x="76657" y="91084"/>
                    </a:lnTo>
                    <a:lnTo>
                      <a:pt x="78854" y="91643"/>
                    </a:lnTo>
                    <a:close/>
                  </a:path>
                  <a:path w="156210" h="97790">
                    <a:moveTo>
                      <a:pt x="95986" y="101"/>
                    </a:moveTo>
                    <a:lnTo>
                      <a:pt x="91859" y="1778"/>
                    </a:lnTo>
                    <a:lnTo>
                      <a:pt x="91109" y="7988"/>
                    </a:lnTo>
                    <a:lnTo>
                      <a:pt x="87045" y="10807"/>
                    </a:lnTo>
                    <a:lnTo>
                      <a:pt x="84747" y="15354"/>
                    </a:lnTo>
                    <a:lnTo>
                      <a:pt x="90576" y="13589"/>
                    </a:lnTo>
                    <a:lnTo>
                      <a:pt x="94043" y="12636"/>
                    </a:lnTo>
                    <a:lnTo>
                      <a:pt x="95758" y="5778"/>
                    </a:lnTo>
                    <a:lnTo>
                      <a:pt x="95986" y="101"/>
                    </a:lnTo>
                    <a:close/>
                  </a:path>
                  <a:path w="156210" h="97790">
                    <a:moveTo>
                      <a:pt x="99593" y="85204"/>
                    </a:moveTo>
                    <a:lnTo>
                      <a:pt x="93624" y="81432"/>
                    </a:lnTo>
                    <a:lnTo>
                      <a:pt x="87020" y="75768"/>
                    </a:lnTo>
                    <a:lnTo>
                      <a:pt x="82308" y="74510"/>
                    </a:lnTo>
                    <a:lnTo>
                      <a:pt x="85445" y="87718"/>
                    </a:lnTo>
                    <a:lnTo>
                      <a:pt x="94564" y="86779"/>
                    </a:lnTo>
                    <a:lnTo>
                      <a:pt x="99593" y="85204"/>
                    </a:lnTo>
                    <a:close/>
                  </a:path>
                  <a:path w="156210" h="97790">
                    <a:moveTo>
                      <a:pt x="112306" y="22301"/>
                    </a:moveTo>
                    <a:lnTo>
                      <a:pt x="82550" y="22301"/>
                    </a:lnTo>
                    <a:lnTo>
                      <a:pt x="76695" y="22301"/>
                    </a:lnTo>
                    <a:lnTo>
                      <a:pt x="77609" y="23774"/>
                    </a:lnTo>
                    <a:lnTo>
                      <a:pt x="78193" y="25412"/>
                    </a:lnTo>
                    <a:lnTo>
                      <a:pt x="78117" y="27076"/>
                    </a:lnTo>
                    <a:lnTo>
                      <a:pt x="101257" y="24536"/>
                    </a:lnTo>
                    <a:lnTo>
                      <a:pt x="112306" y="22301"/>
                    </a:lnTo>
                    <a:close/>
                  </a:path>
                  <a:path w="156210" h="97790">
                    <a:moveTo>
                      <a:pt x="129463" y="61785"/>
                    </a:moveTo>
                    <a:lnTo>
                      <a:pt x="127101" y="55816"/>
                    </a:lnTo>
                    <a:lnTo>
                      <a:pt x="121132" y="58166"/>
                    </a:lnTo>
                    <a:lnTo>
                      <a:pt x="126949" y="60680"/>
                    </a:lnTo>
                    <a:lnTo>
                      <a:pt x="125539" y="63982"/>
                    </a:lnTo>
                    <a:lnTo>
                      <a:pt x="85356" y="51854"/>
                    </a:lnTo>
                    <a:lnTo>
                      <a:pt x="84442" y="51092"/>
                    </a:lnTo>
                    <a:lnTo>
                      <a:pt x="83870" y="50622"/>
                    </a:lnTo>
                    <a:lnTo>
                      <a:pt x="74917" y="44335"/>
                    </a:lnTo>
                    <a:lnTo>
                      <a:pt x="70662" y="40881"/>
                    </a:lnTo>
                    <a:lnTo>
                      <a:pt x="85293" y="39928"/>
                    </a:lnTo>
                    <a:lnTo>
                      <a:pt x="94881" y="42608"/>
                    </a:lnTo>
                    <a:lnTo>
                      <a:pt x="87490" y="44335"/>
                    </a:lnTo>
                    <a:lnTo>
                      <a:pt x="86080" y="47790"/>
                    </a:lnTo>
                    <a:lnTo>
                      <a:pt x="88747" y="51092"/>
                    </a:lnTo>
                    <a:lnTo>
                      <a:pt x="92202" y="52197"/>
                    </a:lnTo>
                    <a:lnTo>
                      <a:pt x="104787" y="47485"/>
                    </a:lnTo>
                    <a:lnTo>
                      <a:pt x="113271" y="51092"/>
                    </a:lnTo>
                    <a:lnTo>
                      <a:pt x="107454" y="57696"/>
                    </a:lnTo>
                    <a:lnTo>
                      <a:pt x="100063" y="57543"/>
                    </a:lnTo>
                    <a:lnTo>
                      <a:pt x="113118" y="59893"/>
                    </a:lnTo>
                    <a:lnTo>
                      <a:pt x="116420" y="57696"/>
                    </a:lnTo>
                    <a:lnTo>
                      <a:pt x="119710" y="55499"/>
                    </a:lnTo>
                    <a:lnTo>
                      <a:pt x="126479" y="50622"/>
                    </a:lnTo>
                    <a:lnTo>
                      <a:pt x="118160" y="47485"/>
                    </a:lnTo>
                    <a:lnTo>
                      <a:pt x="115633" y="46532"/>
                    </a:lnTo>
                    <a:lnTo>
                      <a:pt x="115112" y="46380"/>
                    </a:lnTo>
                    <a:lnTo>
                      <a:pt x="103835" y="43078"/>
                    </a:lnTo>
                    <a:lnTo>
                      <a:pt x="99745" y="46380"/>
                    </a:lnTo>
                    <a:lnTo>
                      <a:pt x="102425" y="40246"/>
                    </a:lnTo>
                    <a:lnTo>
                      <a:pt x="101866" y="39928"/>
                    </a:lnTo>
                    <a:lnTo>
                      <a:pt x="101473" y="39700"/>
                    </a:lnTo>
                    <a:lnTo>
                      <a:pt x="95821" y="36474"/>
                    </a:lnTo>
                    <a:lnTo>
                      <a:pt x="86855" y="35534"/>
                    </a:lnTo>
                    <a:lnTo>
                      <a:pt x="82613" y="38366"/>
                    </a:lnTo>
                    <a:lnTo>
                      <a:pt x="78689" y="39700"/>
                    </a:lnTo>
                    <a:lnTo>
                      <a:pt x="75552" y="38773"/>
                    </a:lnTo>
                    <a:lnTo>
                      <a:pt x="73482" y="37604"/>
                    </a:lnTo>
                    <a:lnTo>
                      <a:pt x="72199" y="39217"/>
                    </a:lnTo>
                    <a:lnTo>
                      <a:pt x="70561" y="40754"/>
                    </a:lnTo>
                    <a:lnTo>
                      <a:pt x="68503" y="41922"/>
                    </a:lnTo>
                    <a:lnTo>
                      <a:pt x="68199" y="42113"/>
                    </a:lnTo>
                    <a:lnTo>
                      <a:pt x="67703" y="42481"/>
                    </a:lnTo>
                    <a:lnTo>
                      <a:pt x="68046" y="44577"/>
                    </a:lnTo>
                    <a:lnTo>
                      <a:pt x="66890" y="46532"/>
                    </a:lnTo>
                    <a:lnTo>
                      <a:pt x="65163" y="51257"/>
                    </a:lnTo>
                    <a:lnTo>
                      <a:pt x="72555" y="51092"/>
                    </a:lnTo>
                    <a:lnTo>
                      <a:pt x="72402" y="63792"/>
                    </a:lnTo>
                    <a:lnTo>
                      <a:pt x="70040" y="61302"/>
                    </a:lnTo>
                    <a:lnTo>
                      <a:pt x="69405" y="71043"/>
                    </a:lnTo>
                    <a:lnTo>
                      <a:pt x="72872" y="76390"/>
                    </a:lnTo>
                    <a:lnTo>
                      <a:pt x="77901" y="82054"/>
                    </a:lnTo>
                    <a:lnTo>
                      <a:pt x="77266" y="75768"/>
                    </a:lnTo>
                    <a:lnTo>
                      <a:pt x="76327" y="67906"/>
                    </a:lnTo>
                    <a:lnTo>
                      <a:pt x="72580" y="63995"/>
                    </a:lnTo>
                    <a:lnTo>
                      <a:pt x="89535" y="64147"/>
                    </a:lnTo>
                    <a:lnTo>
                      <a:pt x="94665" y="71018"/>
                    </a:lnTo>
                    <a:lnTo>
                      <a:pt x="101193" y="72351"/>
                    </a:lnTo>
                    <a:lnTo>
                      <a:pt x="106845" y="71018"/>
                    </a:lnTo>
                    <a:lnTo>
                      <a:pt x="109181" y="69964"/>
                    </a:lnTo>
                    <a:lnTo>
                      <a:pt x="122110" y="71069"/>
                    </a:lnTo>
                    <a:lnTo>
                      <a:pt x="124218" y="69964"/>
                    </a:lnTo>
                    <a:lnTo>
                      <a:pt x="126949" y="68541"/>
                    </a:lnTo>
                    <a:lnTo>
                      <a:pt x="127990" y="67983"/>
                    </a:lnTo>
                    <a:lnTo>
                      <a:pt x="129438" y="64147"/>
                    </a:lnTo>
                    <a:lnTo>
                      <a:pt x="129463" y="61785"/>
                    </a:lnTo>
                    <a:close/>
                  </a:path>
                  <a:path w="156210" h="97790">
                    <a:moveTo>
                      <a:pt x="155714" y="5283"/>
                    </a:moveTo>
                    <a:lnTo>
                      <a:pt x="155232" y="0"/>
                    </a:lnTo>
                    <a:lnTo>
                      <a:pt x="137668" y="9588"/>
                    </a:lnTo>
                    <a:lnTo>
                      <a:pt x="120777" y="15976"/>
                    </a:lnTo>
                    <a:lnTo>
                      <a:pt x="86080" y="22212"/>
                    </a:lnTo>
                    <a:lnTo>
                      <a:pt x="112712" y="22212"/>
                    </a:lnTo>
                    <a:lnTo>
                      <a:pt x="120230" y="20688"/>
                    </a:lnTo>
                    <a:lnTo>
                      <a:pt x="133070" y="17183"/>
                    </a:lnTo>
                    <a:lnTo>
                      <a:pt x="137795" y="15646"/>
                    </a:lnTo>
                    <a:lnTo>
                      <a:pt x="155714" y="5283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5" name="object 16">
                <a:extLst>
                  <a:ext uri="{FF2B5EF4-FFF2-40B4-BE49-F238E27FC236}">
                    <a16:creationId xmlns="" xmlns:a16="http://schemas.microsoft.com/office/drawing/2014/main" id="{3653C023-2D57-4EC5-96A0-0FBE5BF71A74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573959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56" name="object 17">
                <a:extLst>
                  <a:ext uri="{FF2B5EF4-FFF2-40B4-BE49-F238E27FC236}">
                    <a16:creationId xmlns="" xmlns:a16="http://schemas.microsoft.com/office/drawing/2014/main" id="{D39E4733-D345-4E1E-BC45-F19EFD701ACB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556455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57" name="object 18">
                <a:extLst>
                  <a:ext uri="{FF2B5EF4-FFF2-40B4-BE49-F238E27FC236}">
                    <a16:creationId xmlns="" xmlns:a16="http://schemas.microsoft.com/office/drawing/2014/main" id="{F1CF4D60-2C03-473E-8DD8-A2548DCE0811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65742" y="1137170"/>
                <a:ext cx="29248" cy="15773"/>
              </a:xfrm>
              <a:prstGeom prst="rect">
                <a:avLst/>
              </a:prstGeom>
            </p:spPr>
          </p:pic>
          <p:pic>
            <p:nvPicPr>
              <p:cNvPr id="58" name="object 19">
                <a:extLst>
                  <a:ext uri="{FF2B5EF4-FFF2-40B4-BE49-F238E27FC236}">
                    <a16:creationId xmlns="" xmlns:a16="http://schemas.microsoft.com/office/drawing/2014/main" id="{7CD8ECD0-F8FA-4FC1-96C3-5229E1FF9196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43159" y="1040348"/>
                <a:ext cx="314471" cy="127342"/>
              </a:xfrm>
              <a:prstGeom prst="rect">
                <a:avLst/>
              </a:prstGeom>
            </p:spPr>
          </p:pic>
          <p:pic>
            <p:nvPicPr>
              <p:cNvPr id="59" name="object 20">
                <a:extLst>
                  <a:ext uri="{FF2B5EF4-FFF2-40B4-BE49-F238E27FC236}">
                    <a16:creationId xmlns="" xmlns:a16="http://schemas.microsoft.com/office/drawing/2014/main" id="{055DD66E-7F79-4C06-8D06-1DB827203D50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433345" y="693369"/>
                <a:ext cx="33858" cy="6921"/>
              </a:xfrm>
              <a:prstGeom prst="rect">
                <a:avLst/>
              </a:prstGeom>
            </p:spPr>
          </p:pic>
          <p:sp>
            <p:nvSpPr>
              <p:cNvPr id="60" name="object 21">
                <a:extLst>
                  <a:ext uri="{FF2B5EF4-FFF2-40B4-BE49-F238E27FC236}">
                    <a16:creationId xmlns="" xmlns:a16="http://schemas.microsoft.com/office/drawing/2014/main" id="{B8DE603A-68AC-4AC3-9B84-B0484E87A700}"/>
                  </a:ext>
                </a:extLst>
              </p:cNvPr>
              <p:cNvSpPr/>
              <p:nvPr/>
            </p:nvSpPr>
            <p:spPr>
              <a:xfrm>
                <a:off x="2375940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15100" y="0"/>
                    </a:moveTo>
                    <a:lnTo>
                      <a:pt x="14376" y="177"/>
                    </a:lnTo>
                    <a:lnTo>
                      <a:pt x="14040" y="533"/>
                    </a:lnTo>
                    <a:lnTo>
                      <a:pt x="13995" y="2082"/>
                    </a:lnTo>
                    <a:lnTo>
                      <a:pt x="14096" y="2387"/>
                    </a:lnTo>
                    <a:lnTo>
                      <a:pt x="14414" y="15824"/>
                    </a:lnTo>
                    <a:lnTo>
                      <a:pt x="4038" y="20459"/>
                    </a:lnTo>
                    <a:lnTo>
                      <a:pt x="1676" y="21399"/>
                    </a:lnTo>
                    <a:lnTo>
                      <a:pt x="419" y="21717"/>
                    </a:lnTo>
                    <a:lnTo>
                      <a:pt x="0" y="21755"/>
                    </a:lnTo>
                    <a:lnTo>
                      <a:pt x="2971" y="22898"/>
                    </a:lnTo>
                    <a:lnTo>
                      <a:pt x="11582" y="26377"/>
                    </a:lnTo>
                    <a:lnTo>
                      <a:pt x="18745" y="31203"/>
                    </a:lnTo>
                    <a:lnTo>
                      <a:pt x="29286" y="30454"/>
                    </a:lnTo>
                    <a:lnTo>
                      <a:pt x="36804" y="17792"/>
                    </a:lnTo>
                    <a:lnTo>
                      <a:pt x="37020" y="17500"/>
                    </a:lnTo>
                    <a:lnTo>
                      <a:pt x="37325" y="16992"/>
                    </a:lnTo>
                    <a:lnTo>
                      <a:pt x="35890" y="14020"/>
                    </a:lnTo>
                    <a:lnTo>
                      <a:pt x="35255" y="12192"/>
                    </a:lnTo>
                    <a:lnTo>
                      <a:pt x="35090" y="11798"/>
                    </a:lnTo>
                    <a:lnTo>
                      <a:pt x="29946" y="3937"/>
                    </a:lnTo>
                    <a:lnTo>
                      <a:pt x="21666" y="1346"/>
                    </a:lnTo>
                    <a:lnTo>
                      <a:pt x="18046" y="533"/>
                    </a:lnTo>
                    <a:lnTo>
                      <a:pt x="15100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22">
                <a:extLst>
                  <a:ext uri="{FF2B5EF4-FFF2-40B4-BE49-F238E27FC236}">
                    <a16:creationId xmlns="" xmlns:a16="http://schemas.microsoft.com/office/drawing/2014/main" id="{67314EE4-6356-49D4-B513-287D346C5B32}"/>
                  </a:ext>
                </a:extLst>
              </p:cNvPr>
              <p:cNvSpPr/>
              <p:nvPr/>
            </p:nvSpPr>
            <p:spPr>
              <a:xfrm>
                <a:off x="236590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74412" y="28244"/>
                    </a:moveTo>
                    <a:lnTo>
                      <a:pt x="47536" y="28244"/>
                    </a:lnTo>
                    <a:lnTo>
                      <a:pt x="48152" y="29870"/>
                    </a:lnTo>
                    <a:lnTo>
                      <a:pt x="48641" y="31584"/>
                    </a:lnTo>
                    <a:lnTo>
                      <a:pt x="70167" y="54635"/>
                    </a:lnTo>
                    <a:lnTo>
                      <a:pt x="73079" y="55276"/>
                    </a:lnTo>
                    <a:lnTo>
                      <a:pt x="80146" y="55954"/>
                    </a:lnTo>
                    <a:lnTo>
                      <a:pt x="89418" y="55077"/>
                    </a:lnTo>
                    <a:lnTo>
                      <a:pt x="94132" y="53149"/>
                    </a:lnTo>
                    <a:lnTo>
                      <a:pt x="81340" y="53136"/>
                    </a:lnTo>
                    <a:lnTo>
                      <a:pt x="76073" y="52565"/>
                    </a:lnTo>
                    <a:lnTo>
                      <a:pt x="90545" y="52565"/>
                    </a:lnTo>
                    <a:lnTo>
                      <a:pt x="96735" y="48933"/>
                    </a:lnTo>
                    <a:lnTo>
                      <a:pt x="91734" y="47757"/>
                    </a:lnTo>
                    <a:lnTo>
                      <a:pt x="84964" y="43786"/>
                    </a:lnTo>
                    <a:lnTo>
                      <a:pt x="77663" y="35381"/>
                    </a:lnTo>
                    <a:lnTo>
                      <a:pt x="74412" y="28244"/>
                    </a:lnTo>
                    <a:close/>
                  </a:path>
                  <a:path w="99694" h="56515">
                    <a:moveTo>
                      <a:pt x="69951" y="54597"/>
                    </a:moveTo>
                    <a:lnTo>
                      <a:pt x="70127" y="54635"/>
                    </a:lnTo>
                    <a:lnTo>
                      <a:pt x="69951" y="54597"/>
                    </a:lnTo>
                    <a:close/>
                  </a:path>
                  <a:path w="99694" h="56515">
                    <a:moveTo>
                      <a:pt x="97497" y="48475"/>
                    </a:moveTo>
                    <a:lnTo>
                      <a:pt x="90233" y="53098"/>
                    </a:lnTo>
                    <a:lnTo>
                      <a:pt x="81534" y="53149"/>
                    </a:lnTo>
                    <a:lnTo>
                      <a:pt x="94132" y="53149"/>
                    </a:lnTo>
                    <a:lnTo>
                      <a:pt x="99161" y="51092"/>
                    </a:lnTo>
                    <a:lnTo>
                      <a:pt x="98501" y="49987"/>
                    </a:lnTo>
                    <a:lnTo>
                      <a:pt x="98107" y="49390"/>
                    </a:lnTo>
                    <a:lnTo>
                      <a:pt x="98686" y="48996"/>
                    </a:lnTo>
                    <a:lnTo>
                      <a:pt x="97840" y="48983"/>
                    </a:lnTo>
                    <a:lnTo>
                      <a:pt x="97497" y="48475"/>
                    </a:lnTo>
                    <a:close/>
                  </a:path>
                  <a:path w="99694" h="56515">
                    <a:moveTo>
                      <a:pt x="81412" y="53136"/>
                    </a:moveTo>
                    <a:close/>
                  </a:path>
                  <a:path w="99694" h="56515">
                    <a:moveTo>
                      <a:pt x="90545" y="52565"/>
                    </a:moveTo>
                    <a:lnTo>
                      <a:pt x="76073" y="52565"/>
                    </a:lnTo>
                    <a:lnTo>
                      <a:pt x="81412" y="53136"/>
                    </a:lnTo>
                    <a:lnTo>
                      <a:pt x="89636" y="53098"/>
                    </a:lnTo>
                    <a:lnTo>
                      <a:pt x="90545" y="52565"/>
                    </a:lnTo>
                    <a:close/>
                  </a:path>
                  <a:path w="99694" h="56515">
                    <a:moveTo>
                      <a:pt x="98742" y="48958"/>
                    </a:moveTo>
                    <a:lnTo>
                      <a:pt x="98412" y="48996"/>
                    </a:lnTo>
                    <a:lnTo>
                      <a:pt x="98686" y="48996"/>
                    </a:lnTo>
                    <a:close/>
                  </a:path>
                  <a:path w="99694" h="56515">
                    <a:moveTo>
                      <a:pt x="7010" y="14211"/>
                    </a:moveTo>
                    <a:lnTo>
                      <a:pt x="4521" y="14871"/>
                    </a:lnTo>
                    <a:lnTo>
                      <a:pt x="0" y="20078"/>
                    </a:lnTo>
                    <a:lnTo>
                      <a:pt x="1911" y="26708"/>
                    </a:lnTo>
                    <a:lnTo>
                      <a:pt x="2997" y="31102"/>
                    </a:lnTo>
                    <a:lnTo>
                      <a:pt x="8242" y="33731"/>
                    </a:lnTo>
                    <a:lnTo>
                      <a:pt x="10337" y="33705"/>
                    </a:lnTo>
                    <a:lnTo>
                      <a:pt x="12623" y="32727"/>
                    </a:lnTo>
                    <a:lnTo>
                      <a:pt x="18513" y="30568"/>
                    </a:lnTo>
                    <a:lnTo>
                      <a:pt x="8788" y="30568"/>
                    </a:lnTo>
                    <a:lnTo>
                      <a:pt x="6019" y="29184"/>
                    </a:lnTo>
                    <a:lnTo>
                      <a:pt x="5067" y="26708"/>
                    </a:lnTo>
                    <a:lnTo>
                      <a:pt x="4820" y="25717"/>
                    </a:lnTo>
                    <a:lnTo>
                      <a:pt x="4461" y="24523"/>
                    </a:lnTo>
                    <a:lnTo>
                      <a:pt x="3708" y="20497"/>
                    </a:lnTo>
                    <a:lnTo>
                      <a:pt x="6086" y="17767"/>
                    </a:lnTo>
                    <a:lnTo>
                      <a:pt x="7658" y="17424"/>
                    </a:lnTo>
                    <a:lnTo>
                      <a:pt x="15220" y="17424"/>
                    </a:lnTo>
                    <a:lnTo>
                      <a:pt x="15062" y="17399"/>
                    </a:lnTo>
                    <a:lnTo>
                      <a:pt x="13322" y="15595"/>
                    </a:lnTo>
                    <a:lnTo>
                      <a:pt x="10858" y="14859"/>
                    </a:lnTo>
                    <a:lnTo>
                      <a:pt x="10325" y="14719"/>
                    </a:lnTo>
                    <a:lnTo>
                      <a:pt x="7010" y="14211"/>
                    </a:lnTo>
                    <a:close/>
                  </a:path>
                  <a:path w="99694" h="56515">
                    <a:moveTo>
                      <a:pt x="24131" y="14363"/>
                    </a:moveTo>
                    <a:lnTo>
                      <a:pt x="21056" y="14363"/>
                    </a:lnTo>
                    <a:lnTo>
                      <a:pt x="21132" y="14782"/>
                    </a:lnTo>
                    <a:lnTo>
                      <a:pt x="21131" y="17399"/>
                    </a:lnTo>
                    <a:lnTo>
                      <a:pt x="21348" y="26174"/>
                    </a:lnTo>
                    <a:lnTo>
                      <a:pt x="11493" y="29870"/>
                    </a:lnTo>
                    <a:lnTo>
                      <a:pt x="9982" y="30518"/>
                    </a:lnTo>
                    <a:lnTo>
                      <a:pt x="8788" y="30568"/>
                    </a:lnTo>
                    <a:lnTo>
                      <a:pt x="18513" y="30568"/>
                    </a:lnTo>
                    <a:lnTo>
                      <a:pt x="24472" y="28384"/>
                    </a:lnTo>
                    <a:lnTo>
                      <a:pt x="24131" y="14363"/>
                    </a:lnTo>
                    <a:close/>
                  </a:path>
                  <a:path w="99694" h="56515">
                    <a:moveTo>
                      <a:pt x="69634" y="11658"/>
                    </a:moveTo>
                    <a:lnTo>
                      <a:pt x="25234" y="11658"/>
                    </a:lnTo>
                    <a:lnTo>
                      <a:pt x="26771" y="11976"/>
                    </a:lnTo>
                    <a:lnTo>
                      <a:pt x="38722" y="13703"/>
                    </a:lnTo>
                    <a:lnTo>
                      <a:pt x="45123" y="23482"/>
                    </a:lnTo>
                    <a:lnTo>
                      <a:pt x="45306" y="23926"/>
                    </a:lnTo>
                    <a:lnTo>
                      <a:pt x="46228" y="26555"/>
                    </a:lnTo>
                    <a:lnTo>
                      <a:pt x="48298" y="30530"/>
                    </a:lnTo>
                    <a:lnTo>
                      <a:pt x="48069" y="29730"/>
                    </a:lnTo>
                    <a:lnTo>
                      <a:pt x="47811" y="28968"/>
                    </a:lnTo>
                    <a:lnTo>
                      <a:pt x="47536" y="28244"/>
                    </a:lnTo>
                    <a:lnTo>
                      <a:pt x="74412" y="28244"/>
                    </a:lnTo>
                    <a:lnTo>
                      <a:pt x="71069" y="20904"/>
                    </a:lnTo>
                    <a:lnTo>
                      <a:pt x="70196" y="12705"/>
                    </a:lnTo>
                    <a:lnTo>
                      <a:pt x="69634" y="11658"/>
                    </a:lnTo>
                    <a:close/>
                  </a:path>
                  <a:path w="99694" h="56515">
                    <a:moveTo>
                      <a:pt x="17181" y="17729"/>
                    </a:moveTo>
                    <a:lnTo>
                      <a:pt x="9677" y="17729"/>
                    </a:lnTo>
                    <a:lnTo>
                      <a:pt x="9855" y="17767"/>
                    </a:lnTo>
                    <a:lnTo>
                      <a:pt x="10541" y="17970"/>
                    </a:lnTo>
                    <a:lnTo>
                      <a:pt x="12941" y="18986"/>
                    </a:lnTo>
                    <a:lnTo>
                      <a:pt x="13906" y="21513"/>
                    </a:lnTo>
                    <a:lnTo>
                      <a:pt x="13677" y="22580"/>
                    </a:lnTo>
                    <a:lnTo>
                      <a:pt x="13100" y="23482"/>
                    </a:lnTo>
                    <a:lnTo>
                      <a:pt x="12985" y="23926"/>
                    </a:lnTo>
                    <a:lnTo>
                      <a:pt x="13931" y="24523"/>
                    </a:lnTo>
                    <a:lnTo>
                      <a:pt x="13525" y="25044"/>
                    </a:lnTo>
                    <a:lnTo>
                      <a:pt x="13220" y="25349"/>
                    </a:lnTo>
                    <a:lnTo>
                      <a:pt x="17259" y="25717"/>
                    </a:lnTo>
                    <a:lnTo>
                      <a:pt x="18821" y="23926"/>
                    </a:lnTo>
                    <a:lnTo>
                      <a:pt x="20231" y="21450"/>
                    </a:lnTo>
                    <a:lnTo>
                      <a:pt x="20802" y="18110"/>
                    </a:lnTo>
                    <a:lnTo>
                      <a:pt x="18732" y="17945"/>
                    </a:lnTo>
                    <a:lnTo>
                      <a:pt x="17181" y="17729"/>
                    </a:lnTo>
                    <a:close/>
                  </a:path>
                  <a:path w="99694" h="56515">
                    <a:moveTo>
                      <a:pt x="9761" y="17752"/>
                    </a:moveTo>
                    <a:close/>
                  </a:path>
                  <a:path w="99694" h="56515">
                    <a:moveTo>
                      <a:pt x="15220" y="17424"/>
                    </a:moveTo>
                    <a:lnTo>
                      <a:pt x="7658" y="17424"/>
                    </a:lnTo>
                    <a:lnTo>
                      <a:pt x="9761" y="17752"/>
                    </a:lnTo>
                    <a:lnTo>
                      <a:pt x="17181" y="17729"/>
                    </a:lnTo>
                    <a:lnTo>
                      <a:pt x="15220" y="17424"/>
                    </a:lnTo>
                    <a:close/>
                  </a:path>
                  <a:path w="99694" h="56515">
                    <a:moveTo>
                      <a:pt x="21061" y="14579"/>
                    </a:moveTo>
                    <a:lnTo>
                      <a:pt x="21066" y="14782"/>
                    </a:lnTo>
                    <a:lnTo>
                      <a:pt x="21061" y="14579"/>
                    </a:lnTo>
                    <a:close/>
                  </a:path>
                  <a:path w="99694" h="56515">
                    <a:moveTo>
                      <a:pt x="24879" y="8432"/>
                    </a:moveTo>
                    <a:lnTo>
                      <a:pt x="23025" y="8801"/>
                    </a:lnTo>
                    <a:lnTo>
                      <a:pt x="20430" y="11658"/>
                    </a:lnTo>
                    <a:lnTo>
                      <a:pt x="20309" y="11976"/>
                    </a:lnTo>
                    <a:lnTo>
                      <a:pt x="21061" y="14579"/>
                    </a:lnTo>
                    <a:lnTo>
                      <a:pt x="21056" y="14363"/>
                    </a:lnTo>
                    <a:lnTo>
                      <a:pt x="24131" y="14363"/>
                    </a:lnTo>
                    <a:lnTo>
                      <a:pt x="24019" y="13703"/>
                    </a:lnTo>
                    <a:lnTo>
                      <a:pt x="23939" y="13436"/>
                    </a:lnTo>
                    <a:lnTo>
                      <a:pt x="23837" y="12471"/>
                    </a:lnTo>
                    <a:lnTo>
                      <a:pt x="24422" y="11836"/>
                    </a:lnTo>
                    <a:lnTo>
                      <a:pt x="25234" y="11658"/>
                    </a:lnTo>
                    <a:lnTo>
                      <a:pt x="69634" y="11658"/>
                    </a:lnTo>
                    <a:lnTo>
                      <a:pt x="68345" y="9258"/>
                    </a:lnTo>
                    <a:lnTo>
                      <a:pt x="28879" y="9258"/>
                    </a:lnTo>
                    <a:lnTo>
                      <a:pt x="27901" y="9042"/>
                    </a:lnTo>
                    <a:lnTo>
                      <a:pt x="27317" y="8953"/>
                    </a:lnTo>
                    <a:lnTo>
                      <a:pt x="24879" y="8432"/>
                    </a:lnTo>
                    <a:close/>
                  </a:path>
                  <a:path w="99694" h="56515">
                    <a:moveTo>
                      <a:pt x="47332" y="0"/>
                    </a:moveTo>
                    <a:lnTo>
                      <a:pt x="45288" y="1752"/>
                    </a:lnTo>
                    <a:lnTo>
                      <a:pt x="37909" y="6324"/>
                    </a:lnTo>
                    <a:lnTo>
                      <a:pt x="28879" y="9258"/>
                    </a:lnTo>
                    <a:lnTo>
                      <a:pt x="68345" y="9258"/>
                    </a:lnTo>
                    <a:lnTo>
                      <a:pt x="67613" y="7894"/>
                    </a:lnTo>
                    <a:lnTo>
                      <a:pt x="61255" y="4600"/>
                    </a:lnTo>
                    <a:lnTo>
                      <a:pt x="49060" y="952"/>
                    </a:lnTo>
                    <a:lnTo>
                      <a:pt x="47332" y="0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" name="object 23">
                <a:extLst>
                  <a:ext uri="{FF2B5EF4-FFF2-40B4-BE49-F238E27FC236}">
                    <a16:creationId xmlns="" xmlns:a16="http://schemas.microsoft.com/office/drawing/2014/main" id="{B53DEC9A-FAF9-4BC8-A3A6-362873E3C6B7}"/>
                  </a:ext>
                </a:extLst>
              </p:cNvPr>
              <p:cNvSpPr/>
              <p:nvPr/>
            </p:nvSpPr>
            <p:spPr>
              <a:xfrm>
                <a:off x="2369654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13589" y="8026"/>
                    </a:moveTo>
                    <a:lnTo>
                      <a:pt x="12687" y="7912"/>
                    </a:lnTo>
                    <a:lnTo>
                      <a:pt x="11772" y="7797"/>
                    </a:lnTo>
                    <a:lnTo>
                      <a:pt x="11455" y="7759"/>
                    </a:lnTo>
                    <a:lnTo>
                      <a:pt x="10401" y="7632"/>
                    </a:lnTo>
                    <a:lnTo>
                      <a:pt x="10680" y="7264"/>
                    </a:lnTo>
                    <a:lnTo>
                      <a:pt x="9105" y="6261"/>
                    </a:lnTo>
                    <a:lnTo>
                      <a:pt x="9918" y="4991"/>
                    </a:lnTo>
                    <a:lnTo>
                      <a:pt x="10147" y="3924"/>
                    </a:lnTo>
                    <a:lnTo>
                      <a:pt x="9182" y="1397"/>
                    </a:lnTo>
                    <a:lnTo>
                      <a:pt x="6781" y="393"/>
                    </a:lnTo>
                    <a:lnTo>
                      <a:pt x="5842" y="139"/>
                    </a:lnTo>
                    <a:lnTo>
                      <a:pt x="5003" y="12"/>
                    </a:lnTo>
                    <a:lnTo>
                      <a:pt x="4076" y="0"/>
                    </a:lnTo>
                    <a:lnTo>
                      <a:pt x="3251" y="177"/>
                    </a:lnTo>
                    <a:lnTo>
                      <a:pt x="2527" y="482"/>
                    </a:lnTo>
                    <a:lnTo>
                      <a:pt x="1879" y="876"/>
                    </a:lnTo>
                    <a:lnTo>
                      <a:pt x="1346" y="1320"/>
                    </a:lnTo>
                    <a:lnTo>
                      <a:pt x="0" y="3187"/>
                    </a:lnTo>
                    <a:lnTo>
                      <a:pt x="685" y="6858"/>
                    </a:lnTo>
                    <a:lnTo>
                      <a:pt x="1092" y="8229"/>
                    </a:lnTo>
                    <a:lnTo>
                      <a:pt x="1308" y="9118"/>
                    </a:lnTo>
                    <a:lnTo>
                      <a:pt x="2260" y="11595"/>
                    </a:lnTo>
                    <a:lnTo>
                      <a:pt x="5041" y="12979"/>
                    </a:lnTo>
                    <a:lnTo>
                      <a:pt x="6223" y="12928"/>
                    </a:lnTo>
                    <a:lnTo>
                      <a:pt x="7962" y="12192"/>
                    </a:lnTo>
                    <a:lnTo>
                      <a:pt x="10998" y="11061"/>
                    </a:lnTo>
                    <a:lnTo>
                      <a:pt x="13589" y="8026"/>
                    </a:lnTo>
                    <a:close/>
                  </a:path>
                  <a:path w="16510" h="15875">
                    <a:moveTo>
                      <a:pt x="16040" y="9829"/>
                    </a:moveTo>
                    <a:lnTo>
                      <a:pt x="12788" y="13703"/>
                    </a:lnTo>
                    <a:lnTo>
                      <a:pt x="8877" y="15138"/>
                    </a:lnTo>
                    <a:lnTo>
                      <a:pt x="8255" y="15405"/>
                    </a:lnTo>
                    <a:lnTo>
                      <a:pt x="7658" y="15595"/>
                    </a:lnTo>
                    <a:lnTo>
                      <a:pt x="7073" y="15722"/>
                    </a:lnTo>
                    <a:lnTo>
                      <a:pt x="10972" y="15773"/>
                    </a:lnTo>
                    <a:lnTo>
                      <a:pt x="14427" y="11950"/>
                    </a:lnTo>
                    <a:lnTo>
                      <a:pt x="16040" y="9829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3" name="object 24">
                <a:extLst>
                  <a:ext uri="{FF2B5EF4-FFF2-40B4-BE49-F238E27FC236}">
                    <a16:creationId xmlns="" xmlns:a16="http://schemas.microsoft.com/office/drawing/2014/main" id="{723C831D-D612-4F08-871B-DD6BF191631D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301646" y="666851"/>
                <a:ext cx="12280" cy="12776"/>
              </a:xfrm>
              <a:prstGeom prst="rect">
                <a:avLst/>
              </a:prstGeom>
            </p:spPr>
          </p:pic>
          <p:pic>
            <p:nvPicPr>
              <p:cNvPr id="64" name="object 25">
                <a:extLst>
                  <a:ext uri="{FF2B5EF4-FFF2-40B4-BE49-F238E27FC236}">
                    <a16:creationId xmlns="" xmlns:a16="http://schemas.microsoft.com/office/drawing/2014/main" id="{C669EB22-5E0F-4E84-990C-E2D0D2982227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237415" y="610693"/>
                <a:ext cx="300641" cy="589058"/>
              </a:xfrm>
              <a:prstGeom prst="rect">
                <a:avLst/>
              </a:prstGeom>
            </p:spPr>
          </p:pic>
          <p:pic>
            <p:nvPicPr>
              <p:cNvPr id="65" name="object 26">
                <a:extLst>
                  <a:ext uri="{FF2B5EF4-FFF2-40B4-BE49-F238E27FC236}">
                    <a16:creationId xmlns="" xmlns:a16="http://schemas.microsoft.com/office/drawing/2014/main" id="{52F9905E-781A-41FF-8579-43C745B403FC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505722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66" name="object 27">
                <a:extLst>
                  <a:ext uri="{FF2B5EF4-FFF2-40B4-BE49-F238E27FC236}">
                    <a16:creationId xmlns="" xmlns:a16="http://schemas.microsoft.com/office/drawing/2014/main" id="{18DAEE46-2AEE-41B4-B7ED-8E3DE1247C31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453760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67" name="object 28">
                <a:extLst>
                  <a:ext uri="{FF2B5EF4-FFF2-40B4-BE49-F238E27FC236}">
                    <a16:creationId xmlns="" xmlns:a16="http://schemas.microsoft.com/office/drawing/2014/main" id="{9753484E-2A47-42CC-87AD-E89A204EBD15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491346" y="1137171"/>
                <a:ext cx="29248" cy="15773"/>
              </a:xfrm>
              <a:prstGeom prst="rect">
                <a:avLst/>
              </a:prstGeom>
            </p:spPr>
          </p:pic>
          <p:sp>
            <p:nvSpPr>
              <p:cNvPr id="68" name="object 29">
                <a:extLst>
                  <a:ext uri="{FF2B5EF4-FFF2-40B4-BE49-F238E27FC236}">
                    <a16:creationId xmlns="" xmlns:a16="http://schemas.microsoft.com/office/drawing/2014/main" id="{F2A85FE9-ABFC-41EE-9A72-6A7519E68B66}"/>
                  </a:ext>
                </a:extLst>
              </p:cNvPr>
              <p:cNvSpPr/>
              <p:nvPr/>
            </p:nvSpPr>
            <p:spPr>
              <a:xfrm>
                <a:off x="2532797" y="546162"/>
                <a:ext cx="2095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0320">
                    <a:moveTo>
                      <a:pt x="16090" y="0"/>
                    </a:moveTo>
                    <a:lnTo>
                      <a:pt x="10363" y="0"/>
                    </a:lnTo>
                    <a:lnTo>
                      <a:pt x="4635" y="0"/>
                    </a:lnTo>
                    <a:lnTo>
                      <a:pt x="0" y="4533"/>
                    </a:lnTo>
                    <a:lnTo>
                      <a:pt x="0" y="15697"/>
                    </a:lnTo>
                    <a:lnTo>
                      <a:pt x="4635" y="20231"/>
                    </a:lnTo>
                    <a:lnTo>
                      <a:pt x="16090" y="20231"/>
                    </a:lnTo>
                    <a:lnTo>
                      <a:pt x="20726" y="15697"/>
                    </a:lnTo>
                    <a:lnTo>
                      <a:pt x="20726" y="4533"/>
                    </a:lnTo>
                    <a:lnTo>
                      <a:pt x="16090" y="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30">
                <a:extLst>
                  <a:ext uri="{FF2B5EF4-FFF2-40B4-BE49-F238E27FC236}">
                    <a16:creationId xmlns="" xmlns:a16="http://schemas.microsoft.com/office/drawing/2014/main" id="{DD081A8A-85B5-41A6-AE50-589C15DDE72C}"/>
                  </a:ext>
                </a:extLst>
              </p:cNvPr>
              <p:cNvSpPr/>
              <p:nvPr/>
            </p:nvSpPr>
            <p:spPr>
              <a:xfrm>
                <a:off x="2422779" y="551598"/>
                <a:ext cx="128905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28905" h="86995">
                    <a:moveTo>
                      <a:pt x="9779" y="84848"/>
                    </a:moveTo>
                    <a:lnTo>
                      <a:pt x="6121" y="70827"/>
                    </a:lnTo>
                    <a:lnTo>
                      <a:pt x="4025" y="69240"/>
                    </a:lnTo>
                    <a:lnTo>
                      <a:pt x="1981" y="67500"/>
                    </a:lnTo>
                    <a:lnTo>
                      <a:pt x="0" y="65570"/>
                    </a:lnTo>
                    <a:lnTo>
                      <a:pt x="2451" y="82880"/>
                    </a:lnTo>
                    <a:lnTo>
                      <a:pt x="9779" y="84848"/>
                    </a:lnTo>
                    <a:close/>
                  </a:path>
                  <a:path w="128905" h="86995">
                    <a:moveTo>
                      <a:pt x="24650" y="86410"/>
                    </a:moveTo>
                    <a:lnTo>
                      <a:pt x="23406" y="84480"/>
                    </a:lnTo>
                    <a:lnTo>
                      <a:pt x="21894" y="82042"/>
                    </a:lnTo>
                    <a:lnTo>
                      <a:pt x="20256" y="79222"/>
                    </a:lnTo>
                    <a:lnTo>
                      <a:pt x="15798" y="77216"/>
                    </a:lnTo>
                    <a:lnTo>
                      <a:pt x="11290" y="74650"/>
                    </a:lnTo>
                    <a:lnTo>
                      <a:pt x="6959" y="71450"/>
                    </a:lnTo>
                    <a:lnTo>
                      <a:pt x="7823" y="73469"/>
                    </a:lnTo>
                    <a:lnTo>
                      <a:pt x="22682" y="86194"/>
                    </a:lnTo>
                    <a:lnTo>
                      <a:pt x="24650" y="86410"/>
                    </a:lnTo>
                    <a:close/>
                  </a:path>
                  <a:path w="128905" h="86995">
                    <a:moveTo>
                      <a:pt x="125171" y="2095"/>
                    </a:moveTo>
                    <a:lnTo>
                      <a:pt x="123024" y="0"/>
                    </a:lnTo>
                    <a:lnTo>
                      <a:pt x="120370" y="0"/>
                    </a:lnTo>
                    <a:lnTo>
                      <a:pt x="117716" y="0"/>
                    </a:lnTo>
                    <a:lnTo>
                      <a:pt x="115570" y="2095"/>
                    </a:lnTo>
                    <a:lnTo>
                      <a:pt x="115570" y="7277"/>
                    </a:lnTo>
                    <a:lnTo>
                      <a:pt x="117716" y="9372"/>
                    </a:lnTo>
                    <a:lnTo>
                      <a:pt x="123024" y="9372"/>
                    </a:lnTo>
                    <a:lnTo>
                      <a:pt x="125171" y="7277"/>
                    </a:lnTo>
                    <a:lnTo>
                      <a:pt x="125171" y="2095"/>
                    </a:lnTo>
                    <a:close/>
                  </a:path>
                  <a:path w="128905" h="86995">
                    <a:moveTo>
                      <a:pt x="128663" y="23241"/>
                    </a:moveTo>
                    <a:lnTo>
                      <a:pt x="126123" y="24320"/>
                    </a:lnTo>
                    <a:lnTo>
                      <a:pt x="123329" y="24917"/>
                    </a:lnTo>
                    <a:lnTo>
                      <a:pt x="117551" y="24917"/>
                    </a:lnTo>
                    <a:lnTo>
                      <a:pt x="114858" y="24371"/>
                    </a:lnTo>
                    <a:lnTo>
                      <a:pt x="112407" y="23368"/>
                    </a:lnTo>
                    <a:lnTo>
                      <a:pt x="112839" y="34937"/>
                    </a:lnTo>
                    <a:lnTo>
                      <a:pt x="113563" y="58127"/>
                    </a:lnTo>
                    <a:lnTo>
                      <a:pt x="115404" y="57962"/>
                    </a:lnTo>
                    <a:lnTo>
                      <a:pt x="115125" y="56908"/>
                    </a:lnTo>
                    <a:lnTo>
                      <a:pt x="115100" y="56781"/>
                    </a:lnTo>
                    <a:lnTo>
                      <a:pt x="114833" y="56908"/>
                    </a:lnTo>
                    <a:lnTo>
                      <a:pt x="115087" y="56743"/>
                    </a:lnTo>
                    <a:lnTo>
                      <a:pt x="120345" y="54406"/>
                    </a:lnTo>
                    <a:lnTo>
                      <a:pt x="125056" y="55943"/>
                    </a:lnTo>
                    <a:lnTo>
                      <a:pt x="126682" y="56629"/>
                    </a:lnTo>
                    <a:lnTo>
                      <a:pt x="126923" y="54406"/>
                    </a:lnTo>
                    <a:lnTo>
                      <a:pt x="127622" y="47929"/>
                    </a:lnTo>
                    <a:lnTo>
                      <a:pt x="128206" y="40068"/>
                    </a:lnTo>
                    <a:lnTo>
                      <a:pt x="128536" y="32131"/>
                    </a:lnTo>
                    <a:lnTo>
                      <a:pt x="128638" y="24917"/>
                    </a:lnTo>
                    <a:lnTo>
                      <a:pt x="128663" y="23241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" name="object 31">
                <a:extLst>
                  <a:ext uri="{FF2B5EF4-FFF2-40B4-BE49-F238E27FC236}">
                    <a16:creationId xmlns="" xmlns:a16="http://schemas.microsoft.com/office/drawing/2014/main" id="{00902A28-7AA4-446E-BE1E-328DC2A4FF02}"/>
                  </a:ext>
                </a:extLst>
              </p:cNvPr>
              <p:cNvSpPr/>
              <p:nvPr/>
            </p:nvSpPr>
            <p:spPr>
              <a:xfrm>
                <a:off x="2539644" y="579589"/>
                <a:ext cx="825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9684">
                    <a:moveTo>
                      <a:pt x="7531" y="5448"/>
                    </a:moveTo>
                    <a:lnTo>
                      <a:pt x="6858" y="4419"/>
                    </a:lnTo>
                    <a:lnTo>
                      <a:pt x="7264" y="3098"/>
                    </a:lnTo>
                    <a:lnTo>
                      <a:pt x="6794" y="1689"/>
                    </a:lnTo>
                    <a:lnTo>
                      <a:pt x="4076" y="0"/>
                    </a:lnTo>
                    <a:lnTo>
                      <a:pt x="1955" y="495"/>
                    </a:lnTo>
                    <a:lnTo>
                      <a:pt x="25" y="3175"/>
                    </a:lnTo>
                    <a:lnTo>
                      <a:pt x="0" y="4597"/>
                    </a:lnTo>
                    <a:lnTo>
                      <a:pt x="673" y="5626"/>
                    </a:lnTo>
                    <a:lnTo>
                      <a:pt x="266" y="6946"/>
                    </a:lnTo>
                    <a:lnTo>
                      <a:pt x="736" y="8356"/>
                    </a:lnTo>
                    <a:lnTo>
                      <a:pt x="2082" y="9194"/>
                    </a:lnTo>
                    <a:lnTo>
                      <a:pt x="2400" y="9334"/>
                    </a:lnTo>
                    <a:lnTo>
                      <a:pt x="3289" y="8953"/>
                    </a:lnTo>
                    <a:lnTo>
                      <a:pt x="4305" y="8902"/>
                    </a:lnTo>
                    <a:lnTo>
                      <a:pt x="5194" y="9245"/>
                    </a:lnTo>
                    <a:lnTo>
                      <a:pt x="5765" y="8978"/>
                    </a:lnTo>
                    <a:lnTo>
                      <a:pt x="6286" y="8559"/>
                    </a:lnTo>
                    <a:lnTo>
                      <a:pt x="7505" y="6870"/>
                    </a:lnTo>
                    <a:lnTo>
                      <a:pt x="7531" y="5448"/>
                    </a:lnTo>
                    <a:close/>
                  </a:path>
                  <a:path w="8255" h="19684">
                    <a:moveTo>
                      <a:pt x="8255" y="15976"/>
                    </a:moveTo>
                    <a:lnTo>
                      <a:pt x="8140" y="14224"/>
                    </a:lnTo>
                    <a:lnTo>
                      <a:pt x="7086" y="13131"/>
                    </a:lnTo>
                    <a:lnTo>
                      <a:pt x="6972" y="13512"/>
                    </a:lnTo>
                    <a:lnTo>
                      <a:pt x="6794" y="13893"/>
                    </a:lnTo>
                    <a:lnTo>
                      <a:pt x="5384" y="15862"/>
                    </a:lnTo>
                    <a:lnTo>
                      <a:pt x="3149" y="16370"/>
                    </a:lnTo>
                    <a:lnTo>
                      <a:pt x="1320" y="15240"/>
                    </a:lnTo>
                    <a:lnTo>
                      <a:pt x="1117" y="15074"/>
                    </a:lnTo>
                    <a:lnTo>
                      <a:pt x="939" y="14884"/>
                    </a:lnTo>
                    <a:lnTo>
                      <a:pt x="533" y="16256"/>
                    </a:lnTo>
                    <a:lnTo>
                      <a:pt x="1028" y="17729"/>
                    </a:lnTo>
                    <a:lnTo>
                      <a:pt x="3873" y="19481"/>
                    </a:lnTo>
                    <a:lnTo>
                      <a:pt x="6096" y="18973"/>
                    </a:lnTo>
                    <a:lnTo>
                      <a:pt x="8255" y="15976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1" name="object 32">
                <a:extLst>
                  <a:ext uri="{FF2B5EF4-FFF2-40B4-BE49-F238E27FC236}">
                    <a16:creationId xmlns="" xmlns:a16="http://schemas.microsoft.com/office/drawing/2014/main" id="{76546880-359F-4874-B283-F407A5DE1C09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228688" y="696068"/>
                <a:ext cx="477389" cy="471623"/>
              </a:xfrm>
              <a:prstGeom prst="rect">
                <a:avLst/>
              </a:prstGeom>
            </p:spPr>
          </p:pic>
          <p:sp>
            <p:nvSpPr>
              <p:cNvPr id="72" name="object 33">
                <a:extLst>
                  <a:ext uri="{FF2B5EF4-FFF2-40B4-BE49-F238E27FC236}">
                    <a16:creationId xmlns="" xmlns:a16="http://schemas.microsoft.com/office/drawing/2014/main" id="{D51006B0-39F8-4118-AD20-4F2CBBAE023F}"/>
                  </a:ext>
                </a:extLst>
              </p:cNvPr>
              <p:cNvSpPr/>
              <p:nvPr/>
            </p:nvSpPr>
            <p:spPr>
              <a:xfrm>
                <a:off x="2539250" y="588111"/>
                <a:ext cx="889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9684">
                    <a:moveTo>
                      <a:pt x="8089" y="4089"/>
                    </a:moveTo>
                    <a:lnTo>
                      <a:pt x="7747" y="1981"/>
                    </a:lnTo>
                    <a:lnTo>
                      <a:pt x="6146" y="990"/>
                    </a:lnTo>
                    <a:lnTo>
                      <a:pt x="4546" y="0"/>
                    </a:lnTo>
                    <a:lnTo>
                      <a:pt x="2311" y="508"/>
                    </a:lnTo>
                    <a:lnTo>
                      <a:pt x="0" y="3746"/>
                    </a:lnTo>
                    <a:lnTo>
                      <a:pt x="342" y="5867"/>
                    </a:lnTo>
                    <a:lnTo>
                      <a:pt x="3543" y="7835"/>
                    </a:lnTo>
                    <a:lnTo>
                      <a:pt x="5778" y="7327"/>
                    </a:lnTo>
                    <a:lnTo>
                      <a:pt x="8089" y="4089"/>
                    </a:lnTo>
                    <a:close/>
                  </a:path>
                  <a:path w="8889" h="19684">
                    <a:moveTo>
                      <a:pt x="8356" y="16090"/>
                    </a:moveTo>
                    <a:lnTo>
                      <a:pt x="7696" y="14960"/>
                    </a:lnTo>
                    <a:lnTo>
                      <a:pt x="8064" y="13550"/>
                    </a:lnTo>
                    <a:lnTo>
                      <a:pt x="7543" y="12065"/>
                    </a:lnTo>
                    <a:lnTo>
                      <a:pt x="4597" y="10236"/>
                    </a:lnTo>
                    <a:lnTo>
                      <a:pt x="2247" y="10769"/>
                    </a:lnTo>
                    <a:lnTo>
                      <a:pt x="152" y="13690"/>
                    </a:lnTo>
                    <a:lnTo>
                      <a:pt x="101" y="15189"/>
                    </a:lnTo>
                    <a:lnTo>
                      <a:pt x="762" y="16306"/>
                    </a:lnTo>
                    <a:lnTo>
                      <a:pt x="482" y="17399"/>
                    </a:lnTo>
                    <a:lnTo>
                      <a:pt x="723" y="18542"/>
                    </a:lnTo>
                    <a:lnTo>
                      <a:pt x="1435" y="19367"/>
                    </a:lnTo>
                    <a:lnTo>
                      <a:pt x="3594" y="18884"/>
                    </a:lnTo>
                    <a:lnTo>
                      <a:pt x="5537" y="18961"/>
                    </a:lnTo>
                    <a:lnTo>
                      <a:pt x="7086" y="19227"/>
                    </a:lnTo>
                    <a:lnTo>
                      <a:pt x="7366" y="18884"/>
                    </a:lnTo>
                    <a:lnTo>
                      <a:pt x="8305" y="17576"/>
                    </a:lnTo>
                    <a:lnTo>
                      <a:pt x="8356" y="16306"/>
                    </a:lnTo>
                    <a:lnTo>
                      <a:pt x="8356" y="1609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2" name="object 34">
              <a:extLst>
                <a:ext uri="{FF2B5EF4-FFF2-40B4-BE49-F238E27FC236}">
                  <a16:creationId xmlns="" xmlns:a16="http://schemas.microsoft.com/office/drawing/2014/main" id="{0FC170CA-7716-4D34-8F4D-6EE7CA178218}"/>
                </a:ext>
              </a:extLst>
            </p:cNvPr>
            <p:cNvSpPr txBox="1"/>
            <p:nvPr/>
          </p:nvSpPr>
          <p:spPr>
            <a:xfrm>
              <a:off x="8088662" y="375659"/>
              <a:ext cx="1648503" cy="443006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060"/>
                </a:lnSpc>
                <a:spcBef>
                  <a:spcPts val="225"/>
                </a:spcBef>
              </a:pP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</a:t>
              </a:r>
              <a:r>
                <a:rPr sz="900" spc="13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экономического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развития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инвестиций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Самарской</a:t>
              </a:r>
              <a:r>
                <a:rPr sz="900" spc="10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области</a:t>
              </a:r>
              <a:endParaRPr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bject 34">
              <a:extLst>
                <a:ext uri="{FF2B5EF4-FFF2-40B4-BE49-F238E27FC236}">
                  <a16:creationId xmlns="" xmlns:a16="http://schemas.microsoft.com/office/drawing/2014/main" id="{FE5493BD-0B2C-4E15-B4E3-EFAB248BDA29}"/>
                </a:ext>
              </a:extLst>
            </p:cNvPr>
            <p:cNvSpPr txBox="1"/>
            <p:nvPr/>
          </p:nvSpPr>
          <p:spPr>
            <a:xfrm>
              <a:off x="10408024" y="380407"/>
              <a:ext cx="1646043" cy="470000"/>
            </a:xfrm>
            <a:prstGeom prst="rect">
              <a:avLst/>
            </a:prstGeom>
          </p:spPr>
          <p:txBody>
            <a:bodyPr vert="horz" wrap="square" lIns="0" tIns="28575" rIns="0" bIns="0" rtlCol="0" anchor="ctr">
              <a:spAutoFit/>
            </a:bodyPr>
            <a:lstStyle/>
            <a:p>
              <a:pPr marL="12700" marR="5080">
                <a:spcBef>
                  <a:spcPts val="225"/>
                </a:spcBef>
              </a:pPr>
              <a:r>
                <a:rPr lang="ru-RU" sz="900" dirty="0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Муниципальный район </a:t>
              </a:r>
              <a:r>
                <a:rPr lang="ru-RU" sz="900" dirty="0" err="1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Кинельский</a:t>
              </a:r>
              <a:r>
                <a:rPr lang="ru-RU" sz="900" dirty="0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12700" marR="5080">
                <a:spcBef>
                  <a:spcPts val="225"/>
                </a:spcBef>
              </a:pPr>
              <a:r>
                <a:rPr lang="ru-RU" sz="900" dirty="0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Самарской области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829894" y="332487"/>
            <a:ext cx="497448" cy="6401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1674" y="1962371"/>
            <a:ext cx="6096000" cy="13696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 Алакаевка 63:22:0403007:2004, площадь 292,4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м²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сп. Сколково 63:22:0204002:43, площадь 441 м²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475845" y="1427322"/>
            <a:ext cx="4223095" cy="490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6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6">
            <a:extLst>
              <a:ext uri="{FF2B5EF4-FFF2-40B4-BE49-F238E27FC236}">
                <a16:creationId xmlns:a16="http://schemas.microsoft.com/office/drawing/2014/main" xmlns="" id="{5B821D9F-B96E-25F8-FC33-2F7B717097C0}"/>
              </a:ext>
            </a:extLst>
          </p:cNvPr>
          <p:cNvSpPr/>
          <p:nvPr/>
        </p:nvSpPr>
        <p:spPr>
          <a:xfrm>
            <a:off x="331674" y="1214337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7">
            <a:extLst>
              <a:ext uri="{FF2B5EF4-FFF2-40B4-BE49-F238E27FC236}">
                <a16:creationId xmlns:a16="http://schemas.microsoft.com/office/drawing/2014/main" xmlns="" id="{97129AD0-AEDC-3D54-486D-6AD4C029B579}"/>
              </a:ext>
            </a:extLst>
          </p:cNvPr>
          <p:cNvSpPr/>
          <p:nvPr/>
        </p:nvSpPr>
        <p:spPr>
          <a:xfrm flipV="1">
            <a:off x="331674" y="6510214"/>
            <a:ext cx="11415826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1">
            <a:extLst>
              <a:ext uri="{FF2B5EF4-FFF2-40B4-BE49-F238E27FC236}">
                <a16:creationId xmlns:a16="http://schemas.microsoft.com/office/drawing/2014/main" xmlns="" id="{5EAC7AD2-7514-EF8C-E644-762603C14DAA}"/>
              </a:ext>
            </a:extLst>
          </p:cNvPr>
          <p:cNvSpPr txBox="1">
            <a:spLocks/>
          </p:cNvSpPr>
          <p:nvPr/>
        </p:nvSpPr>
        <p:spPr>
          <a:xfrm>
            <a:off x="11831638" y="6444981"/>
            <a:ext cx="28115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19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38">
            <a:extLst>
              <a:ext uri="{FF2B5EF4-FFF2-40B4-BE49-F238E27FC236}">
                <a16:creationId xmlns:a16="http://schemas.microsoft.com/office/drawing/2014/main" xmlns="" id="{9EF2EFBF-BCD6-149E-54DE-37017D1359E0}"/>
              </a:ext>
            </a:extLst>
          </p:cNvPr>
          <p:cNvSpPr txBox="1">
            <a:spLocks/>
          </p:cNvSpPr>
          <p:nvPr/>
        </p:nvSpPr>
        <p:spPr>
          <a:xfrm>
            <a:off x="318975" y="149574"/>
            <a:ext cx="8748825" cy="9448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3400"/>
              </a:lnSpc>
              <a:spcBef>
                <a:spcPts val="780"/>
              </a:spcBef>
            </a:pPr>
            <a: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ИТОГОВЫЕ ВЫВОДЫ</a:t>
            </a:r>
            <a:b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РАЗДЕЛУ</a:t>
            </a:r>
            <a:endParaRPr lang="ru-RU" sz="2800" b="1" spc="-10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xmlns="" id="{D03DB977-4A57-466A-AAB1-A5C85CD5E36C}"/>
              </a:ext>
            </a:extLst>
          </p:cNvPr>
          <p:cNvGrpSpPr/>
          <p:nvPr/>
        </p:nvGrpSpPr>
        <p:grpSpPr>
          <a:xfrm>
            <a:off x="7528468" y="349323"/>
            <a:ext cx="4525599" cy="501084"/>
            <a:chOff x="7528468" y="349323"/>
            <a:chExt cx="4525599" cy="501084"/>
          </a:xfrm>
        </p:grpSpPr>
        <p:grpSp>
          <p:nvGrpSpPr>
            <p:cNvPr id="40" name="object 6">
              <a:extLst>
                <a:ext uri="{FF2B5EF4-FFF2-40B4-BE49-F238E27FC236}">
                  <a16:creationId xmlns:a16="http://schemas.microsoft.com/office/drawing/2014/main" xmlns="" id="{5982CB53-AC87-4342-8239-F9A213ED0FEF}"/>
                </a:ext>
              </a:extLst>
            </p:cNvPr>
            <p:cNvGrpSpPr/>
            <p:nvPr/>
          </p:nvGrpSpPr>
          <p:grpSpPr>
            <a:xfrm>
              <a:off x="7528468" y="349323"/>
              <a:ext cx="453609" cy="496678"/>
              <a:chOff x="2228688" y="511439"/>
              <a:chExt cx="628942" cy="688658"/>
            </a:xfrm>
          </p:grpSpPr>
          <p:pic>
            <p:nvPicPr>
              <p:cNvPr id="45" name="object 7">
                <a:extLst>
                  <a:ext uri="{FF2B5EF4-FFF2-40B4-BE49-F238E27FC236}">
                    <a16:creationId xmlns:a16="http://schemas.microsoft.com/office/drawing/2014/main" xmlns="" id="{CB18EB5A-01D3-4894-A2D4-55080EC6DD94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386669" y="511439"/>
                <a:ext cx="313690" cy="572700"/>
              </a:xfrm>
              <a:prstGeom prst="rect">
                <a:avLst/>
              </a:prstGeom>
            </p:spPr>
          </p:pic>
          <p:pic>
            <p:nvPicPr>
              <p:cNvPr id="46" name="object 8">
                <a:extLst>
                  <a:ext uri="{FF2B5EF4-FFF2-40B4-BE49-F238E27FC236}">
                    <a16:creationId xmlns:a16="http://schemas.microsoft.com/office/drawing/2014/main" xmlns="" id="{6CA7D9EA-C110-447A-BD62-487B9AAE4F3A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19120" y="693369"/>
                <a:ext cx="33845" cy="6921"/>
              </a:xfrm>
              <a:prstGeom prst="rect">
                <a:avLst/>
              </a:prstGeom>
            </p:spPr>
          </p:pic>
          <p:sp>
            <p:nvSpPr>
              <p:cNvPr id="47" name="object 9">
                <a:extLst>
                  <a:ext uri="{FF2B5EF4-FFF2-40B4-BE49-F238E27FC236}">
                    <a16:creationId xmlns:a16="http://schemas.microsoft.com/office/drawing/2014/main" xmlns="" id="{3914A561-C649-4844-99B3-D27D1D4A5DCE}"/>
                  </a:ext>
                </a:extLst>
              </p:cNvPr>
              <p:cNvSpPr/>
              <p:nvPr/>
            </p:nvSpPr>
            <p:spPr>
              <a:xfrm>
                <a:off x="2673055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22224" y="0"/>
                    </a:moveTo>
                    <a:lnTo>
                      <a:pt x="1435" y="14020"/>
                    </a:lnTo>
                    <a:lnTo>
                      <a:pt x="0" y="16992"/>
                    </a:lnTo>
                    <a:lnTo>
                      <a:pt x="304" y="17500"/>
                    </a:lnTo>
                    <a:lnTo>
                      <a:pt x="520" y="17792"/>
                    </a:lnTo>
                    <a:lnTo>
                      <a:pt x="8039" y="30454"/>
                    </a:lnTo>
                    <a:lnTo>
                      <a:pt x="18580" y="31203"/>
                    </a:lnTo>
                    <a:lnTo>
                      <a:pt x="25742" y="26377"/>
                    </a:lnTo>
                    <a:lnTo>
                      <a:pt x="34353" y="22898"/>
                    </a:lnTo>
                    <a:lnTo>
                      <a:pt x="37325" y="21755"/>
                    </a:lnTo>
                    <a:lnTo>
                      <a:pt x="36906" y="21717"/>
                    </a:lnTo>
                    <a:lnTo>
                      <a:pt x="35648" y="21399"/>
                    </a:lnTo>
                    <a:lnTo>
                      <a:pt x="33286" y="20459"/>
                    </a:lnTo>
                    <a:lnTo>
                      <a:pt x="22910" y="15824"/>
                    </a:lnTo>
                    <a:lnTo>
                      <a:pt x="23228" y="2387"/>
                    </a:lnTo>
                    <a:lnTo>
                      <a:pt x="23329" y="2082"/>
                    </a:lnTo>
                    <a:lnTo>
                      <a:pt x="23274" y="533"/>
                    </a:lnTo>
                    <a:lnTo>
                      <a:pt x="22948" y="177"/>
                    </a:lnTo>
                    <a:lnTo>
                      <a:pt x="22224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10">
                <a:extLst>
                  <a:ext uri="{FF2B5EF4-FFF2-40B4-BE49-F238E27FC236}">
                    <a16:creationId xmlns:a16="http://schemas.microsoft.com/office/drawing/2014/main" xmlns="" id="{D9DDB037-B323-48BD-B427-FF970A99E8A6}"/>
                  </a:ext>
                </a:extLst>
              </p:cNvPr>
              <p:cNvSpPr/>
              <p:nvPr/>
            </p:nvSpPr>
            <p:spPr>
              <a:xfrm>
                <a:off x="262125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419" y="48958"/>
                    </a:moveTo>
                    <a:lnTo>
                      <a:pt x="1054" y="49390"/>
                    </a:lnTo>
                    <a:lnTo>
                      <a:pt x="660" y="49987"/>
                    </a:lnTo>
                    <a:lnTo>
                      <a:pt x="0" y="51092"/>
                    </a:lnTo>
                    <a:lnTo>
                      <a:pt x="9737" y="55077"/>
                    </a:lnTo>
                    <a:lnTo>
                      <a:pt x="19010" y="55954"/>
                    </a:lnTo>
                    <a:lnTo>
                      <a:pt x="26080" y="55276"/>
                    </a:lnTo>
                    <a:lnTo>
                      <a:pt x="29034" y="54635"/>
                    </a:lnTo>
                    <a:lnTo>
                      <a:pt x="32582" y="53149"/>
                    </a:lnTo>
                    <a:lnTo>
                      <a:pt x="15398" y="53136"/>
                    </a:lnTo>
                    <a:lnTo>
                      <a:pt x="8928" y="53098"/>
                    </a:lnTo>
                    <a:lnTo>
                      <a:pt x="2481" y="48996"/>
                    </a:lnTo>
                    <a:lnTo>
                      <a:pt x="639" y="48983"/>
                    </a:lnTo>
                    <a:lnTo>
                      <a:pt x="419" y="48958"/>
                    </a:lnTo>
                    <a:close/>
                  </a:path>
                  <a:path w="99694" h="56515">
                    <a:moveTo>
                      <a:pt x="33993" y="52565"/>
                    </a:moveTo>
                    <a:lnTo>
                      <a:pt x="23088" y="52565"/>
                    </a:lnTo>
                    <a:lnTo>
                      <a:pt x="17627" y="53149"/>
                    </a:lnTo>
                    <a:lnTo>
                      <a:pt x="32582" y="53149"/>
                    </a:lnTo>
                    <a:lnTo>
                      <a:pt x="33993" y="52565"/>
                    </a:lnTo>
                    <a:close/>
                  </a:path>
                  <a:path w="99694" h="56515">
                    <a:moveTo>
                      <a:pt x="17749" y="53136"/>
                    </a:moveTo>
                    <a:close/>
                  </a:path>
                  <a:path w="99694" h="56515">
                    <a:moveTo>
                      <a:pt x="51828" y="0"/>
                    </a:moveTo>
                    <a:lnTo>
                      <a:pt x="50101" y="952"/>
                    </a:lnTo>
                    <a:lnTo>
                      <a:pt x="37906" y="4600"/>
                    </a:lnTo>
                    <a:lnTo>
                      <a:pt x="31548" y="7894"/>
                    </a:lnTo>
                    <a:lnTo>
                      <a:pt x="28964" y="12705"/>
                    </a:lnTo>
                    <a:lnTo>
                      <a:pt x="28092" y="20904"/>
                    </a:lnTo>
                    <a:lnTo>
                      <a:pt x="21497" y="35381"/>
                    </a:lnTo>
                    <a:lnTo>
                      <a:pt x="14197" y="43786"/>
                    </a:lnTo>
                    <a:lnTo>
                      <a:pt x="7427" y="47757"/>
                    </a:lnTo>
                    <a:lnTo>
                      <a:pt x="2425" y="48933"/>
                    </a:lnTo>
                    <a:lnTo>
                      <a:pt x="9524" y="53098"/>
                    </a:lnTo>
                    <a:lnTo>
                      <a:pt x="17749" y="53136"/>
                    </a:lnTo>
                    <a:lnTo>
                      <a:pt x="23088" y="52565"/>
                    </a:lnTo>
                    <a:lnTo>
                      <a:pt x="33993" y="52565"/>
                    </a:lnTo>
                    <a:lnTo>
                      <a:pt x="50520" y="31584"/>
                    </a:lnTo>
                    <a:lnTo>
                      <a:pt x="51059" y="29730"/>
                    </a:lnTo>
                    <a:lnTo>
                      <a:pt x="51625" y="28244"/>
                    </a:lnTo>
                    <a:lnTo>
                      <a:pt x="52053" y="28244"/>
                    </a:lnTo>
                    <a:lnTo>
                      <a:pt x="52933" y="26555"/>
                    </a:lnTo>
                    <a:lnTo>
                      <a:pt x="53884" y="23850"/>
                    </a:lnTo>
                    <a:lnTo>
                      <a:pt x="54038" y="23482"/>
                    </a:lnTo>
                    <a:lnTo>
                      <a:pt x="60439" y="13703"/>
                    </a:lnTo>
                    <a:lnTo>
                      <a:pt x="72389" y="11976"/>
                    </a:lnTo>
                    <a:lnTo>
                      <a:pt x="73926" y="11658"/>
                    </a:lnTo>
                    <a:lnTo>
                      <a:pt x="78730" y="11658"/>
                    </a:lnTo>
                    <a:lnTo>
                      <a:pt x="76551" y="9258"/>
                    </a:lnTo>
                    <a:lnTo>
                      <a:pt x="70281" y="9258"/>
                    </a:lnTo>
                    <a:lnTo>
                      <a:pt x="61252" y="6324"/>
                    </a:lnTo>
                    <a:lnTo>
                      <a:pt x="53873" y="1752"/>
                    </a:lnTo>
                    <a:lnTo>
                      <a:pt x="51828" y="0"/>
                    </a:lnTo>
                    <a:close/>
                  </a:path>
                  <a:path w="99694" h="56515">
                    <a:moveTo>
                      <a:pt x="1663" y="48475"/>
                    </a:moveTo>
                    <a:lnTo>
                      <a:pt x="1320" y="48983"/>
                    </a:lnTo>
                    <a:lnTo>
                      <a:pt x="749" y="48996"/>
                    </a:lnTo>
                    <a:lnTo>
                      <a:pt x="2481" y="48996"/>
                    </a:lnTo>
                    <a:lnTo>
                      <a:pt x="1663" y="48475"/>
                    </a:lnTo>
                    <a:close/>
                  </a:path>
                  <a:path w="99694" h="56515">
                    <a:moveTo>
                      <a:pt x="78730" y="11658"/>
                    </a:moveTo>
                    <a:lnTo>
                      <a:pt x="73926" y="11658"/>
                    </a:lnTo>
                    <a:lnTo>
                      <a:pt x="74739" y="11836"/>
                    </a:lnTo>
                    <a:lnTo>
                      <a:pt x="75323" y="12471"/>
                    </a:lnTo>
                    <a:lnTo>
                      <a:pt x="75222" y="13436"/>
                    </a:lnTo>
                    <a:lnTo>
                      <a:pt x="75031" y="14071"/>
                    </a:lnTo>
                    <a:lnTo>
                      <a:pt x="74688" y="28384"/>
                    </a:lnTo>
                    <a:lnTo>
                      <a:pt x="86537" y="32727"/>
                    </a:lnTo>
                    <a:lnTo>
                      <a:pt x="88823" y="33705"/>
                    </a:lnTo>
                    <a:lnTo>
                      <a:pt x="90919" y="33731"/>
                    </a:lnTo>
                    <a:lnTo>
                      <a:pt x="96164" y="31102"/>
                    </a:lnTo>
                    <a:lnTo>
                      <a:pt x="96296" y="30568"/>
                    </a:lnTo>
                    <a:lnTo>
                      <a:pt x="90373" y="30568"/>
                    </a:lnTo>
                    <a:lnTo>
                      <a:pt x="89179" y="30518"/>
                    </a:lnTo>
                    <a:lnTo>
                      <a:pt x="87600" y="29845"/>
                    </a:lnTo>
                    <a:lnTo>
                      <a:pt x="77812" y="26174"/>
                    </a:lnTo>
                    <a:lnTo>
                      <a:pt x="78029" y="17399"/>
                    </a:lnTo>
                    <a:lnTo>
                      <a:pt x="78041" y="14782"/>
                    </a:lnTo>
                    <a:lnTo>
                      <a:pt x="78892" y="11836"/>
                    </a:lnTo>
                    <a:lnTo>
                      <a:pt x="78730" y="11658"/>
                    </a:lnTo>
                    <a:close/>
                  </a:path>
                  <a:path w="99694" h="56515">
                    <a:moveTo>
                      <a:pt x="96856" y="17424"/>
                    </a:moveTo>
                    <a:lnTo>
                      <a:pt x="91503" y="17424"/>
                    </a:lnTo>
                    <a:lnTo>
                      <a:pt x="92990" y="17729"/>
                    </a:lnTo>
                    <a:lnTo>
                      <a:pt x="95453" y="20497"/>
                    </a:lnTo>
                    <a:lnTo>
                      <a:pt x="94825" y="23926"/>
                    </a:lnTo>
                    <a:lnTo>
                      <a:pt x="94699" y="24523"/>
                    </a:lnTo>
                    <a:lnTo>
                      <a:pt x="94340" y="25717"/>
                    </a:lnTo>
                    <a:lnTo>
                      <a:pt x="94094" y="26708"/>
                    </a:lnTo>
                    <a:lnTo>
                      <a:pt x="93141" y="29184"/>
                    </a:lnTo>
                    <a:lnTo>
                      <a:pt x="90373" y="30568"/>
                    </a:lnTo>
                    <a:lnTo>
                      <a:pt x="96296" y="30568"/>
                    </a:lnTo>
                    <a:lnTo>
                      <a:pt x="97291" y="26555"/>
                    </a:lnTo>
                    <a:lnTo>
                      <a:pt x="99161" y="20078"/>
                    </a:lnTo>
                    <a:lnTo>
                      <a:pt x="96856" y="17424"/>
                    </a:lnTo>
                    <a:close/>
                  </a:path>
                  <a:path w="99694" h="56515">
                    <a:moveTo>
                      <a:pt x="52053" y="28244"/>
                    </a:moveTo>
                    <a:lnTo>
                      <a:pt x="51625" y="28244"/>
                    </a:lnTo>
                    <a:lnTo>
                      <a:pt x="51274" y="29184"/>
                    </a:lnTo>
                    <a:lnTo>
                      <a:pt x="50863" y="30530"/>
                    </a:lnTo>
                    <a:lnTo>
                      <a:pt x="52053" y="28244"/>
                    </a:lnTo>
                    <a:close/>
                  </a:path>
                  <a:path w="99694" h="56515">
                    <a:moveTo>
                      <a:pt x="92151" y="14211"/>
                    </a:moveTo>
                    <a:lnTo>
                      <a:pt x="88836" y="14719"/>
                    </a:lnTo>
                    <a:lnTo>
                      <a:pt x="88260" y="14871"/>
                    </a:lnTo>
                    <a:lnTo>
                      <a:pt x="85839" y="15595"/>
                    </a:lnTo>
                    <a:lnTo>
                      <a:pt x="84099" y="17399"/>
                    </a:lnTo>
                    <a:lnTo>
                      <a:pt x="80429" y="17945"/>
                    </a:lnTo>
                    <a:lnTo>
                      <a:pt x="78358" y="18110"/>
                    </a:lnTo>
                    <a:lnTo>
                      <a:pt x="78930" y="21450"/>
                    </a:lnTo>
                    <a:lnTo>
                      <a:pt x="80340" y="23926"/>
                    </a:lnTo>
                    <a:lnTo>
                      <a:pt x="81902" y="25717"/>
                    </a:lnTo>
                    <a:lnTo>
                      <a:pt x="85940" y="25349"/>
                    </a:lnTo>
                    <a:lnTo>
                      <a:pt x="85636" y="25044"/>
                    </a:lnTo>
                    <a:lnTo>
                      <a:pt x="85229" y="24523"/>
                    </a:lnTo>
                    <a:lnTo>
                      <a:pt x="86296" y="23850"/>
                    </a:lnTo>
                    <a:lnTo>
                      <a:pt x="85483" y="22580"/>
                    </a:lnTo>
                    <a:lnTo>
                      <a:pt x="85255" y="21513"/>
                    </a:lnTo>
                    <a:lnTo>
                      <a:pt x="86220" y="18986"/>
                    </a:lnTo>
                    <a:lnTo>
                      <a:pt x="88711" y="17945"/>
                    </a:lnTo>
                    <a:lnTo>
                      <a:pt x="89347" y="17767"/>
                    </a:lnTo>
                    <a:lnTo>
                      <a:pt x="91503" y="17424"/>
                    </a:lnTo>
                    <a:lnTo>
                      <a:pt x="96856" y="17424"/>
                    </a:lnTo>
                    <a:lnTo>
                      <a:pt x="94640" y="14871"/>
                    </a:lnTo>
                    <a:lnTo>
                      <a:pt x="92151" y="14211"/>
                    </a:lnTo>
                    <a:close/>
                  </a:path>
                  <a:path w="99694" h="56515">
                    <a:moveTo>
                      <a:pt x="78099" y="14581"/>
                    </a:moveTo>
                    <a:lnTo>
                      <a:pt x="78041" y="14782"/>
                    </a:lnTo>
                    <a:lnTo>
                      <a:pt x="78099" y="14581"/>
                    </a:lnTo>
                    <a:close/>
                  </a:path>
                  <a:path w="99694" h="56515">
                    <a:moveTo>
                      <a:pt x="78162" y="14363"/>
                    </a:moveTo>
                    <a:lnTo>
                      <a:pt x="78099" y="14581"/>
                    </a:lnTo>
                    <a:lnTo>
                      <a:pt x="78162" y="14363"/>
                    </a:lnTo>
                    <a:close/>
                  </a:path>
                  <a:path w="99694" h="56515">
                    <a:moveTo>
                      <a:pt x="74282" y="8432"/>
                    </a:moveTo>
                    <a:lnTo>
                      <a:pt x="71843" y="8953"/>
                    </a:lnTo>
                    <a:lnTo>
                      <a:pt x="71259" y="9042"/>
                    </a:lnTo>
                    <a:lnTo>
                      <a:pt x="70281" y="9258"/>
                    </a:lnTo>
                    <a:lnTo>
                      <a:pt x="76551" y="9258"/>
                    </a:lnTo>
                    <a:lnTo>
                      <a:pt x="76136" y="8801"/>
                    </a:lnTo>
                    <a:lnTo>
                      <a:pt x="74282" y="8432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11">
                <a:extLst>
                  <a:ext uri="{FF2B5EF4-FFF2-40B4-BE49-F238E27FC236}">
                    <a16:creationId xmlns:a16="http://schemas.microsoft.com/office/drawing/2014/main" xmlns="" id="{87C5C176-A18D-4777-8B3A-0A3E53F03522}"/>
                  </a:ext>
                </a:extLst>
              </p:cNvPr>
              <p:cNvSpPr/>
              <p:nvPr/>
            </p:nvSpPr>
            <p:spPr>
              <a:xfrm>
                <a:off x="2700616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8966" y="15722"/>
                    </a:moveTo>
                    <a:lnTo>
                      <a:pt x="8382" y="15595"/>
                    </a:lnTo>
                    <a:lnTo>
                      <a:pt x="7785" y="15405"/>
                    </a:lnTo>
                    <a:lnTo>
                      <a:pt x="7162" y="15138"/>
                    </a:lnTo>
                    <a:lnTo>
                      <a:pt x="3251" y="13703"/>
                    </a:lnTo>
                    <a:lnTo>
                      <a:pt x="0" y="9829"/>
                    </a:lnTo>
                    <a:lnTo>
                      <a:pt x="1612" y="11950"/>
                    </a:lnTo>
                    <a:lnTo>
                      <a:pt x="5067" y="15773"/>
                    </a:lnTo>
                    <a:lnTo>
                      <a:pt x="8966" y="15722"/>
                    </a:lnTo>
                    <a:close/>
                  </a:path>
                  <a:path w="16510" h="15875">
                    <a:moveTo>
                      <a:pt x="16040" y="3187"/>
                    </a:moveTo>
                    <a:lnTo>
                      <a:pt x="11963" y="0"/>
                    </a:lnTo>
                    <a:lnTo>
                      <a:pt x="11036" y="12"/>
                    </a:lnTo>
                    <a:lnTo>
                      <a:pt x="9982" y="177"/>
                    </a:lnTo>
                    <a:lnTo>
                      <a:pt x="9258" y="393"/>
                    </a:lnTo>
                    <a:lnTo>
                      <a:pt x="6858" y="1397"/>
                    </a:lnTo>
                    <a:lnTo>
                      <a:pt x="5892" y="3924"/>
                    </a:lnTo>
                    <a:lnTo>
                      <a:pt x="6121" y="4991"/>
                    </a:lnTo>
                    <a:lnTo>
                      <a:pt x="6934" y="6261"/>
                    </a:lnTo>
                    <a:lnTo>
                      <a:pt x="5359" y="7264"/>
                    </a:lnTo>
                    <a:lnTo>
                      <a:pt x="5638" y="7632"/>
                    </a:lnTo>
                    <a:lnTo>
                      <a:pt x="4584" y="7759"/>
                    </a:lnTo>
                    <a:lnTo>
                      <a:pt x="4343" y="7912"/>
                    </a:lnTo>
                    <a:lnTo>
                      <a:pt x="2451" y="8026"/>
                    </a:lnTo>
                    <a:lnTo>
                      <a:pt x="5041" y="11061"/>
                    </a:lnTo>
                    <a:lnTo>
                      <a:pt x="8077" y="12192"/>
                    </a:lnTo>
                    <a:lnTo>
                      <a:pt x="9715" y="12890"/>
                    </a:lnTo>
                    <a:lnTo>
                      <a:pt x="10998" y="12979"/>
                    </a:lnTo>
                    <a:lnTo>
                      <a:pt x="13779" y="11595"/>
                    </a:lnTo>
                    <a:lnTo>
                      <a:pt x="14732" y="9118"/>
                    </a:lnTo>
                    <a:lnTo>
                      <a:pt x="15354" y="6858"/>
                    </a:lnTo>
                    <a:lnTo>
                      <a:pt x="16040" y="3187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0" name="object 12">
                <a:extLst>
                  <a:ext uri="{FF2B5EF4-FFF2-40B4-BE49-F238E27FC236}">
                    <a16:creationId xmlns:a16="http://schemas.microsoft.com/office/drawing/2014/main" xmlns="" id="{EF623321-FB88-4590-A4A6-73DF529196DB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772397" y="666851"/>
                <a:ext cx="12280" cy="12775"/>
              </a:xfrm>
              <a:prstGeom prst="rect">
                <a:avLst/>
              </a:prstGeom>
            </p:spPr>
          </p:pic>
          <p:pic>
            <p:nvPicPr>
              <p:cNvPr id="51" name="object 13">
                <a:extLst>
                  <a:ext uri="{FF2B5EF4-FFF2-40B4-BE49-F238E27FC236}">
                    <a16:creationId xmlns:a16="http://schemas.microsoft.com/office/drawing/2014/main" xmlns="" id="{85AB8DBD-C24B-4861-BD71-6A78FF8E28B5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609644" y="610693"/>
                <a:ext cx="239269" cy="557584"/>
              </a:xfrm>
              <a:prstGeom prst="rect">
                <a:avLst/>
              </a:prstGeom>
            </p:spPr>
          </p:pic>
          <p:sp>
            <p:nvSpPr>
              <p:cNvPr id="52" name="object 14">
                <a:extLst>
                  <a:ext uri="{FF2B5EF4-FFF2-40B4-BE49-F238E27FC236}">
                    <a16:creationId xmlns:a16="http://schemas.microsoft.com/office/drawing/2014/main" xmlns="" id="{7717F19D-15A3-454E-AD3E-05F9CB984E0A}"/>
                  </a:ext>
                </a:extLst>
              </p:cNvPr>
              <p:cNvSpPr/>
              <p:nvPr/>
            </p:nvSpPr>
            <p:spPr>
              <a:xfrm>
                <a:off x="2548255" y="1092783"/>
                <a:ext cx="138430" cy="107314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07315">
                    <a:moveTo>
                      <a:pt x="39662" y="65532"/>
                    </a:moveTo>
                    <a:lnTo>
                      <a:pt x="39408" y="65633"/>
                    </a:lnTo>
                    <a:lnTo>
                      <a:pt x="39662" y="65532"/>
                    </a:lnTo>
                    <a:close/>
                  </a:path>
                  <a:path w="138430" h="107315">
                    <a:moveTo>
                      <a:pt x="94475" y="99415"/>
                    </a:moveTo>
                    <a:lnTo>
                      <a:pt x="94005" y="96596"/>
                    </a:lnTo>
                    <a:lnTo>
                      <a:pt x="82740" y="91719"/>
                    </a:lnTo>
                    <a:lnTo>
                      <a:pt x="74968" y="87261"/>
                    </a:lnTo>
                    <a:lnTo>
                      <a:pt x="70472" y="84010"/>
                    </a:lnTo>
                    <a:lnTo>
                      <a:pt x="69011" y="82753"/>
                    </a:lnTo>
                    <a:lnTo>
                      <a:pt x="61239" y="77101"/>
                    </a:lnTo>
                    <a:lnTo>
                      <a:pt x="60363" y="76466"/>
                    </a:lnTo>
                    <a:lnTo>
                      <a:pt x="54394" y="77101"/>
                    </a:lnTo>
                    <a:lnTo>
                      <a:pt x="51752" y="76047"/>
                    </a:lnTo>
                    <a:lnTo>
                      <a:pt x="49504" y="74803"/>
                    </a:lnTo>
                    <a:lnTo>
                      <a:pt x="47599" y="73482"/>
                    </a:lnTo>
                    <a:lnTo>
                      <a:pt x="32804" y="73406"/>
                    </a:lnTo>
                    <a:lnTo>
                      <a:pt x="20218" y="70878"/>
                    </a:lnTo>
                    <a:lnTo>
                      <a:pt x="15544" y="69278"/>
                    </a:lnTo>
                    <a:lnTo>
                      <a:pt x="11468" y="67894"/>
                    </a:lnTo>
                    <a:lnTo>
                      <a:pt x="8191" y="66446"/>
                    </a:lnTo>
                    <a:lnTo>
                      <a:pt x="4267" y="69278"/>
                    </a:lnTo>
                    <a:lnTo>
                      <a:pt x="12" y="67945"/>
                    </a:lnTo>
                    <a:lnTo>
                      <a:pt x="11633" y="76936"/>
                    </a:lnTo>
                    <a:lnTo>
                      <a:pt x="22161" y="78193"/>
                    </a:lnTo>
                    <a:lnTo>
                      <a:pt x="34429" y="82448"/>
                    </a:lnTo>
                    <a:lnTo>
                      <a:pt x="39611" y="94386"/>
                    </a:lnTo>
                    <a:lnTo>
                      <a:pt x="47320" y="106972"/>
                    </a:lnTo>
                    <a:lnTo>
                      <a:pt x="52349" y="104927"/>
                    </a:lnTo>
                    <a:lnTo>
                      <a:pt x="64465" y="101612"/>
                    </a:lnTo>
                    <a:lnTo>
                      <a:pt x="74422" y="99987"/>
                    </a:lnTo>
                    <a:lnTo>
                      <a:pt x="81153" y="99466"/>
                    </a:lnTo>
                    <a:lnTo>
                      <a:pt x="83629" y="99415"/>
                    </a:lnTo>
                    <a:lnTo>
                      <a:pt x="94475" y="99415"/>
                    </a:lnTo>
                    <a:close/>
                  </a:path>
                  <a:path w="138430" h="107315">
                    <a:moveTo>
                      <a:pt x="109677" y="21996"/>
                    </a:moveTo>
                    <a:lnTo>
                      <a:pt x="108851" y="18707"/>
                    </a:lnTo>
                    <a:lnTo>
                      <a:pt x="108254" y="16344"/>
                    </a:lnTo>
                    <a:lnTo>
                      <a:pt x="102768" y="14528"/>
                    </a:lnTo>
                    <a:lnTo>
                      <a:pt x="105422" y="4635"/>
                    </a:lnTo>
                    <a:lnTo>
                      <a:pt x="106667" y="0"/>
                    </a:lnTo>
                    <a:lnTo>
                      <a:pt x="96037" y="4635"/>
                    </a:lnTo>
                    <a:lnTo>
                      <a:pt x="93891" y="4584"/>
                    </a:lnTo>
                    <a:lnTo>
                      <a:pt x="89776" y="5372"/>
                    </a:lnTo>
                    <a:lnTo>
                      <a:pt x="87172" y="8394"/>
                    </a:lnTo>
                    <a:lnTo>
                      <a:pt x="89395" y="14528"/>
                    </a:lnTo>
                    <a:lnTo>
                      <a:pt x="89496" y="16344"/>
                    </a:lnTo>
                    <a:lnTo>
                      <a:pt x="89141" y="22644"/>
                    </a:lnTo>
                    <a:lnTo>
                      <a:pt x="98628" y="18707"/>
                    </a:lnTo>
                    <a:lnTo>
                      <a:pt x="102501" y="19710"/>
                    </a:lnTo>
                    <a:lnTo>
                      <a:pt x="104368" y="22707"/>
                    </a:lnTo>
                    <a:lnTo>
                      <a:pt x="106311" y="22009"/>
                    </a:lnTo>
                    <a:lnTo>
                      <a:pt x="109677" y="21996"/>
                    </a:lnTo>
                    <a:close/>
                  </a:path>
                  <a:path w="138430" h="107315">
                    <a:moveTo>
                      <a:pt x="138023" y="59182"/>
                    </a:moveTo>
                    <a:lnTo>
                      <a:pt x="126695" y="59499"/>
                    </a:lnTo>
                    <a:lnTo>
                      <a:pt x="125907" y="51371"/>
                    </a:lnTo>
                    <a:lnTo>
                      <a:pt x="119138" y="47904"/>
                    </a:lnTo>
                    <a:lnTo>
                      <a:pt x="113474" y="47396"/>
                    </a:lnTo>
                    <a:lnTo>
                      <a:pt x="111379" y="47218"/>
                    </a:lnTo>
                    <a:lnTo>
                      <a:pt x="107683" y="47396"/>
                    </a:lnTo>
                    <a:lnTo>
                      <a:pt x="107759" y="42214"/>
                    </a:lnTo>
                    <a:lnTo>
                      <a:pt x="107835" y="37807"/>
                    </a:lnTo>
                    <a:lnTo>
                      <a:pt x="98717" y="37807"/>
                    </a:lnTo>
                    <a:lnTo>
                      <a:pt x="94627" y="37338"/>
                    </a:lnTo>
                    <a:lnTo>
                      <a:pt x="90385" y="39535"/>
                    </a:lnTo>
                    <a:lnTo>
                      <a:pt x="87033" y="42214"/>
                    </a:lnTo>
                    <a:lnTo>
                      <a:pt x="82575" y="40208"/>
                    </a:lnTo>
                    <a:lnTo>
                      <a:pt x="80276" y="38836"/>
                    </a:lnTo>
                    <a:lnTo>
                      <a:pt x="78841" y="41262"/>
                    </a:lnTo>
                    <a:lnTo>
                      <a:pt x="76708" y="43853"/>
                    </a:lnTo>
                    <a:lnTo>
                      <a:pt x="73609" y="45605"/>
                    </a:lnTo>
                    <a:lnTo>
                      <a:pt x="64338" y="51435"/>
                    </a:lnTo>
                    <a:lnTo>
                      <a:pt x="63500" y="59499"/>
                    </a:lnTo>
                    <a:lnTo>
                      <a:pt x="63385" y="63042"/>
                    </a:lnTo>
                    <a:lnTo>
                      <a:pt x="63207" y="64033"/>
                    </a:lnTo>
                    <a:lnTo>
                      <a:pt x="66306" y="67449"/>
                    </a:lnTo>
                    <a:lnTo>
                      <a:pt x="70421" y="66725"/>
                    </a:lnTo>
                    <a:lnTo>
                      <a:pt x="70789" y="78308"/>
                    </a:lnTo>
                    <a:lnTo>
                      <a:pt x="74663" y="83375"/>
                    </a:lnTo>
                    <a:lnTo>
                      <a:pt x="79121" y="84531"/>
                    </a:lnTo>
                    <a:lnTo>
                      <a:pt x="81267" y="84340"/>
                    </a:lnTo>
                    <a:lnTo>
                      <a:pt x="91948" y="93345"/>
                    </a:lnTo>
                    <a:lnTo>
                      <a:pt x="99225" y="93992"/>
                    </a:lnTo>
                    <a:lnTo>
                      <a:pt x="103365" y="90957"/>
                    </a:lnTo>
                    <a:lnTo>
                      <a:pt x="104686" y="88900"/>
                    </a:lnTo>
                    <a:lnTo>
                      <a:pt x="105943" y="84645"/>
                    </a:lnTo>
                    <a:lnTo>
                      <a:pt x="105638" y="84340"/>
                    </a:lnTo>
                    <a:lnTo>
                      <a:pt x="102958" y="81661"/>
                    </a:lnTo>
                    <a:lnTo>
                      <a:pt x="112077" y="81826"/>
                    </a:lnTo>
                    <a:lnTo>
                      <a:pt x="112141" y="81661"/>
                    </a:lnTo>
                    <a:lnTo>
                      <a:pt x="114122" y="76949"/>
                    </a:lnTo>
                    <a:lnTo>
                      <a:pt x="128663" y="77444"/>
                    </a:lnTo>
                    <a:lnTo>
                      <a:pt x="129641" y="76949"/>
                    </a:lnTo>
                    <a:lnTo>
                      <a:pt x="135686" y="73926"/>
                    </a:lnTo>
                    <a:lnTo>
                      <a:pt x="137896" y="69519"/>
                    </a:lnTo>
                    <a:lnTo>
                      <a:pt x="138010" y="67449"/>
                    </a:lnTo>
                    <a:lnTo>
                      <a:pt x="138023" y="66725"/>
                    </a:lnTo>
                    <a:lnTo>
                      <a:pt x="138023" y="59499"/>
                    </a:lnTo>
                    <a:lnTo>
                      <a:pt x="138023" y="59182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15">
                <a:extLst>
                  <a:ext uri="{FF2B5EF4-FFF2-40B4-BE49-F238E27FC236}">
                    <a16:creationId xmlns:a16="http://schemas.microsoft.com/office/drawing/2014/main" xmlns="" id="{B6A078DF-9545-4E61-9921-B0F7C1EA1DD9}"/>
                  </a:ext>
                </a:extLst>
              </p:cNvPr>
              <p:cNvSpPr/>
              <p:nvPr/>
            </p:nvSpPr>
            <p:spPr>
              <a:xfrm>
                <a:off x="2553347" y="1096479"/>
                <a:ext cx="156210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156210" h="97790">
                    <a:moveTo>
                      <a:pt x="78854" y="91643"/>
                    </a:moveTo>
                    <a:lnTo>
                      <a:pt x="49771" y="78752"/>
                    </a:lnTo>
                    <a:lnTo>
                      <a:pt x="42240" y="73647"/>
                    </a:lnTo>
                    <a:lnTo>
                      <a:pt x="35814" y="71120"/>
                    </a:lnTo>
                    <a:lnTo>
                      <a:pt x="32969" y="70129"/>
                    </a:lnTo>
                    <a:lnTo>
                      <a:pt x="24599" y="69786"/>
                    </a:lnTo>
                    <a:lnTo>
                      <a:pt x="17018" y="67894"/>
                    </a:lnTo>
                    <a:lnTo>
                      <a:pt x="11595" y="66103"/>
                    </a:lnTo>
                    <a:lnTo>
                      <a:pt x="8102" y="65239"/>
                    </a:lnTo>
                    <a:lnTo>
                      <a:pt x="4826" y="64071"/>
                    </a:lnTo>
                    <a:lnTo>
                      <a:pt x="2476" y="63157"/>
                    </a:lnTo>
                    <a:lnTo>
                      <a:pt x="1930" y="63461"/>
                    </a:lnTo>
                    <a:lnTo>
                      <a:pt x="1066" y="63893"/>
                    </a:lnTo>
                    <a:lnTo>
                      <a:pt x="0" y="64211"/>
                    </a:lnTo>
                    <a:lnTo>
                      <a:pt x="11811" y="69748"/>
                    </a:lnTo>
                    <a:lnTo>
                      <a:pt x="21640" y="70739"/>
                    </a:lnTo>
                    <a:lnTo>
                      <a:pt x="33274" y="75450"/>
                    </a:lnTo>
                    <a:lnTo>
                      <a:pt x="42075" y="95567"/>
                    </a:lnTo>
                    <a:lnTo>
                      <a:pt x="45212" y="97777"/>
                    </a:lnTo>
                    <a:lnTo>
                      <a:pt x="42227" y="86931"/>
                    </a:lnTo>
                    <a:lnTo>
                      <a:pt x="48996" y="87083"/>
                    </a:lnTo>
                    <a:lnTo>
                      <a:pt x="61087" y="88265"/>
                    </a:lnTo>
                    <a:lnTo>
                      <a:pt x="70523" y="89776"/>
                    </a:lnTo>
                    <a:lnTo>
                      <a:pt x="76657" y="91084"/>
                    </a:lnTo>
                    <a:lnTo>
                      <a:pt x="78854" y="91643"/>
                    </a:lnTo>
                    <a:close/>
                  </a:path>
                  <a:path w="156210" h="97790">
                    <a:moveTo>
                      <a:pt x="95986" y="101"/>
                    </a:moveTo>
                    <a:lnTo>
                      <a:pt x="91859" y="1778"/>
                    </a:lnTo>
                    <a:lnTo>
                      <a:pt x="91109" y="7988"/>
                    </a:lnTo>
                    <a:lnTo>
                      <a:pt x="87045" y="10807"/>
                    </a:lnTo>
                    <a:lnTo>
                      <a:pt x="84747" y="15354"/>
                    </a:lnTo>
                    <a:lnTo>
                      <a:pt x="90576" y="13589"/>
                    </a:lnTo>
                    <a:lnTo>
                      <a:pt x="94043" y="12636"/>
                    </a:lnTo>
                    <a:lnTo>
                      <a:pt x="95758" y="5778"/>
                    </a:lnTo>
                    <a:lnTo>
                      <a:pt x="95986" y="101"/>
                    </a:lnTo>
                    <a:close/>
                  </a:path>
                  <a:path w="156210" h="97790">
                    <a:moveTo>
                      <a:pt x="99593" y="85204"/>
                    </a:moveTo>
                    <a:lnTo>
                      <a:pt x="93624" y="81432"/>
                    </a:lnTo>
                    <a:lnTo>
                      <a:pt x="87020" y="75768"/>
                    </a:lnTo>
                    <a:lnTo>
                      <a:pt x="82308" y="74510"/>
                    </a:lnTo>
                    <a:lnTo>
                      <a:pt x="85445" y="87718"/>
                    </a:lnTo>
                    <a:lnTo>
                      <a:pt x="94564" y="86779"/>
                    </a:lnTo>
                    <a:lnTo>
                      <a:pt x="99593" y="85204"/>
                    </a:lnTo>
                    <a:close/>
                  </a:path>
                  <a:path w="156210" h="97790">
                    <a:moveTo>
                      <a:pt x="112306" y="22301"/>
                    </a:moveTo>
                    <a:lnTo>
                      <a:pt x="82550" y="22301"/>
                    </a:lnTo>
                    <a:lnTo>
                      <a:pt x="76695" y="22301"/>
                    </a:lnTo>
                    <a:lnTo>
                      <a:pt x="77609" y="23774"/>
                    </a:lnTo>
                    <a:lnTo>
                      <a:pt x="78193" y="25412"/>
                    </a:lnTo>
                    <a:lnTo>
                      <a:pt x="78117" y="27076"/>
                    </a:lnTo>
                    <a:lnTo>
                      <a:pt x="101257" y="24536"/>
                    </a:lnTo>
                    <a:lnTo>
                      <a:pt x="112306" y="22301"/>
                    </a:lnTo>
                    <a:close/>
                  </a:path>
                  <a:path w="156210" h="97790">
                    <a:moveTo>
                      <a:pt x="129463" y="61785"/>
                    </a:moveTo>
                    <a:lnTo>
                      <a:pt x="127101" y="55816"/>
                    </a:lnTo>
                    <a:lnTo>
                      <a:pt x="121132" y="58166"/>
                    </a:lnTo>
                    <a:lnTo>
                      <a:pt x="126949" y="60680"/>
                    </a:lnTo>
                    <a:lnTo>
                      <a:pt x="125539" y="63982"/>
                    </a:lnTo>
                    <a:lnTo>
                      <a:pt x="85356" y="51854"/>
                    </a:lnTo>
                    <a:lnTo>
                      <a:pt x="84442" y="51092"/>
                    </a:lnTo>
                    <a:lnTo>
                      <a:pt x="83870" y="50622"/>
                    </a:lnTo>
                    <a:lnTo>
                      <a:pt x="74917" y="44335"/>
                    </a:lnTo>
                    <a:lnTo>
                      <a:pt x="70662" y="40881"/>
                    </a:lnTo>
                    <a:lnTo>
                      <a:pt x="85293" y="39928"/>
                    </a:lnTo>
                    <a:lnTo>
                      <a:pt x="94881" y="42608"/>
                    </a:lnTo>
                    <a:lnTo>
                      <a:pt x="87490" y="44335"/>
                    </a:lnTo>
                    <a:lnTo>
                      <a:pt x="86080" y="47790"/>
                    </a:lnTo>
                    <a:lnTo>
                      <a:pt x="88747" y="51092"/>
                    </a:lnTo>
                    <a:lnTo>
                      <a:pt x="92202" y="52197"/>
                    </a:lnTo>
                    <a:lnTo>
                      <a:pt x="104787" y="47485"/>
                    </a:lnTo>
                    <a:lnTo>
                      <a:pt x="113271" y="51092"/>
                    </a:lnTo>
                    <a:lnTo>
                      <a:pt x="107454" y="57696"/>
                    </a:lnTo>
                    <a:lnTo>
                      <a:pt x="100063" y="57543"/>
                    </a:lnTo>
                    <a:lnTo>
                      <a:pt x="113118" y="59893"/>
                    </a:lnTo>
                    <a:lnTo>
                      <a:pt x="116420" y="57696"/>
                    </a:lnTo>
                    <a:lnTo>
                      <a:pt x="119710" y="55499"/>
                    </a:lnTo>
                    <a:lnTo>
                      <a:pt x="126479" y="50622"/>
                    </a:lnTo>
                    <a:lnTo>
                      <a:pt x="118160" y="47485"/>
                    </a:lnTo>
                    <a:lnTo>
                      <a:pt x="115633" y="46532"/>
                    </a:lnTo>
                    <a:lnTo>
                      <a:pt x="115112" y="46380"/>
                    </a:lnTo>
                    <a:lnTo>
                      <a:pt x="103835" y="43078"/>
                    </a:lnTo>
                    <a:lnTo>
                      <a:pt x="99745" y="46380"/>
                    </a:lnTo>
                    <a:lnTo>
                      <a:pt x="102425" y="40246"/>
                    </a:lnTo>
                    <a:lnTo>
                      <a:pt x="101866" y="39928"/>
                    </a:lnTo>
                    <a:lnTo>
                      <a:pt x="101473" y="39700"/>
                    </a:lnTo>
                    <a:lnTo>
                      <a:pt x="95821" y="36474"/>
                    </a:lnTo>
                    <a:lnTo>
                      <a:pt x="86855" y="35534"/>
                    </a:lnTo>
                    <a:lnTo>
                      <a:pt x="82613" y="38366"/>
                    </a:lnTo>
                    <a:lnTo>
                      <a:pt x="78689" y="39700"/>
                    </a:lnTo>
                    <a:lnTo>
                      <a:pt x="75552" y="38773"/>
                    </a:lnTo>
                    <a:lnTo>
                      <a:pt x="73482" y="37604"/>
                    </a:lnTo>
                    <a:lnTo>
                      <a:pt x="72199" y="39217"/>
                    </a:lnTo>
                    <a:lnTo>
                      <a:pt x="70561" y="40754"/>
                    </a:lnTo>
                    <a:lnTo>
                      <a:pt x="68503" y="41922"/>
                    </a:lnTo>
                    <a:lnTo>
                      <a:pt x="68199" y="42113"/>
                    </a:lnTo>
                    <a:lnTo>
                      <a:pt x="67703" y="42481"/>
                    </a:lnTo>
                    <a:lnTo>
                      <a:pt x="68046" y="44577"/>
                    </a:lnTo>
                    <a:lnTo>
                      <a:pt x="66890" y="46532"/>
                    </a:lnTo>
                    <a:lnTo>
                      <a:pt x="65163" y="51257"/>
                    </a:lnTo>
                    <a:lnTo>
                      <a:pt x="72555" y="51092"/>
                    </a:lnTo>
                    <a:lnTo>
                      <a:pt x="72402" y="63792"/>
                    </a:lnTo>
                    <a:lnTo>
                      <a:pt x="70040" y="61302"/>
                    </a:lnTo>
                    <a:lnTo>
                      <a:pt x="69405" y="71043"/>
                    </a:lnTo>
                    <a:lnTo>
                      <a:pt x="72872" y="76390"/>
                    </a:lnTo>
                    <a:lnTo>
                      <a:pt x="77901" y="82054"/>
                    </a:lnTo>
                    <a:lnTo>
                      <a:pt x="77266" y="75768"/>
                    </a:lnTo>
                    <a:lnTo>
                      <a:pt x="76327" y="67906"/>
                    </a:lnTo>
                    <a:lnTo>
                      <a:pt x="72580" y="63995"/>
                    </a:lnTo>
                    <a:lnTo>
                      <a:pt x="89535" y="64147"/>
                    </a:lnTo>
                    <a:lnTo>
                      <a:pt x="94665" y="71018"/>
                    </a:lnTo>
                    <a:lnTo>
                      <a:pt x="101193" y="72351"/>
                    </a:lnTo>
                    <a:lnTo>
                      <a:pt x="106845" y="71018"/>
                    </a:lnTo>
                    <a:lnTo>
                      <a:pt x="109181" y="69964"/>
                    </a:lnTo>
                    <a:lnTo>
                      <a:pt x="122110" y="71069"/>
                    </a:lnTo>
                    <a:lnTo>
                      <a:pt x="124218" y="69964"/>
                    </a:lnTo>
                    <a:lnTo>
                      <a:pt x="126949" y="68541"/>
                    </a:lnTo>
                    <a:lnTo>
                      <a:pt x="127990" y="67983"/>
                    </a:lnTo>
                    <a:lnTo>
                      <a:pt x="129438" y="64147"/>
                    </a:lnTo>
                    <a:lnTo>
                      <a:pt x="129463" y="61785"/>
                    </a:lnTo>
                    <a:close/>
                  </a:path>
                  <a:path w="156210" h="97790">
                    <a:moveTo>
                      <a:pt x="155714" y="5283"/>
                    </a:moveTo>
                    <a:lnTo>
                      <a:pt x="155232" y="0"/>
                    </a:lnTo>
                    <a:lnTo>
                      <a:pt x="137668" y="9588"/>
                    </a:lnTo>
                    <a:lnTo>
                      <a:pt x="120777" y="15976"/>
                    </a:lnTo>
                    <a:lnTo>
                      <a:pt x="86080" y="22212"/>
                    </a:lnTo>
                    <a:lnTo>
                      <a:pt x="112712" y="22212"/>
                    </a:lnTo>
                    <a:lnTo>
                      <a:pt x="120230" y="20688"/>
                    </a:lnTo>
                    <a:lnTo>
                      <a:pt x="133070" y="17183"/>
                    </a:lnTo>
                    <a:lnTo>
                      <a:pt x="137795" y="15646"/>
                    </a:lnTo>
                    <a:lnTo>
                      <a:pt x="155714" y="5283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4" name="object 16">
                <a:extLst>
                  <a:ext uri="{FF2B5EF4-FFF2-40B4-BE49-F238E27FC236}">
                    <a16:creationId xmlns:a16="http://schemas.microsoft.com/office/drawing/2014/main" xmlns="" id="{AFA3C4FB-BE00-4429-812F-9861289BD227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573959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55" name="object 17">
                <a:extLst>
                  <a:ext uri="{FF2B5EF4-FFF2-40B4-BE49-F238E27FC236}">
                    <a16:creationId xmlns:a16="http://schemas.microsoft.com/office/drawing/2014/main" xmlns="" id="{55A8F3BC-9F80-4617-9B01-E9209F0E00E0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556455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56" name="object 18">
                <a:extLst>
                  <a:ext uri="{FF2B5EF4-FFF2-40B4-BE49-F238E27FC236}">
                    <a16:creationId xmlns:a16="http://schemas.microsoft.com/office/drawing/2014/main" xmlns="" id="{F7D40F1A-5767-493D-BD83-62B4B5CD0D83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65742" y="1137170"/>
                <a:ext cx="29248" cy="15773"/>
              </a:xfrm>
              <a:prstGeom prst="rect">
                <a:avLst/>
              </a:prstGeom>
            </p:spPr>
          </p:pic>
          <p:pic>
            <p:nvPicPr>
              <p:cNvPr id="57" name="object 19">
                <a:extLst>
                  <a:ext uri="{FF2B5EF4-FFF2-40B4-BE49-F238E27FC236}">
                    <a16:creationId xmlns:a16="http://schemas.microsoft.com/office/drawing/2014/main" xmlns="" id="{8901813E-E273-4E22-AC4D-F9A8BE973C07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43159" y="1040348"/>
                <a:ext cx="314471" cy="127342"/>
              </a:xfrm>
              <a:prstGeom prst="rect">
                <a:avLst/>
              </a:prstGeom>
            </p:spPr>
          </p:pic>
          <p:pic>
            <p:nvPicPr>
              <p:cNvPr id="58" name="object 20">
                <a:extLst>
                  <a:ext uri="{FF2B5EF4-FFF2-40B4-BE49-F238E27FC236}">
                    <a16:creationId xmlns:a16="http://schemas.microsoft.com/office/drawing/2014/main" xmlns="" id="{4FED3753-32D1-48AC-AABE-BA820A257F09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433345" y="693369"/>
                <a:ext cx="33858" cy="6921"/>
              </a:xfrm>
              <a:prstGeom prst="rect">
                <a:avLst/>
              </a:prstGeom>
            </p:spPr>
          </p:pic>
          <p:sp>
            <p:nvSpPr>
              <p:cNvPr id="59" name="object 21">
                <a:extLst>
                  <a:ext uri="{FF2B5EF4-FFF2-40B4-BE49-F238E27FC236}">
                    <a16:creationId xmlns:a16="http://schemas.microsoft.com/office/drawing/2014/main" xmlns="" id="{E7EE4B73-BF3C-4030-8F9E-4BB2AC061329}"/>
                  </a:ext>
                </a:extLst>
              </p:cNvPr>
              <p:cNvSpPr/>
              <p:nvPr/>
            </p:nvSpPr>
            <p:spPr>
              <a:xfrm>
                <a:off x="2375940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15100" y="0"/>
                    </a:moveTo>
                    <a:lnTo>
                      <a:pt x="14376" y="177"/>
                    </a:lnTo>
                    <a:lnTo>
                      <a:pt x="14040" y="533"/>
                    </a:lnTo>
                    <a:lnTo>
                      <a:pt x="13995" y="2082"/>
                    </a:lnTo>
                    <a:lnTo>
                      <a:pt x="14096" y="2387"/>
                    </a:lnTo>
                    <a:lnTo>
                      <a:pt x="14414" y="15824"/>
                    </a:lnTo>
                    <a:lnTo>
                      <a:pt x="4038" y="20459"/>
                    </a:lnTo>
                    <a:lnTo>
                      <a:pt x="1676" y="21399"/>
                    </a:lnTo>
                    <a:lnTo>
                      <a:pt x="419" y="21717"/>
                    </a:lnTo>
                    <a:lnTo>
                      <a:pt x="0" y="21755"/>
                    </a:lnTo>
                    <a:lnTo>
                      <a:pt x="2971" y="22898"/>
                    </a:lnTo>
                    <a:lnTo>
                      <a:pt x="11582" y="26377"/>
                    </a:lnTo>
                    <a:lnTo>
                      <a:pt x="18745" y="31203"/>
                    </a:lnTo>
                    <a:lnTo>
                      <a:pt x="29286" y="30454"/>
                    </a:lnTo>
                    <a:lnTo>
                      <a:pt x="36804" y="17792"/>
                    </a:lnTo>
                    <a:lnTo>
                      <a:pt x="37020" y="17500"/>
                    </a:lnTo>
                    <a:lnTo>
                      <a:pt x="37325" y="16992"/>
                    </a:lnTo>
                    <a:lnTo>
                      <a:pt x="35890" y="14020"/>
                    </a:lnTo>
                    <a:lnTo>
                      <a:pt x="35255" y="12192"/>
                    </a:lnTo>
                    <a:lnTo>
                      <a:pt x="35090" y="11798"/>
                    </a:lnTo>
                    <a:lnTo>
                      <a:pt x="29946" y="3937"/>
                    </a:lnTo>
                    <a:lnTo>
                      <a:pt x="21666" y="1346"/>
                    </a:lnTo>
                    <a:lnTo>
                      <a:pt x="18046" y="533"/>
                    </a:lnTo>
                    <a:lnTo>
                      <a:pt x="15100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22">
                <a:extLst>
                  <a:ext uri="{FF2B5EF4-FFF2-40B4-BE49-F238E27FC236}">
                    <a16:creationId xmlns:a16="http://schemas.microsoft.com/office/drawing/2014/main" xmlns="" id="{241E8A15-F11C-481E-9A5C-30BA0E505EA9}"/>
                  </a:ext>
                </a:extLst>
              </p:cNvPr>
              <p:cNvSpPr/>
              <p:nvPr/>
            </p:nvSpPr>
            <p:spPr>
              <a:xfrm>
                <a:off x="236590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74412" y="28244"/>
                    </a:moveTo>
                    <a:lnTo>
                      <a:pt x="47536" y="28244"/>
                    </a:lnTo>
                    <a:lnTo>
                      <a:pt x="48152" y="29870"/>
                    </a:lnTo>
                    <a:lnTo>
                      <a:pt x="48641" y="31584"/>
                    </a:lnTo>
                    <a:lnTo>
                      <a:pt x="70167" y="54635"/>
                    </a:lnTo>
                    <a:lnTo>
                      <a:pt x="73079" y="55276"/>
                    </a:lnTo>
                    <a:lnTo>
                      <a:pt x="80146" y="55954"/>
                    </a:lnTo>
                    <a:lnTo>
                      <a:pt x="89418" y="55077"/>
                    </a:lnTo>
                    <a:lnTo>
                      <a:pt x="94132" y="53149"/>
                    </a:lnTo>
                    <a:lnTo>
                      <a:pt x="81340" y="53136"/>
                    </a:lnTo>
                    <a:lnTo>
                      <a:pt x="76073" y="52565"/>
                    </a:lnTo>
                    <a:lnTo>
                      <a:pt x="90545" y="52565"/>
                    </a:lnTo>
                    <a:lnTo>
                      <a:pt x="96735" y="48933"/>
                    </a:lnTo>
                    <a:lnTo>
                      <a:pt x="91734" y="47757"/>
                    </a:lnTo>
                    <a:lnTo>
                      <a:pt x="84964" y="43786"/>
                    </a:lnTo>
                    <a:lnTo>
                      <a:pt x="77663" y="35381"/>
                    </a:lnTo>
                    <a:lnTo>
                      <a:pt x="74412" y="28244"/>
                    </a:lnTo>
                    <a:close/>
                  </a:path>
                  <a:path w="99694" h="56515">
                    <a:moveTo>
                      <a:pt x="69951" y="54597"/>
                    </a:moveTo>
                    <a:lnTo>
                      <a:pt x="70127" y="54635"/>
                    </a:lnTo>
                    <a:lnTo>
                      <a:pt x="69951" y="54597"/>
                    </a:lnTo>
                    <a:close/>
                  </a:path>
                  <a:path w="99694" h="56515">
                    <a:moveTo>
                      <a:pt x="97497" y="48475"/>
                    </a:moveTo>
                    <a:lnTo>
                      <a:pt x="90233" y="53098"/>
                    </a:lnTo>
                    <a:lnTo>
                      <a:pt x="81534" y="53149"/>
                    </a:lnTo>
                    <a:lnTo>
                      <a:pt x="94132" y="53149"/>
                    </a:lnTo>
                    <a:lnTo>
                      <a:pt x="99161" y="51092"/>
                    </a:lnTo>
                    <a:lnTo>
                      <a:pt x="98501" y="49987"/>
                    </a:lnTo>
                    <a:lnTo>
                      <a:pt x="98107" y="49390"/>
                    </a:lnTo>
                    <a:lnTo>
                      <a:pt x="98686" y="48996"/>
                    </a:lnTo>
                    <a:lnTo>
                      <a:pt x="97840" y="48983"/>
                    </a:lnTo>
                    <a:lnTo>
                      <a:pt x="97497" y="48475"/>
                    </a:lnTo>
                    <a:close/>
                  </a:path>
                  <a:path w="99694" h="56515">
                    <a:moveTo>
                      <a:pt x="81412" y="53136"/>
                    </a:moveTo>
                    <a:close/>
                  </a:path>
                  <a:path w="99694" h="56515">
                    <a:moveTo>
                      <a:pt x="90545" y="52565"/>
                    </a:moveTo>
                    <a:lnTo>
                      <a:pt x="76073" y="52565"/>
                    </a:lnTo>
                    <a:lnTo>
                      <a:pt x="81412" y="53136"/>
                    </a:lnTo>
                    <a:lnTo>
                      <a:pt x="89636" y="53098"/>
                    </a:lnTo>
                    <a:lnTo>
                      <a:pt x="90545" y="52565"/>
                    </a:lnTo>
                    <a:close/>
                  </a:path>
                  <a:path w="99694" h="56515">
                    <a:moveTo>
                      <a:pt x="98742" y="48958"/>
                    </a:moveTo>
                    <a:lnTo>
                      <a:pt x="98412" y="48996"/>
                    </a:lnTo>
                    <a:lnTo>
                      <a:pt x="98686" y="48996"/>
                    </a:lnTo>
                    <a:close/>
                  </a:path>
                  <a:path w="99694" h="56515">
                    <a:moveTo>
                      <a:pt x="7010" y="14211"/>
                    </a:moveTo>
                    <a:lnTo>
                      <a:pt x="4521" y="14871"/>
                    </a:lnTo>
                    <a:lnTo>
                      <a:pt x="0" y="20078"/>
                    </a:lnTo>
                    <a:lnTo>
                      <a:pt x="1911" y="26708"/>
                    </a:lnTo>
                    <a:lnTo>
                      <a:pt x="2997" y="31102"/>
                    </a:lnTo>
                    <a:lnTo>
                      <a:pt x="8242" y="33731"/>
                    </a:lnTo>
                    <a:lnTo>
                      <a:pt x="10337" y="33705"/>
                    </a:lnTo>
                    <a:lnTo>
                      <a:pt x="12623" y="32727"/>
                    </a:lnTo>
                    <a:lnTo>
                      <a:pt x="18513" y="30568"/>
                    </a:lnTo>
                    <a:lnTo>
                      <a:pt x="8788" y="30568"/>
                    </a:lnTo>
                    <a:lnTo>
                      <a:pt x="6019" y="29184"/>
                    </a:lnTo>
                    <a:lnTo>
                      <a:pt x="5067" y="26708"/>
                    </a:lnTo>
                    <a:lnTo>
                      <a:pt x="4820" y="25717"/>
                    </a:lnTo>
                    <a:lnTo>
                      <a:pt x="4461" y="24523"/>
                    </a:lnTo>
                    <a:lnTo>
                      <a:pt x="3708" y="20497"/>
                    </a:lnTo>
                    <a:lnTo>
                      <a:pt x="6086" y="17767"/>
                    </a:lnTo>
                    <a:lnTo>
                      <a:pt x="7658" y="17424"/>
                    </a:lnTo>
                    <a:lnTo>
                      <a:pt x="15220" y="17424"/>
                    </a:lnTo>
                    <a:lnTo>
                      <a:pt x="15062" y="17399"/>
                    </a:lnTo>
                    <a:lnTo>
                      <a:pt x="13322" y="15595"/>
                    </a:lnTo>
                    <a:lnTo>
                      <a:pt x="10858" y="14859"/>
                    </a:lnTo>
                    <a:lnTo>
                      <a:pt x="10325" y="14719"/>
                    </a:lnTo>
                    <a:lnTo>
                      <a:pt x="7010" y="14211"/>
                    </a:lnTo>
                    <a:close/>
                  </a:path>
                  <a:path w="99694" h="56515">
                    <a:moveTo>
                      <a:pt x="24131" y="14363"/>
                    </a:moveTo>
                    <a:lnTo>
                      <a:pt x="21056" y="14363"/>
                    </a:lnTo>
                    <a:lnTo>
                      <a:pt x="21132" y="14782"/>
                    </a:lnTo>
                    <a:lnTo>
                      <a:pt x="21131" y="17399"/>
                    </a:lnTo>
                    <a:lnTo>
                      <a:pt x="21348" y="26174"/>
                    </a:lnTo>
                    <a:lnTo>
                      <a:pt x="11493" y="29870"/>
                    </a:lnTo>
                    <a:lnTo>
                      <a:pt x="9982" y="30518"/>
                    </a:lnTo>
                    <a:lnTo>
                      <a:pt x="8788" y="30568"/>
                    </a:lnTo>
                    <a:lnTo>
                      <a:pt x="18513" y="30568"/>
                    </a:lnTo>
                    <a:lnTo>
                      <a:pt x="24472" y="28384"/>
                    </a:lnTo>
                    <a:lnTo>
                      <a:pt x="24131" y="14363"/>
                    </a:lnTo>
                    <a:close/>
                  </a:path>
                  <a:path w="99694" h="56515">
                    <a:moveTo>
                      <a:pt x="69634" y="11658"/>
                    </a:moveTo>
                    <a:lnTo>
                      <a:pt x="25234" y="11658"/>
                    </a:lnTo>
                    <a:lnTo>
                      <a:pt x="26771" y="11976"/>
                    </a:lnTo>
                    <a:lnTo>
                      <a:pt x="38722" y="13703"/>
                    </a:lnTo>
                    <a:lnTo>
                      <a:pt x="45123" y="23482"/>
                    </a:lnTo>
                    <a:lnTo>
                      <a:pt x="45306" y="23926"/>
                    </a:lnTo>
                    <a:lnTo>
                      <a:pt x="46228" y="26555"/>
                    </a:lnTo>
                    <a:lnTo>
                      <a:pt x="48298" y="30530"/>
                    </a:lnTo>
                    <a:lnTo>
                      <a:pt x="48069" y="29730"/>
                    </a:lnTo>
                    <a:lnTo>
                      <a:pt x="47811" y="28968"/>
                    </a:lnTo>
                    <a:lnTo>
                      <a:pt x="47536" y="28244"/>
                    </a:lnTo>
                    <a:lnTo>
                      <a:pt x="74412" y="28244"/>
                    </a:lnTo>
                    <a:lnTo>
                      <a:pt x="71069" y="20904"/>
                    </a:lnTo>
                    <a:lnTo>
                      <a:pt x="70196" y="12705"/>
                    </a:lnTo>
                    <a:lnTo>
                      <a:pt x="69634" y="11658"/>
                    </a:lnTo>
                    <a:close/>
                  </a:path>
                  <a:path w="99694" h="56515">
                    <a:moveTo>
                      <a:pt x="17181" y="17729"/>
                    </a:moveTo>
                    <a:lnTo>
                      <a:pt x="9677" y="17729"/>
                    </a:lnTo>
                    <a:lnTo>
                      <a:pt x="9855" y="17767"/>
                    </a:lnTo>
                    <a:lnTo>
                      <a:pt x="10541" y="17970"/>
                    </a:lnTo>
                    <a:lnTo>
                      <a:pt x="12941" y="18986"/>
                    </a:lnTo>
                    <a:lnTo>
                      <a:pt x="13906" y="21513"/>
                    </a:lnTo>
                    <a:lnTo>
                      <a:pt x="13677" y="22580"/>
                    </a:lnTo>
                    <a:lnTo>
                      <a:pt x="13100" y="23482"/>
                    </a:lnTo>
                    <a:lnTo>
                      <a:pt x="12985" y="23926"/>
                    </a:lnTo>
                    <a:lnTo>
                      <a:pt x="13931" y="24523"/>
                    </a:lnTo>
                    <a:lnTo>
                      <a:pt x="13525" y="25044"/>
                    </a:lnTo>
                    <a:lnTo>
                      <a:pt x="13220" y="25349"/>
                    </a:lnTo>
                    <a:lnTo>
                      <a:pt x="17259" y="25717"/>
                    </a:lnTo>
                    <a:lnTo>
                      <a:pt x="18821" y="23926"/>
                    </a:lnTo>
                    <a:lnTo>
                      <a:pt x="20231" y="21450"/>
                    </a:lnTo>
                    <a:lnTo>
                      <a:pt x="20802" y="18110"/>
                    </a:lnTo>
                    <a:lnTo>
                      <a:pt x="18732" y="17945"/>
                    </a:lnTo>
                    <a:lnTo>
                      <a:pt x="17181" y="17729"/>
                    </a:lnTo>
                    <a:close/>
                  </a:path>
                  <a:path w="99694" h="56515">
                    <a:moveTo>
                      <a:pt x="9761" y="17752"/>
                    </a:moveTo>
                    <a:close/>
                  </a:path>
                  <a:path w="99694" h="56515">
                    <a:moveTo>
                      <a:pt x="15220" y="17424"/>
                    </a:moveTo>
                    <a:lnTo>
                      <a:pt x="7658" y="17424"/>
                    </a:lnTo>
                    <a:lnTo>
                      <a:pt x="9761" y="17752"/>
                    </a:lnTo>
                    <a:lnTo>
                      <a:pt x="17181" y="17729"/>
                    </a:lnTo>
                    <a:lnTo>
                      <a:pt x="15220" y="17424"/>
                    </a:lnTo>
                    <a:close/>
                  </a:path>
                  <a:path w="99694" h="56515">
                    <a:moveTo>
                      <a:pt x="21061" y="14579"/>
                    </a:moveTo>
                    <a:lnTo>
                      <a:pt x="21066" y="14782"/>
                    </a:lnTo>
                    <a:lnTo>
                      <a:pt x="21061" y="14579"/>
                    </a:lnTo>
                    <a:close/>
                  </a:path>
                  <a:path w="99694" h="56515">
                    <a:moveTo>
                      <a:pt x="24879" y="8432"/>
                    </a:moveTo>
                    <a:lnTo>
                      <a:pt x="23025" y="8801"/>
                    </a:lnTo>
                    <a:lnTo>
                      <a:pt x="20430" y="11658"/>
                    </a:lnTo>
                    <a:lnTo>
                      <a:pt x="20309" y="11976"/>
                    </a:lnTo>
                    <a:lnTo>
                      <a:pt x="21061" y="14579"/>
                    </a:lnTo>
                    <a:lnTo>
                      <a:pt x="21056" y="14363"/>
                    </a:lnTo>
                    <a:lnTo>
                      <a:pt x="24131" y="14363"/>
                    </a:lnTo>
                    <a:lnTo>
                      <a:pt x="24019" y="13703"/>
                    </a:lnTo>
                    <a:lnTo>
                      <a:pt x="23939" y="13436"/>
                    </a:lnTo>
                    <a:lnTo>
                      <a:pt x="23837" y="12471"/>
                    </a:lnTo>
                    <a:lnTo>
                      <a:pt x="24422" y="11836"/>
                    </a:lnTo>
                    <a:lnTo>
                      <a:pt x="25234" y="11658"/>
                    </a:lnTo>
                    <a:lnTo>
                      <a:pt x="69634" y="11658"/>
                    </a:lnTo>
                    <a:lnTo>
                      <a:pt x="68345" y="9258"/>
                    </a:lnTo>
                    <a:lnTo>
                      <a:pt x="28879" y="9258"/>
                    </a:lnTo>
                    <a:lnTo>
                      <a:pt x="27901" y="9042"/>
                    </a:lnTo>
                    <a:lnTo>
                      <a:pt x="27317" y="8953"/>
                    </a:lnTo>
                    <a:lnTo>
                      <a:pt x="24879" y="8432"/>
                    </a:lnTo>
                    <a:close/>
                  </a:path>
                  <a:path w="99694" h="56515">
                    <a:moveTo>
                      <a:pt x="47332" y="0"/>
                    </a:moveTo>
                    <a:lnTo>
                      <a:pt x="45288" y="1752"/>
                    </a:lnTo>
                    <a:lnTo>
                      <a:pt x="37909" y="6324"/>
                    </a:lnTo>
                    <a:lnTo>
                      <a:pt x="28879" y="9258"/>
                    </a:lnTo>
                    <a:lnTo>
                      <a:pt x="68345" y="9258"/>
                    </a:lnTo>
                    <a:lnTo>
                      <a:pt x="67613" y="7894"/>
                    </a:lnTo>
                    <a:lnTo>
                      <a:pt x="61255" y="4600"/>
                    </a:lnTo>
                    <a:lnTo>
                      <a:pt x="49060" y="952"/>
                    </a:lnTo>
                    <a:lnTo>
                      <a:pt x="47332" y="0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23">
                <a:extLst>
                  <a:ext uri="{FF2B5EF4-FFF2-40B4-BE49-F238E27FC236}">
                    <a16:creationId xmlns:a16="http://schemas.microsoft.com/office/drawing/2014/main" xmlns="" id="{03159728-539E-41D6-BD9B-4DA04686311C}"/>
                  </a:ext>
                </a:extLst>
              </p:cNvPr>
              <p:cNvSpPr/>
              <p:nvPr/>
            </p:nvSpPr>
            <p:spPr>
              <a:xfrm>
                <a:off x="2369654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13589" y="8026"/>
                    </a:moveTo>
                    <a:lnTo>
                      <a:pt x="12687" y="7912"/>
                    </a:lnTo>
                    <a:lnTo>
                      <a:pt x="11772" y="7797"/>
                    </a:lnTo>
                    <a:lnTo>
                      <a:pt x="11455" y="7759"/>
                    </a:lnTo>
                    <a:lnTo>
                      <a:pt x="10401" y="7632"/>
                    </a:lnTo>
                    <a:lnTo>
                      <a:pt x="10680" y="7264"/>
                    </a:lnTo>
                    <a:lnTo>
                      <a:pt x="9105" y="6261"/>
                    </a:lnTo>
                    <a:lnTo>
                      <a:pt x="9918" y="4991"/>
                    </a:lnTo>
                    <a:lnTo>
                      <a:pt x="10147" y="3924"/>
                    </a:lnTo>
                    <a:lnTo>
                      <a:pt x="9182" y="1397"/>
                    </a:lnTo>
                    <a:lnTo>
                      <a:pt x="6781" y="393"/>
                    </a:lnTo>
                    <a:lnTo>
                      <a:pt x="5842" y="139"/>
                    </a:lnTo>
                    <a:lnTo>
                      <a:pt x="5003" y="12"/>
                    </a:lnTo>
                    <a:lnTo>
                      <a:pt x="4076" y="0"/>
                    </a:lnTo>
                    <a:lnTo>
                      <a:pt x="3251" y="177"/>
                    </a:lnTo>
                    <a:lnTo>
                      <a:pt x="2527" y="482"/>
                    </a:lnTo>
                    <a:lnTo>
                      <a:pt x="1879" y="876"/>
                    </a:lnTo>
                    <a:lnTo>
                      <a:pt x="1346" y="1320"/>
                    </a:lnTo>
                    <a:lnTo>
                      <a:pt x="0" y="3187"/>
                    </a:lnTo>
                    <a:lnTo>
                      <a:pt x="685" y="6858"/>
                    </a:lnTo>
                    <a:lnTo>
                      <a:pt x="1092" y="8229"/>
                    </a:lnTo>
                    <a:lnTo>
                      <a:pt x="1308" y="9118"/>
                    </a:lnTo>
                    <a:lnTo>
                      <a:pt x="2260" y="11595"/>
                    </a:lnTo>
                    <a:lnTo>
                      <a:pt x="5041" y="12979"/>
                    </a:lnTo>
                    <a:lnTo>
                      <a:pt x="6223" y="12928"/>
                    </a:lnTo>
                    <a:lnTo>
                      <a:pt x="7962" y="12192"/>
                    </a:lnTo>
                    <a:lnTo>
                      <a:pt x="10998" y="11061"/>
                    </a:lnTo>
                    <a:lnTo>
                      <a:pt x="13589" y="8026"/>
                    </a:lnTo>
                    <a:close/>
                  </a:path>
                  <a:path w="16510" h="15875">
                    <a:moveTo>
                      <a:pt x="16040" y="9829"/>
                    </a:moveTo>
                    <a:lnTo>
                      <a:pt x="12788" y="13703"/>
                    </a:lnTo>
                    <a:lnTo>
                      <a:pt x="8877" y="15138"/>
                    </a:lnTo>
                    <a:lnTo>
                      <a:pt x="8255" y="15405"/>
                    </a:lnTo>
                    <a:lnTo>
                      <a:pt x="7658" y="15595"/>
                    </a:lnTo>
                    <a:lnTo>
                      <a:pt x="7073" y="15722"/>
                    </a:lnTo>
                    <a:lnTo>
                      <a:pt x="10972" y="15773"/>
                    </a:lnTo>
                    <a:lnTo>
                      <a:pt x="14427" y="11950"/>
                    </a:lnTo>
                    <a:lnTo>
                      <a:pt x="16040" y="9829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2" name="object 24">
                <a:extLst>
                  <a:ext uri="{FF2B5EF4-FFF2-40B4-BE49-F238E27FC236}">
                    <a16:creationId xmlns:a16="http://schemas.microsoft.com/office/drawing/2014/main" xmlns="" id="{04E75FAC-5354-4F82-AF1B-C81158F83DCB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301646" y="666851"/>
                <a:ext cx="12280" cy="12776"/>
              </a:xfrm>
              <a:prstGeom prst="rect">
                <a:avLst/>
              </a:prstGeom>
            </p:spPr>
          </p:pic>
          <p:pic>
            <p:nvPicPr>
              <p:cNvPr id="63" name="object 25">
                <a:extLst>
                  <a:ext uri="{FF2B5EF4-FFF2-40B4-BE49-F238E27FC236}">
                    <a16:creationId xmlns:a16="http://schemas.microsoft.com/office/drawing/2014/main" xmlns="" id="{91BD28DB-C7C6-4AB3-8CFA-87CA702A8CA7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237415" y="610693"/>
                <a:ext cx="300641" cy="589058"/>
              </a:xfrm>
              <a:prstGeom prst="rect">
                <a:avLst/>
              </a:prstGeom>
            </p:spPr>
          </p:pic>
          <p:pic>
            <p:nvPicPr>
              <p:cNvPr id="64" name="object 26">
                <a:extLst>
                  <a:ext uri="{FF2B5EF4-FFF2-40B4-BE49-F238E27FC236}">
                    <a16:creationId xmlns:a16="http://schemas.microsoft.com/office/drawing/2014/main" xmlns="" id="{77A09CE3-7B98-40AC-94D5-7D78B254A2BD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505722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65" name="object 27">
                <a:extLst>
                  <a:ext uri="{FF2B5EF4-FFF2-40B4-BE49-F238E27FC236}">
                    <a16:creationId xmlns:a16="http://schemas.microsoft.com/office/drawing/2014/main" xmlns="" id="{835046B6-8F0F-4DB8-B165-08BFA5AE8B2F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453760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66" name="object 28">
                <a:extLst>
                  <a:ext uri="{FF2B5EF4-FFF2-40B4-BE49-F238E27FC236}">
                    <a16:creationId xmlns:a16="http://schemas.microsoft.com/office/drawing/2014/main" xmlns="" id="{95A36C93-0ECC-4A0A-AAC9-C6259A28C56B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491346" y="1137171"/>
                <a:ext cx="29248" cy="15773"/>
              </a:xfrm>
              <a:prstGeom prst="rect">
                <a:avLst/>
              </a:prstGeom>
            </p:spPr>
          </p:pic>
          <p:sp>
            <p:nvSpPr>
              <p:cNvPr id="67" name="object 29">
                <a:extLst>
                  <a:ext uri="{FF2B5EF4-FFF2-40B4-BE49-F238E27FC236}">
                    <a16:creationId xmlns:a16="http://schemas.microsoft.com/office/drawing/2014/main" xmlns="" id="{77402FF9-B96B-4109-A237-6A9871E1C961}"/>
                  </a:ext>
                </a:extLst>
              </p:cNvPr>
              <p:cNvSpPr/>
              <p:nvPr/>
            </p:nvSpPr>
            <p:spPr>
              <a:xfrm>
                <a:off x="2532797" y="546162"/>
                <a:ext cx="2095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0320">
                    <a:moveTo>
                      <a:pt x="16090" y="0"/>
                    </a:moveTo>
                    <a:lnTo>
                      <a:pt x="10363" y="0"/>
                    </a:lnTo>
                    <a:lnTo>
                      <a:pt x="4635" y="0"/>
                    </a:lnTo>
                    <a:lnTo>
                      <a:pt x="0" y="4533"/>
                    </a:lnTo>
                    <a:lnTo>
                      <a:pt x="0" y="15697"/>
                    </a:lnTo>
                    <a:lnTo>
                      <a:pt x="4635" y="20231"/>
                    </a:lnTo>
                    <a:lnTo>
                      <a:pt x="16090" y="20231"/>
                    </a:lnTo>
                    <a:lnTo>
                      <a:pt x="20726" y="15697"/>
                    </a:lnTo>
                    <a:lnTo>
                      <a:pt x="20726" y="4533"/>
                    </a:lnTo>
                    <a:lnTo>
                      <a:pt x="16090" y="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30">
                <a:extLst>
                  <a:ext uri="{FF2B5EF4-FFF2-40B4-BE49-F238E27FC236}">
                    <a16:creationId xmlns:a16="http://schemas.microsoft.com/office/drawing/2014/main" xmlns="" id="{CA1BF38C-6741-4276-BD34-C36152314156}"/>
                  </a:ext>
                </a:extLst>
              </p:cNvPr>
              <p:cNvSpPr/>
              <p:nvPr/>
            </p:nvSpPr>
            <p:spPr>
              <a:xfrm>
                <a:off x="2422779" y="551598"/>
                <a:ext cx="128905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28905" h="86995">
                    <a:moveTo>
                      <a:pt x="9779" y="84848"/>
                    </a:moveTo>
                    <a:lnTo>
                      <a:pt x="6121" y="70827"/>
                    </a:lnTo>
                    <a:lnTo>
                      <a:pt x="4025" y="69240"/>
                    </a:lnTo>
                    <a:lnTo>
                      <a:pt x="1981" y="67500"/>
                    </a:lnTo>
                    <a:lnTo>
                      <a:pt x="0" y="65570"/>
                    </a:lnTo>
                    <a:lnTo>
                      <a:pt x="2451" y="82880"/>
                    </a:lnTo>
                    <a:lnTo>
                      <a:pt x="9779" y="84848"/>
                    </a:lnTo>
                    <a:close/>
                  </a:path>
                  <a:path w="128905" h="86995">
                    <a:moveTo>
                      <a:pt x="24650" y="86410"/>
                    </a:moveTo>
                    <a:lnTo>
                      <a:pt x="23406" y="84480"/>
                    </a:lnTo>
                    <a:lnTo>
                      <a:pt x="21894" y="82042"/>
                    </a:lnTo>
                    <a:lnTo>
                      <a:pt x="20256" y="79222"/>
                    </a:lnTo>
                    <a:lnTo>
                      <a:pt x="15798" y="77216"/>
                    </a:lnTo>
                    <a:lnTo>
                      <a:pt x="11290" y="74650"/>
                    </a:lnTo>
                    <a:lnTo>
                      <a:pt x="6959" y="71450"/>
                    </a:lnTo>
                    <a:lnTo>
                      <a:pt x="7823" y="73469"/>
                    </a:lnTo>
                    <a:lnTo>
                      <a:pt x="22682" y="86194"/>
                    </a:lnTo>
                    <a:lnTo>
                      <a:pt x="24650" y="86410"/>
                    </a:lnTo>
                    <a:close/>
                  </a:path>
                  <a:path w="128905" h="86995">
                    <a:moveTo>
                      <a:pt x="125171" y="2095"/>
                    </a:moveTo>
                    <a:lnTo>
                      <a:pt x="123024" y="0"/>
                    </a:lnTo>
                    <a:lnTo>
                      <a:pt x="120370" y="0"/>
                    </a:lnTo>
                    <a:lnTo>
                      <a:pt x="117716" y="0"/>
                    </a:lnTo>
                    <a:lnTo>
                      <a:pt x="115570" y="2095"/>
                    </a:lnTo>
                    <a:lnTo>
                      <a:pt x="115570" y="7277"/>
                    </a:lnTo>
                    <a:lnTo>
                      <a:pt x="117716" y="9372"/>
                    </a:lnTo>
                    <a:lnTo>
                      <a:pt x="123024" y="9372"/>
                    </a:lnTo>
                    <a:lnTo>
                      <a:pt x="125171" y="7277"/>
                    </a:lnTo>
                    <a:lnTo>
                      <a:pt x="125171" y="2095"/>
                    </a:lnTo>
                    <a:close/>
                  </a:path>
                  <a:path w="128905" h="86995">
                    <a:moveTo>
                      <a:pt x="128663" y="23241"/>
                    </a:moveTo>
                    <a:lnTo>
                      <a:pt x="126123" y="24320"/>
                    </a:lnTo>
                    <a:lnTo>
                      <a:pt x="123329" y="24917"/>
                    </a:lnTo>
                    <a:lnTo>
                      <a:pt x="117551" y="24917"/>
                    </a:lnTo>
                    <a:lnTo>
                      <a:pt x="114858" y="24371"/>
                    </a:lnTo>
                    <a:lnTo>
                      <a:pt x="112407" y="23368"/>
                    </a:lnTo>
                    <a:lnTo>
                      <a:pt x="112839" y="34937"/>
                    </a:lnTo>
                    <a:lnTo>
                      <a:pt x="113563" y="58127"/>
                    </a:lnTo>
                    <a:lnTo>
                      <a:pt x="115404" y="57962"/>
                    </a:lnTo>
                    <a:lnTo>
                      <a:pt x="115125" y="56908"/>
                    </a:lnTo>
                    <a:lnTo>
                      <a:pt x="115100" y="56781"/>
                    </a:lnTo>
                    <a:lnTo>
                      <a:pt x="114833" y="56908"/>
                    </a:lnTo>
                    <a:lnTo>
                      <a:pt x="115087" y="56743"/>
                    </a:lnTo>
                    <a:lnTo>
                      <a:pt x="120345" y="54406"/>
                    </a:lnTo>
                    <a:lnTo>
                      <a:pt x="125056" y="55943"/>
                    </a:lnTo>
                    <a:lnTo>
                      <a:pt x="126682" y="56629"/>
                    </a:lnTo>
                    <a:lnTo>
                      <a:pt x="126923" y="54406"/>
                    </a:lnTo>
                    <a:lnTo>
                      <a:pt x="127622" y="47929"/>
                    </a:lnTo>
                    <a:lnTo>
                      <a:pt x="128206" y="40068"/>
                    </a:lnTo>
                    <a:lnTo>
                      <a:pt x="128536" y="32131"/>
                    </a:lnTo>
                    <a:lnTo>
                      <a:pt x="128638" y="24917"/>
                    </a:lnTo>
                    <a:lnTo>
                      <a:pt x="128663" y="23241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31">
                <a:extLst>
                  <a:ext uri="{FF2B5EF4-FFF2-40B4-BE49-F238E27FC236}">
                    <a16:creationId xmlns:a16="http://schemas.microsoft.com/office/drawing/2014/main" xmlns="" id="{A94A6372-25BC-46E7-A69D-D6F74C6C3594}"/>
                  </a:ext>
                </a:extLst>
              </p:cNvPr>
              <p:cNvSpPr/>
              <p:nvPr/>
            </p:nvSpPr>
            <p:spPr>
              <a:xfrm>
                <a:off x="2539644" y="579589"/>
                <a:ext cx="825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9684">
                    <a:moveTo>
                      <a:pt x="7531" y="5448"/>
                    </a:moveTo>
                    <a:lnTo>
                      <a:pt x="6858" y="4419"/>
                    </a:lnTo>
                    <a:lnTo>
                      <a:pt x="7264" y="3098"/>
                    </a:lnTo>
                    <a:lnTo>
                      <a:pt x="6794" y="1689"/>
                    </a:lnTo>
                    <a:lnTo>
                      <a:pt x="4076" y="0"/>
                    </a:lnTo>
                    <a:lnTo>
                      <a:pt x="1955" y="495"/>
                    </a:lnTo>
                    <a:lnTo>
                      <a:pt x="25" y="3175"/>
                    </a:lnTo>
                    <a:lnTo>
                      <a:pt x="0" y="4597"/>
                    </a:lnTo>
                    <a:lnTo>
                      <a:pt x="673" y="5626"/>
                    </a:lnTo>
                    <a:lnTo>
                      <a:pt x="266" y="6946"/>
                    </a:lnTo>
                    <a:lnTo>
                      <a:pt x="736" y="8356"/>
                    </a:lnTo>
                    <a:lnTo>
                      <a:pt x="2082" y="9194"/>
                    </a:lnTo>
                    <a:lnTo>
                      <a:pt x="2400" y="9334"/>
                    </a:lnTo>
                    <a:lnTo>
                      <a:pt x="3289" y="8953"/>
                    </a:lnTo>
                    <a:lnTo>
                      <a:pt x="4305" y="8902"/>
                    </a:lnTo>
                    <a:lnTo>
                      <a:pt x="5194" y="9245"/>
                    </a:lnTo>
                    <a:lnTo>
                      <a:pt x="5765" y="8978"/>
                    </a:lnTo>
                    <a:lnTo>
                      <a:pt x="6286" y="8559"/>
                    </a:lnTo>
                    <a:lnTo>
                      <a:pt x="7505" y="6870"/>
                    </a:lnTo>
                    <a:lnTo>
                      <a:pt x="7531" y="5448"/>
                    </a:lnTo>
                    <a:close/>
                  </a:path>
                  <a:path w="8255" h="19684">
                    <a:moveTo>
                      <a:pt x="8255" y="15976"/>
                    </a:moveTo>
                    <a:lnTo>
                      <a:pt x="8140" y="14224"/>
                    </a:lnTo>
                    <a:lnTo>
                      <a:pt x="7086" y="13131"/>
                    </a:lnTo>
                    <a:lnTo>
                      <a:pt x="6972" y="13512"/>
                    </a:lnTo>
                    <a:lnTo>
                      <a:pt x="6794" y="13893"/>
                    </a:lnTo>
                    <a:lnTo>
                      <a:pt x="5384" y="15862"/>
                    </a:lnTo>
                    <a:lnTo>
                      <a:pt x="3149" y="16370"/>
                    </a:lnTo>
                    <a:lnTo>
                      <a:pt x="1320" y="15240"/>
                    </a:lnTo>
                    <a:lnTo>
                      <a:pt x="1117" y="15074"/>
                    </a:lnTo>
                    <a:lnTo>
                      <a:pt x="939" y="14884"/>
                    </a:lnTo>
                    <a:lnTo>
                      <a:pt x="533" y="16256"/>
                    </a:lnTo>
                    <a:lnTo>
                      <a:pt x="1028" y="17729"/>
                    </a:lnTo>
                    <a:lnTo>
                      <a:pt x="3873" y="19481"/>
                    </a:lnTo>
                    <a:lnTo>
                      <a:pt x="6096" y="18973"/>
                    </a:lnTo>
                    <a:lnTo>
                      <a:pt x="8255" y="15976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0" name="object 32">
                <a:extLst>
                  <a:ext uri="{FF2B5EF4-FFF2-40B4-BE49-F238E27FC236}">
                    <a16:creationId xmlns:a16="http://schemas.microsoft.com/office/drawing/2014/main" xmlns="" id="{721F3798-AE13-4382-A960-AD2542CA191A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228688" y="696068"/>
                <a:ext cx="477389" cy="471623"/>
              </a:xfrm>
              <a:prstGeom prst="rect">
                <a:avLst/>
              </a:prstGeom>
            </p:spPr>
          </p:pic>
          <p:sp>
            <p:nvSpPr>
              <p:cNvPr id="71" name="object 33">
                <a:extLst>
                  <a:ext uri="{FF2B5EF4-FFF2-40B4-BE49-F238E27FC236}">
                    <a16:creationId xmlns:a16="http://schemas.microsoft.com/office/drawing/2014/main" xmlns="" id="{EB6202A1-91C2-4000-83CF-DEB88FFFF376}"/>
                  </a:ext>
                </a:extLst>
              </p:cNvPr>
              <p:cNvSpPr/>
              <p:nvPr/>
            </p:nvSpPr>
            <p:spPr>
              <a:xfrm>
                <a:off x="2539250" y="588111"/>
                <a:ext cx="889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9684">
                    <a:moveTo>
                      <a:pt x="8089" y="4089"/>
                    </a:moveTo>
                    <a:lnTo>
                      <a:pt x="7747" y="1981"/>
                    </a:lnTo>
                    <a:lnTo>
                      <a:pt x="6146" y="990"/>
                    </a:lnTo>
                    <a:lnTo>
                      <a:pt x="4546" y="0"/>
                    </a:lnTo>
                    <a:lnTo>
                      <a:pt x="2311" y="508"/>
                    </a:lnTo>
                    <a:lnTo>
                      <a:pt x="0" y="3746"/>
                    </a:lnTo>
                    <a:lnTo>
                      <a:pt x="342" y="5867"/>
                    </a:lnTo>
                    <a:lnTo>
                      <a:pt x="3543" y="7835"/>
                    </a:lnTo>
                    <a:lnTo>
                      <a:pt x="5778" y="7327"/>
                    </a:lnTo>
                    <a:lnTo>
                      <a:pt x="8089" y="4089"/>
                    </a:lnTo>
                    <a:close/>
                  </a:path>
                  <a:path w="8889" h="19684">
                    <a:moveTo>
                      <a:pt x="8356" y="16090"/>
                    </a:moveTo>
                    <a:lnTo>
                      <a:pt x="7696" y="14960"/>
                    </a:lnTo>
                    <a:lnTo>
                      <a:pt x="8064" y="13550"/>
                    </a:lnTo>
                    <a:lnTo>
                      <a:pt x="7543" y="12065"/>
                    </a:lnTo>
                    <a:lnTo>
                      <a:pt x="4597" y="10236"/>
                    </a:lnTo>
                    <a:lnTo>
                      <a:pt x="2247" y="10769"/>
                    </a:lnTo>
                    <a:lnTo>
                      <a:pt x="152" y="13690"/>
                    </a:lnTo>
                    <a:lnTo>
                      <a:pt x="101" y="15189"/>
                    </a:lnTo>
                    <a:lnTo>
                      <a:pt x="762" y="16306"/>
                    </a:lnTo>
                    <a:lnTo>
                      <a:pt x="482" y="17399"/>
                    </a:lnTo>
                    <a:lnTo>
                      <a:pt x="723" y="18542"/>
                    </a:lnTo>
                    <a:lnTo>
                      <a:pt x="1435" y="19367"/>
                    </a:lnTo>
                    <a:lnTo>
                      <a:pt x="3594" y="18884"/>
                    </a:lnTo>
                    <a:lnTo>
                      <a:pt x="5537" y="18961"/>
                    </a:lnTo>
                    <a:lnTo>
                      <a:pt x="7086" y="19227"/>
                    </a:lnTo>
                    <a:lnTo>
                      <a:pt x="7366" y="18884"/>
                    </a:lnTo>
                    <a:lnTo>
                      <a:pt x="8305" y="17576"/>
                    </a:lnTo>
                    <a:lnTo>
                      <a:pt x="8356" y="16306"/>
                    </a:lnTo>
                    <a:lnTo>
                      <a:pt x="8356" y="1609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1" name="object 34">
              <a:extLst>
                <a:ext uri="{FF2B5EF4-FFF2-40B4-BE49-F238E27FC236}">
                  <a16:creationId xmlns:a16="http://schemas.microsoft.com/office/drawing/2014/main" xmlns="" id="{DDAB0FF3-7C4A-407C-BA5E-82A4501B817E}"/>
                </a:ext>
              </a:extLst>
            </p:cNvPr>
            <p:cNvSpPr txBox="1"/>
            <p:nvPr/>
          </p:nvSpPr>
          <p:spPr>
            <a:xfrm>
              <a:off x="8088662" y="375659"/>
              <a:ext cx="1648503" cy="443006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060"/>
                </a:lnSpc>
                <a:spcBef>
                  <a:spcPts val="225"/>
                </a:spcBef>
              </a:pP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</a:t>
              </a:r>
              <a:r>
                <a:rPr sz="900" spc="13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экономического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развития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инвестиций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Самарской</a:t>
              </a:r>
              <a:r>
                <a:rPr sz="900" spc="10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области</a:t>
              </a:r>
              <a:endParaRPr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object 34">
              <a:extLst>
                <a:ext uri="{FF2B5EF4-FFF2-40B4-BE49-F238E27FC236}">
                  <a16:creationId xmlns:a16="http://schemas.microsoft.com/office/drawing/2014/main" xmlns="" id="{735C9768-E200-4C8B-A812-60D48B5693C1}"/>
                </a:ext>
              </a:extLst>
            </p:cNvPr>
            <p:cNvSpPr txBox="1"/>
            <p:nvPr/>
          </p:nvSpPr>
          <p:spPr>
            <a:xfrm>
              <a:off x="10421471" y="380407"/>
              <a:ext cx="1632596" cy="470000"/>
            </a:xfrm>
            <a:prstGeom prst="rect">
              <a:avLst/>
            </a:prstGeom>
          </p:spPr>
          <p:txBody>
            <a:bodyPr vert="horz" wrap="square" lIns="0" tIns="28575" rIns="0" bIns="0" rtlCol="0" anchor="ctr">
              <a:spAutoFit/>
            </a:bodyPr>
            <a:lstStyle/>
            <a:p>
              <a:pPr marL="12700" marR="5080">
                <a:spcBef>
                  <a:spcPts val="225"/>
                </a:spcBef>
              </a:pPr>
              <a:r>
                <a:rPr lang="ru-RU" sz="900" dirty="0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Муниципальный район </a:t>
              </a:r>
              <a:r>
                <a:rPr lang="ru-RU" sz="900" dirty="0" err="1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Кинельский</a:t>
              </a:r>
              <a:r>
                <a:rPr lang="ru-RU" sz="900" dirty="0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12700" marR="5080">
                <a:spcBef>
                  <a:spcPts val="225"/>
                </a:spcBef>
              </a:pPr>
              <a:r>
                <a:rPr lang="ru-RU" sz="900" dirty="0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Самарской области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829894" y="332487"/>
            <a:ext cx="497448" cy="640135"/>
          </a:xfrm>
          <a:prstGeom prst="rect">
            <a:avLst/>
          </a:prstGeom>
        </p:spPr>
      </p:pic>
      <p:sp>
        <p:nvSpPr>
          <p:cNvPr id="72" name="object 35">
            <a:extLst>
              <a:ext uri="{FF2B5EF4-FFF2-40B4-BE49-F238E27FC236}">
                <a16:creationId xmlns:a16="http://schemas.microsoft.com/office/drawing/2014/main" xmlns="" id="{9BD17555-308E-CBDD-8812-C263B0DFF0AF}"/>
              </a:ext>
            </a:extLst>
          </p:cNvPr>
          <p:cNvSpPr txBox="1">
            <a:spLocks/>
          </p:cNvSpPr>
          <p:nvPr/>
        </p:nvSpPr>
        <p:spPr>
          <a:xfrm>
            <a:off x="91703" y="1215214"/>
            <a:ext cx="7828902" cy="4150495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algn="l">
              <a:lnSpc>
                <a:spcPct val="100000"/>
              </a:lnSpc>
              <a:spcBef>
                <a:spcPts val="600"/>
              </a:spcBef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район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Кинельский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55600" marR="5080" indent="-342900" algn="l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 к привлечению  инвесторов;</a:t>
            </a:r>
          </a:p>
          <a:p>
            <a:pPr marL="355600" marR="5080" indent="-342900" algn="l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района имеются готовые земельные участки и объекты, потенциально пригодные для применения в инвестиционной деятельности;</a:t>
            </a:r>
          </a:p>
          <a:p>
            <a:pPr marL="355600" marR="5080" indent="-342900" algn="l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района имеется хорошая транспортная инфраструктура;</a:t>
            </a:r>
          </a:p>
          <a:p>
            <a:pPr marL="355600" marR="5080" indent="-342900" algn="l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района по всем направления инженерной инфраструктуры имеется резерв, возможность технологического присоединения по всем инвестиционным площадкам;</a:t>
            </a:r>
          </a:p>
          <a:p>
            <a:pPr marL="355600" marR="5080" indent="-342900" algn="l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газификации природным и сжиженным газом составляет 100%.</a:t>
            </a:r>
          </a:p>
          <a:p>
            <a:pPr marL="12700" marR="5080" algn="l">
              <a:lnSpc>
                <a:spcPct val="100000"/>
              </a:lnSpc>
              <a:spcBef>
                <a:spcPts val="1200"/>
              </a:spcBef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ЭТО СПОСОБСТВУЕТ ВЫСОКОЙ ИНВЕСТИЦИОННОЙ ПРИВЛЕКАТЕЛЬНОСТИ КИНЕЛЬСКОГО РАЙОНА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318" y="1521665"/>
            <a:ext cx="3942503" cy="3906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1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6">
            <a:extLst>
              <a:ext uri="{FF2B5EF4-FFF2-40B4-BE49-F238E27FC236}">
                <a16:creationId xmlns:a16="http://schemas.microsoft.com/office/drawing/2014/main" xmlns="" id="{5B821D9F-B96E-25F8-FC33-2F7B717097C0}"/>
              </a:ext>
            </a:extLst>
          </p:cNvPr>
          <p:cNvSpPr/>
          <p:nvPr/>
        </p:nvSpPr>
        <p:spPr>
          <a:xfrm>
            <a:off x="331674" y="1214337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7">
            <a:extLst>
              <a:ext uri="{FF2B5EF4-FFF2-40B4-BE49-F238E27FC236}">
                <a16:creationId xmlns:a16="http://schemas.microsoft.com/office/drawing/2014/main" xmlns="" id="{97129AD0-AEDC-3D54-486D-6AD4C029B579}"/>
              </a:ext>
            </a:extLst>
          </p:cNvPr>
          <p:cNvSpPr/>
          <p:nvPr/>
        </p:nvSpPr>
        <p:spPr>
          <a:xfrm flipV="1">
            <a:off x="331674" y="6510214"/>
            <a:ext cx="11415826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8">
            <a:extLst>
              <a:ext uri="{FF2B5EF4-FFF2-40B4-BE49-F238E27FC236}">
                <a16:creationId xmlns:a16="http://schemas.microsoft.com/office/drawing/2014/main" xmlns="" id="{EDD6D697-1066-BBB9-7A13-287E53EF8B50}"/>
              </a:ext>
            </a:extLst>
          </p:cNvPr>
          <p:cNvSpPr txBox="1">
            <a:spLocks/>
          </p:cNvSpPr>
          <p:nvPr/>
        </p:nvSpPr>
        <p:spPr>
          <a:xfrm>
            <a:off x="318975" y="149574"/>
            <a:ext cx="8748825" cy="9448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3400"/>
              </a:lnSpc>
              <a:spcBef>
                <a:spcPts val="780"/>
              </a:spcBef>
            </a:pPr>
            <a: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ГЕОГРАФИЧЕСКОГО ПОЛОЖЕНИЯ ТЕРРИТОРИИ</a:t>
            </a:r>
            <a:endParaRPr lang="ru-RU" sz="2800" b="1" spc="-10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1">
            <a:extLst>
              <a:ext uri="{FF2B5EF4-FFF2-40B4-BE49-F238E27FC236}">
                <a16:creationId xmlns:a16="http://schemas.microsoft.com/office/drawing/2014/main" xmlns="" id="{5EAC7AD2-7514-EF8C-E644-762603C14DAA}"/>
              </a:ext>
            </a:extLst>
          </p:cNvPr>
          <p:cNvSpPr txBox="1">
            <a:spLocks/>
          </p:cNvSpPr>
          <p:nvPr/>
        </p:nvSpPr>
        <p:spPr>
          <a:xfrm>
            <a:off x="11894683" y="6444981"/>
            <a:ext cx="15938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2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xmlns="" id="{B11CAB01-4582-424E-9F38-7A47960980BE}"/>
              </a:ext>
            </a:extLst>
          </p:cNvPr>
          <p:cNvGrpSpPr/>
          <p:nvPr/>
        </p:nvGrpSpPr>
        <p:grpSpPr>
          <a:xfrm>
            <a:off x="7081284" y="349323"/>
            <a:ext cx="4972783" cy="524920"/>
            <a:chOff x="7528468" y="349323"/>
            <a:chExt cx="4525599" cy="524920"/>
          </a:xfrm>
        </p:grpSpPr>
        <p:grpSp>
          <p:nvGrpSpPr>
            <p:cNvPr id="6" name="object 6">
              <a:extLst>
                <a:ext uri="{FF2B5EF4-FFF2-40B4-BE49-F238E27FC236}">
                  <a16:creationId xmlns:a16="http://schemas.microsoft.com/office/drawing/2014/main" xmlns="" id="{B988F059-8BD2-375F-2910-546C34543697}"/>
                </a:ext>
              </a:extLst>
            </p:cNvPr>
            <p:cNvGrpSpPr/>
            <p:nvPr/>
          </p:nvGrpSpPr>
          <p:grpSpPr>
            <a:xfrm>
              <a:off x="7528468" y="349323"/>
              <a:ext cx="453610" cy="496678"/>
              <a:chOff x="2228687" y="511439"/>
              <a:chExt cx="628943" cy="688658"/>
            </a:xfrm>
          </p:grpSpPr>
          <p:pic>
            <p:nvPicPr>
              <p:cNvPr id="7" name="object 7">
                <a:extLst>
                  <a:ext uri="{FF2B5EF4-FFF2-40B4-BE49-F238E27FC236}">
                    <a16:creationId xmlns:a16="http://schemas.microsoft.com/office/drawing/2014/main" xmlns="" id="{1ABC88BF-7FFF-7CEC-ED4F-8D01A96F42C8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386669" y="511439"/>
                <a:ext cx="313690" cy="572700"/>
              </a:xfrm>
              <a:prstGeom prst="rect">
                <a:avLst/>
              </a:prstGeom>
            </p:spPr>
          </p:pic>
          <p:pic>
            <p:nvPicPr>
              <p:cNvPr id="8" name="object 8">
                <a:extLst>
                  <a:ext uri="{FF2B5EF4-FFF2-40B4-BE49-F238E27FC236}">
                    <a16:creationId xmlns:a16="http://schemas.microsoft.com/office/drawing/2014/main" xmlns="" id="{D72BEB1E-0FF4-B3CE-12D6-B5F405F0FBB7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19120" y="693369"/>
                <a:ext cx="33845" cy="6921"/>
              </a:xfrm>
              <a:prstGeom prst="rect">
                <a:avLst/>
              </a:prstGeom>
            </p:spPr>
          </p:pic>
          <p:sp>
            <p:nvSpPr>
              <p:cNvPr id="9" name="object 9">
                <a:extLst>
                  <a:ext uri="{FF2B5EF4-FFF2-40B4-BE49-F238E27FC236}">
                    <a16:creationId xmlns:a16="http://schemas.microsoft.com/office/drawing/2014/main" xmlns="" id="{333B1CE9-638E-3C06-2B20-20D32F06DC10}"/>
                  </a:ext>
                </a:extLst>
              </p:cNvPr>
              <p:cNvSpPr/>
              <p:nvPr/>
            </p:nvSpPr>
            <p:spPr>
              <a:xfrm>
                <a:off x="2673055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22224" y="0"/>
                    </a:moveTo>
                    <a:lnTo>
                      <a:pt x="1435" y="14020"/>
                    </a:lnTo>
                    <a:lnTo>
                      <a:pt x="0" y="16992"/>
                    </a:lnTo>
                    <a:lnTo>
                      <a:pt x="304" y="17500"/>
                    </a:lnTo>
                    <a:lnTo>
                      <a:pt x="520" y="17792"/>
                    </a:lnTo>
                    <a:lnTo>
                      <a:pt x="8039" y="30454"/>
                    </a:lnTo>
                    <a:lnTo>
                      <a:pt x="18580" y="31203"/>
                    </a:lnTo>
                    <a:lnTo>
                      <a:pt x="25742" y="26377"/>
                    </a:lnTo>
                    <a:lnTo>
                      <a:pt x="34353" y="22898"/>
                    </a:lnTo>
                    <a:lnTo>
                      <a:pt x="37325" y="21755"/>
                    </a:lnTo>
                    <a:lnTo>
                      <a:pt x="36906" y="21717"/>
                    </a:lnTo>
                    <a:lnTo>
                      <a:pt x="35648" y="21399"/>
                    </a:lnTo>
                    <a:lnTo>
                      <a:pt x="33286" y="20459"/>
                    </a:lnTo>
                    <a:lnTo>
                      <a:pt x="22910" y="15824"/>
                    </a:lnTo>
                    <a:lnTo>
                      <a:pt x="23228" y="2387"/>
                    </a:lnTo>
                    <a:lnTo>
                      <a:pt x="23329" y="2082"/>
                    </a:lnTo>
                    <a:lnTo>
                      <a:pt x="23274" y="533"/>
                    </a:lnTo>
                    <a:lnTo>
                      <a:pt x="22948" y="177"/>
                    </a:lnTo>
                    <a:lnTo>
                      <a:pt x="22224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>
                <a:extLst>
                  <a:ext uri="{FF2B5EF4-FFF2-40B4-BE49-F238E27FC236}">
                    <a16:creationId xmlns:a16="http://schemas.microsoft.com/office/drawing/2014/main" xmlns="" id="{6B8B3425-04B3-EAD2-EA0F-FA1597AC6442}"/>
                  </a:ext>
                </a:extLst>
              </p:cNvPr>
              <p:cNvSpPr/>
              <p:nvPr/>
            </p:nvSpPr>
            <p:spPr>
              <a:xfrm>
                <a:off x="262125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419" y="48958"/>
                    </a:moveTo>
                    <a:lnTo>
                      <a:pt x="1054" y="49390"/>
                    </a:lnTo>
                    <a:lnTo>
                      <a:pt x="660" y="49987"/>
                    </a:lnTo>
                    <a:lnTo>
                      <a:pt x="0" y="51092"/>
                    </a:lnTo>
                    <a:lnTo>
                      <a:pt x="9737" y="55077"/>
                    </a:lnTo>
                    <a:lnTo>
                      <a:pt x="19010" y="55954"/>
                    </a:lnTo>
                    <a:lnTo>
                      <a:pt x="26080" y="55276"/>
                    </a:lnTo>
                    <a:lnTo>
                      <a:pt x="29034" y="54635"/>
                    </a:lnTo>
                    <a:lnTo>
                      <a:pt x="32582" y="53149"/>
                    </a:lnTo>
                    <a:lnTo>
                      <a:pt x="15398" y="53136"/>
                    </a:lnTo>
                    <a:lnTo>
                      <a:pt x="8928" y="53098"/>
                    </a:lnTo>
                    <a:lnTo>
                      <a:pt x="2481" y="48996"/>
                    </a:lnTo>
                    <a:lnTo>
                      <a:pt x="639" y="48983"/>
                    </a:lnTo>
                    <a:lnTo>
                      <a:pt x="419" y="48958"/>
                    </a:lnTo>
                    <a:close/>
                  </a:path>
                  <a:path w="99694" h="56515">
                    <a:moveTo>
                      <a:pt x="33993" y="52565"/>
                    </a:moveTo>
                    <a:lnTo>
                      <a:pt x="23088" y="52565"/>
                    </a:lnTo>
                    <a:lnTo>
                      <a:pt x="17627" y="53149"/>
                    </a:lnTo>
                    <a:lnTo>
                      <a:pt x="32582" y="53149"/>
                    </a:lnTo>
                    <a:lnTo>
                      <a:pt x="33993" y="52565"/>
                    </a:lnTo>
                    <a:close/>
                  </a:path>
                  <a:path w="99694" h="56515">
                    <a:moveTo>
                      <a:pt x="17749" y="53136"/>
                    </a:moveTo>
                    <a:close/>
                  </a:path>
                  <a:path w="99694" h="56515">
                    <a:moveTo>
                      <a:pt x="51828" y="0"/>
                    </a:moveTo>
                    <a:lnTo>
                      <a:pt x="50101" y="952"/>
                    </a:lnTo>
                    <a:lnTo>
                      <a:pt x="37906" y="4600"/>
                    </a:lnTo>
                    <a:lnTo>
                      <a:pt x="31548" y="7894"/>
                    </a:lnTo>
                    <a:lnTo>
                      <a:pt x="28964" y="12705"/>
                    </a:lnTo>
                    <a:lnTo>
                      <a:pt x="28092" y="20904"/>
                    </a:lnTo>
                    <a:lnTo>
                      <a:pt x="21497" y="35381"/>
                    </a:lnTo>
                    <a:lnTo>
                      <a:pt x="14197" y="43786"/>
                    </a:lnTo>
                    <a:lnTo>
                      <a:pt x="7427" y="47757"/>
                    </a:lnTo>
                    <a:lnTo>
                      <a:pt x="2425" y="48933"/>
                    </a:lnTo>
                    <a:lnTo>
                      <a:pt x="9524" y="53098"/>
                    </a:lnTo>
                    <a:lnTo>
                      <a:pt x="17749" y="53136"/>
                    </a:lnTo>
                    <a:lnTo>
                      <a:pt x="23088" y="52565"/>
                    </a:lnTo>
                    <a:lnTo>
                      <a:pt x="33993" y="52565"/>
                    </a:lnTo>
                    <a:lnTo>
                      <a:pt x="50520" y="31584"/>
                    </a:lnTo>
                    <a:lnTo>
                      <a:pt x="51059" y="29730"/>
                    </a:lnTo>
                    <a:lnTo>
                      <a:pt x="51625" y="28244"/>
                    </a:lnTo>
                    <a:lnTo>
                      <a:pt x="52053" y="28244"/>
                    </a:lnTo>
                    <a:lnTo>
                      <a:pt x="52933" y="26555"/>
                    </a:lnTo>
                    <a:lnTo>
                      <a:pt x="53884" y="23850"/>
                    </a:lnTo>
                    <a:lnTo>
                      <a:pt x="54038" y="23482"/>
                    </a:lnTo>
                    <a:lnTo>
                      <a:pt x="60439" y="13703"/>
                    </a:lnTo>
                    <a:lnTo>
                      <a:pt x="72389" y="11976"/>
                    </a:lnTo>
                    <a:lnTo>
                      <a:pt x="73926" y="11658"/>
                    </a:lnTo>
                    <a:lnTo>
                      <a:pt x="78730" y="11658"/>
                    </a:lnTo>
                    <a:lnTo>
                      <a:pt x="76551" y="9258"/>
                    </a:lnTo>
                    <a:lnTo>
                      <a:pt x="70281" y="9258"/>
                    </a:lnTo>
                    <a:lnTo>
                      <a:pt x="61252" y="6324"/>
                    </a:lnTo>
                    <a:lnTo>
                      <a:pt x="53873" y="1752"/>
                    </a:lnTo>
                    <a:lnTo>
                      <a:pt x="51828" y="0"/>
                    </a:lnTo>
                    <a:close/>
                  </a:path>
                  <a:path w="99694" h="56515">
                    <a:moveTo>
                      <a:pt x="1663" y="48475"/>
                    </a:moveTo>
                    <a:lnTo>
                      <a:pt x="1320" y="48983"/>
                    </a:lnTo>
                    <a:lnTo>
                      <a:pt x="749" y="48996"/>
                    </a:lnTo>
                    <a:lnTo>
                      <a:pt x="2481" y="48996"/>
                    </a:lnTo>
                    <a:lnTo>
                      <a:pt x="1663" y="48475"/>
                    </a:lnTo>
                    <a:close/>
                  </a:path>
                  <a:path w="99694" h="56515">
                    <a:moveTo>
                      <a:pt x="78730" y="11658"/>
                    </a:moveTo>
                    <a:lnTo>
                      <a:pt x="73926" y="11658"/>
                    </a:lnTo>
                    <a:lnTo>
                      <a:pt x="74739" y="11836"/>
                    </a:lnTo>
                    <a:lnTo>
                      <a:pt x="75323" y="12471"/>
                    </a:lnTo>
                    <a:lnTo>
                      <a:pt x="75222" y="13436"/>
                    </a:lnTo>
                    <a:lnTo>
                      <a:pt x="75031" y="14071"/>
                    </a:lnTo>
                    <a:lnTo>
                      <a:pt x="74688" y="28384"/>
                    </a:lnTo>
                    <a:lnTo>
                      <a:pt x="86537" y="32727"/>
                    </a:lnTo>
                    <a:lnTo>
                      <a:pt x="88823" y="33705"/>
                    </a:lnTo>
                    <a:lnTo>
                      <a:pt x="90919" y="33731"/>
                    </a:lnTo>
                    <a:lnTo>
                      <a:pt x="96164" y="31102"/>
                    </a:lnTo>
                    <a:lnTo>
                      <a:pt x="96296" y="30568"/>
                    </a:lnTo>
                    <a:lnTo>
                      <a:pt x="90373" y="30568"/>
                    </a:lnTo>
                    <a:lnTo>
                      <a:pt x="89179" y="30518"/>
                    </a:lnTo>
                    <a:lnTo>
                      <a:pt x="87600" y="29845"/>
                    </a:lnTo>
                    <a:lnTo>
                      <a:pt x="77812" y="26174"/>
                    </a:lnTo>
                    <a:lnTo>
                      <a:pt x="78029" y="17399"/>
                    </a:lnTo>
                    <a:lnTo>
                      <a:pt x="78041" y="14782"/>
                    </a:lnTo>
                    <a:lnTo>
                      <a:pt x="78892" y="11836"/>
                    </a:lnTo>
                    <a:lnTo>
                      <a:pt x="78730" y="11658"/>
                    </a:lnTo>
                    <a:close/>
                  </a:path>
                  <a:path w="99694" h="56515">
                    <a:moveTo>
                      <a:pt x="96856" y="17424"/>
                    </a:moveTo>
                    <a:lnTo>
                      <a:pt x="91503" y="17424"/>
                    </a:lnTo>
                    <a:lnTo>
                      <a:pt x="92990" y="17729"/>
                    </a:lnTo>
                    <a:lnTo>
                      <a:pt x="95453" y="20497"/>
                    </a:lnTo>
                    <a:lnTo>
                      <a:pt x="94825" y="23926"/>
                    </a:lnTo>
                    <a:lnTo>
                      <a:pt x="94699" y="24523"/>
                    </a:lnTo>
                    <a:lnTo>
                      <a:pt x="94340" y="25717"/>
                    </a:lnTo>
                    <a:lnTo>
                      <a:pt x="94094" y="26708"/>
                    </a:lnTo>
                    <a:lnTo>
                      <a:pt x="93141" y="29184"/>
                    </a:lnTo>
                    <a:lnTo>
                      <a:pt x="90373" y="30568"/>
                    </a:lnTo>
                    <a:lnTo>
                      <a:pt x="96296" y="30568"/>
                    </a:lnTo>
                    <a:lnTo>
                      <a:pt x="97291" y="26555"/>
                    </a:lnTo>
                    <a:lnTo>
                      <a:pt x="99161" y="20078"/>
                    </a:lnTo>
                    <a:lnTo>
                      <a:pt x="96856" y="17424"/>
                    </a:lnTo>
                    <a:close/>
                  </a:path>
                  <a:path w="99694" h="56515">
                    <a:moveTo>
                      <a:pt x="52053" y="28244"/>
                    </a:moveTo>
                    <a:lnTo>
                      <a:pt x="51625" y="28244"/>
                    </a:lnTo>
                    <a:lnTo>
                      <a:pt x="51274" y="29184"/>
                    </a:lnTo>
                    <a:lnTo>
                      <a:pt x="50863" y="30530"/>
                    </a:lnTo>
                    <a:lnTo>
                      <a:pt x="52053" y="28244"/>
                    </a:lnTo>
                    <a:close/>
                  </a:path>
                  <a:path w="99694" h="56515">
                    <a:moveTo>
                      <a:pt x="92151" y="14211"/>
                    </a:moveTo>
                    <a:lnTo>
                      <a:pt x="88836" y="14719"/>
                    </a:lnTo>
                    <a:lnTo>
                      <a:pt x="88260" y="14871"/>
                    </a:lnTo>
                    <a:lnTo>
                      <a:pt x="85839" y="15595"/>
                    </a:lnTo>
                    <a:lnTo>
                      <a:pt x="84099" y="17399"/>
                    </a:lnTo>
                    <a:lnTo>
                      <a:pt x="80429" y="17945"/>
                    </a:lnTo>
                    <a:lnTo>
                      <a:pt x="78358" y="18110"/>
                    </a:lnTo>
                    <a:lnTo>
                      <a:pt x="78930" y="21450"/>
                    </a:lnTo>
                    <a:lnTo>
                      <a:pt x="80340" y="23926"/>
                    </a:lnTo>
                    <a:lnTo>
                      <a:pt x="81902" y="25717"/>
                    </a:lnTo>
                    <a:lnTo>
                      <a:pt x="85940" y="25349"/>
                    </a:lnTo>
                    <a:lnTo>
                      <a:pt x="85636" y="25044"/>
                    </a:lnTo>
                    <a:lnTo>
                      <a:pt x="85229" y="24523"/>
                    </a:lnTo>
                    <a:lnTo>
                      <a:pt x="86296" y="23850"/>
                    </a:lnTo>
                    <a:lnTo>
                      <a:pt x="85483" y="22580"/>
                    </a:lnTo>
                    <a:lnTo>
                      <a:pt x="85255" y="21513"/>
                    </a:lnTo>
                    <a:lnTo>
                      <a:pt x="86220" y="18986"/>
                    </a:lnTo>
                    <a:lnTo>
                      <a:pt x="88711" y="17945"/>
                    </a:lnTo>
                    <a:lnTo>
                      <a:pt x="89347" y="17767"/>
                    </a:lnTo>
                    <a:lnTo>
                      <a:pt x="91503" y="17424"/>
                    </a:lnTo>
                    <a:lnTo>
                      <a:pt x="96856" y="17424"/>
                    </a:lnTo>
                    <a:lnTo>
                      <a:pt x="94640" y="14871"/>
                    </a:lnTo>
                    <a:lnTo>
                      <a:pt x="92151" y="14211"/>
                    </a:lnTo>
                    <a:close/>
                  </a:path>
                  <a:path w="99694" h="56515">
                    <a:moveTo>
                      <a:pt x="78099" y="14581"/>
                    </a:moveTo>
                    <a:lnTo>
                      <a:pt x="78041" y="14782"/>
                    </a:lnTo>
                    <a:lnTo>
                      <a:pt x="78099" y="14581"/>
                    </a:lnTo>
                    <a:close/>
                  </a:path>
                  <a:path w="99694" h="56515">
                    <a:moveTo>
                      <a:pt x="78162" y="14363"/>
                    </a:moveTo>
                    <a:lnTo>
                      <a:pt x="78099" y="14581"/>
                    </a:lnTo>
                    <a:lnTo>
                      <a:pt x="78162" y="14363"/>
                    </a:lnTo>
                    <a:close/>
                  </a:path>
                  <a:path w="99694" h="56515">
                    <a:moveTo>
                      <a:pt x="74282" y="8432"/>
                    </a:moveTo>
                    <a:lnTo>
                      <a:pt x="71843" y="8953"/>
                    </a:lnTo>
                    <a:lnTo>
                      <a:pt x="71259" y="9042"/>
                    </a:lnTo>
                    <a:lnTo>
                      <a:pt x="70281" y="9258"/>
                    </a:lnTo>
                    <a:lnTo>
                      <a:pt x="76551" y="9258"/>
                    </a:lnTo>
                    <a:lnTo>
                      <a:pt x="76136" y="8801"/>
                    </a:lnTo>
                    <a:lnTo>
                      <a:pt x="74282" y="8432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1">
                <a:extLst>
                  <a:ext uri="{FF2B5EF4-FFF2-40B4-BE49-F238E27FC236}">
                    <a16:creationId xmlns:a16="http://schemas.microsoft.com/office/drawing/2014/main" xmlns="" id="{294B80E9-70F1-01AD-1EC3-6E99F60A5C02}"/>
                  </a:ext>
                </a:extLst>
              </p:cNvPr>
              <p:cNvSpPr/>
              <p:nvPr/>
            </p:nvSpPr>
            <p:spPr>
              <a:xfrm>
                <a:off x="2700616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8966" y="15722"/>
                    </a:moveTo>
                    <a:lnTo>
                      <a:pt x="8382" y="15595"/>
                    </a:lnTo>
                    <a:lnTo>
                      <a:pt x="7785" y="15405"/>
                    </a:lnTo>
                    <a:lnTo>
                      <a:pt x="7162" y="15138"/>
                    </a:lnTo>
                    <a:lnTo>
                      <a:pt x="3251" y="13703"/>
                    </a:lnTo>
                    <a:lnTo>
                      <a:pt x="0" y="9829"/>
                    </a:lnTo>
                    <a:lnTo>
                      <a:pt x="1612" y="11950"/>
                    </a:lnTo>
                    <a:lnTo>
                      <a:pt x="5067" y="15773"/>
                    </a:lnTo>
                    <a:lnTo>
                      <a:pt x="8966" y="15722"/>
                    </a:lnTo>
                    <a:close/>
                  </a:path>
                  <a:path w="16510" h="15875">
                    <a:moveTo>
                      <a:pt x="16040" y="3187"/>
                    </a:moveTo>
                    <a:lnTo>
                      <a:pt x="11963" y="0"/>
                    </a:lnTo>
                    <a:lnTo>
                      <a:pt x="11036" y="12"/>
                    </a:lnTo>
                    <a:lnTo>
                      <a:pt x="9982" y="177"/>
                    </a:lnTo>
                    <a:lnTo>
                      <a:pt x="9258" y="393"/>
                    </a:lnTo>
                    <a:lnTo>
                      <a:pt x="6858" y="1397"/>
                    </a:lnTo>
                    <a:lnTo>
                      <a:pt x="5892" y="3924"/>
                    </a:lnTo>
                    <a:lnTo>
                      <a:pt x="6121" y="4991"/>
                    </a:lnTo>
                    <a:lnTo>
                      <a:pt x="6934" y="6261"/>
                    </a:lnTo>
                    <a:lnTo>
                      <a:pt x="5359" y="7264"/>
                    </a:lnTo>
                    <a:lnTo>
                      <a:pt x="5638" y="7632"/>
                    </a:lnTo>
                    <a:lnTo>
                      <a:pt x="4584" y="7759"/>
                    </a:lnTo>
                    <a:lnTo>
                      <a:pt x="4343" y="7912"/>
                    </a:lnTo>
                    <a:lnTo>
                      <a:pt x="2451" y="8026"/>
                    </a:lnTo>
                    <a:lnTo>
                      <a:pt x="5041" y="11061"/>
                    </a:lnTo>
                    <a:lnTo>
                      <a:pt x="8077" y="12192"/>
                    </a:lnTo>
                    <a:lnTo>
                      <a:pt x="9715" y="12890"/>
                    </a:lnTo>
                    <a:lnTo>
                      <a:pt x="10998" y="12979"/>
                    </a:lnTo>
                    <a:lnTo>
                      <a:pt x="13779" y="11595"/>
                    </a:lnTo>
                    <a:lnTo>
                      <a:pt x="14732" y="9118"/>
                    </a:lnTo>
                    <a:lnTo>
                      <a:pt x="15354" y="6858"/>
                    </a:lnTo>
                    <a:lnTo>
                      <a:pt x="16040" y="3187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2" name="object 12">
                <a:extLst>
                  <a:ext uri="{FF2B5EF4-FFF2-40B4-BE49-F238E27FC236}">
                    <a16:creationId xmlns:a16="http://schemas.microsoft.com/office/drawing/2014/main" xmlns="" id="{2AAA3D3D-AB6B-039D-593C-CE836BD00F9E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772397" y="666851"/>
                <a:ext cx="12280" cy="12775"/>
              </a:xfrm>
              <a:prstGeom prst="rect">
                <a:avLst/>
              </a:prstGeom>
            </p:spPr>
          </p:pic>
          <p:pic>
            <p:nvPicPr>
              <p:cNvPr id="13" name="object 13">
                <a:extLst>
                  <a:ext uri="{FF2B5EF4-FFF2-40B4-BE49-F238E27FC236}">
                    <a16:creationId xmlns:a16="http://schemas.microsoft.com/office/drawing/2014/main" xmlns="" id="{8592841A-EC18-7464-4393-738EFE00FC27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609644" y="610693"/>
                <a:ext cx="239269" cy="557584"/>
              </a:xfrm>
              <a:prstGeom prst="rect">
                <a:avLst/>
              </a:prstGeom>
            </p:spPr>
          </p:pic>
          <p:sp>
            <p:nvSpPr>
              <p:cNvPr id="14" name="object 14">
                <a:extLst>
                  <a:ext uri="{FF2B5EF4-FFF2-40B4-BE49-F238E27FC236}">
                    <a16:creationId xmlns:a16="http://schemas.microsoft.com/office/drawing/2014/main" xmlns="" id="{0CB28A25-9A83-2CA8-C181-86C5C5B281DD}"/>
                  </a:ext>
                </a:extLst>
              </p:cNvPr>
              <p:cNvSpPr/>
              <p:nvPr/>
            </p:nvSpPr>
            <p:spPr>
              <a:xfrm>
                <a:off x="2548255" y="1092783"/>
                <a:ext cx="138430" cy="107314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07315">
                    <a:moveTo>
                      <a:pt x="39662" y="65532"/>
                    </a:moveTo>
                    <a:lnTo>
                      <a:pt x="39408" y="65633"/>
                    </a:lnTo>
                    <a:lnTo>
                      <a:pt x="39662" y="65532"/>
                    </a:lnTo>
                    <a:close/>
                  </a:path>
                  <a:path w="138430" h="107315">
                    <a:moveTo>
                      <a:pt x="94475" y="99415"/>
                    </a:moveTo>
                    <a:lnTo>
                      <a:pt x="94005" y="96596"/>
                    </a:lnTo>
                    <a:lnTo>
                      <a:pt x="82740" y="91719"/>
                    </a:lnTo>
                    <a:lnTo>
                      <a:pt x="74968" y="87261"/>
                    </a:lnTo>
                    <a:lnTo>
                      <a:pt x="70472" y="84010"/>
                    </a:lnTo>
                    <a:lnTo>
                      <a:pt x="69011" y="82753"/>
                    </a:lnTo>
                    <a:lnTo>
                      <a:pt x="61239" y="77101"/>
                    </a:lnTo>
                    <a:lnTo>
                      <a:pt x="60363" y="76466"/>
                    </a:lnTo>
                    <a:lnTo>
                      <a:pt x="54394" y="77101"/>
                    </a:lnTo>
                    <a:lnTo>
                      <a:pt x="51752" y="76047"/>
                    </a:lnTo>
                    <a:lnTo>
                      <a:pt x="49504" y="74803"/>
                    </a:lnTo>
                    <a:lnTo>
                      <a:pt x="47599" y="73482"/>
                    </a:lnTo>
                    <a:lnTo>
                      <a:pt x="32804" y="73406"/>
                    </a:lnTo>
                    <a:lnTo>
                      <a:pt x="20218" y="70878"/>
                    </a:lnTo>
                    <a:lnTo>
                      <a:pt x="15544" y="69278"/>
                    </a:lnTo>
                    <a:lnTo>
                      <a:pt x="11468" y="67894"/>
                    </a:lnTo>
                    <a:lnTo>
                      <a:pt x="8191" y="66446"/>
                    </a:lnTo>
                    <a:lnTo>
                      <a:pt x="4267" y="69278"/>
                    </a:lnTo>
                    <a:lnTo>
                      <a:pt x="12" y="67945"/>
                    </a:lnTo>
                    <a:lnTo>
                      <a:pt x="11633" y="76936"/>
                    </a:lnTo>
                    <a:lnTo>
                      <a:pt x="22161" y="78193"/>
                    </a:lnTo>
                    <a:lnTo>
                      <a:pt x="34429" y="82448"/>
                    </a:lnTo>
                    <a:lnTo>
                      <a:pt x="39611" y="94386"/>
                    </a:lnTo>
                    <a:lnTo>
                      <a:pt x="47320" y="106972"/>
                    </a:lnTo>
                    <a:lnTo>
                      <a:pt x="52349" y="104927"/>
                    </a:lnTo>
                    <a:lnTo>
                      <a:pt x="64465" y="101612"/>
                    </a:lnTo>
                    <a:lnTo>
                      <a:pt x="74422" y="99987"/>
                    </a:lnTo>
                    <a:lnTo>
                      <a:pt x="81153" y="99466"/>
                    </a:lnTo>
                    <a:lnTo>
                      <a:pt x="83629" y="99415"/>
                    </a:lnTo>
                    <a:lnTo>
                      <a:pt x="94475" y="99415"/>
                    </a:lnTo>
                    <a:close/>
                  </a:path>
                  <a:path w="138430" h="107315">
                    <a:moveTo>
                      <a:pt x="109677" y="21996"/>
                    </a:moveTo>
                    <a:lnTo>
                      <a:pt x="108851" y="18707"/>
                    </a:lnTo>
                    <a:lnTo>
                      <a:pt x="108254" y="16344"/>
                    </a:lnTo>
                    <a:lnTo>
                      <a:pt x="102768" y="14528"/>
                    </a:lnTo>
                    <a:lnTo>
                      <a:pt x="105422" y="4635"/>
                    </a:lnTo>
                    <a:lnTo>
                      <a:pt x="106667" y="0"/>
                    </a:lnTo>
                    <a:lnTo>
                      <a:pt x="96037" y="4635"/>
                    </a:lnTo>
                    <a:lnTo>
                      <a:pt x="93891" y="4584"/>
                    </a:lnTo>
                    <a:lnTo>
                      <a:pt x="89776" y="5372"/>
                    </a:lnTo>
                    <a:lnTo>
                      <a:pt x="87172" y="8394"/>
                    </a:lnTo>
                    <a:lnTo>
                      <a:pt x="89395" y="14528"/>
                    </a:lnTo>
                    <a:lnTo>
                      <a:pt x="89496" y="16344"/>
                    </a:lnTo>
                    <a:lnTo>
                      <a:pt x="89141" y="22644"/>
                    </a:lnTo>
                    <a:lnTo>
                      <a:pt x="98628" y="18707"/>
                    </a:lnTo>
                    <a:lnTo>
                      <a:pt x="102501" y="19710"/>
                    </a:lnTo>
                    <a:lnTo>
                      <a:pt x="104368" y="22707"/>
                    </a:lnTo>
                    <a:lnTo>
                      <a:pt x="106311" y="22009"/>
                    </a:lnTo>
                    <a:lnTo>
                      <a:pt x="109677" y="21996"/>
                    </a:lnTo>
                    <a:close/>
                  </a:path>
                  <a:path w="138430" h="107315">
                    <a:moveTo>
                      <a:pt x="138023" y="59182"/>
                    </a:moveTo>
                    <a:lnTo>
                      <a:pt x="126695" y="59499"/>
                    </a:lnTo>
                    <a:lnTo>
                      <a:pt x="125907" y="51371"/>
                    </a:lnTo>
                    <a:lnTo>
                      <a:pt x="119138" y="47904"/>
                    </a:lnTo>
                    <a:lnTo>
                      <a:pt x="113474" y="47396"/>
                    </a:lnTo>
                    <a:lnTo>
                      <a:pt x="111379" y="47218"/>
                    </a:lnTo>
                    <a:lnTo>
                      <a:pt x="107683" y="47396"/>
                    </a:lnTo>
                    <a:lnTo>
                      <a:pt x="107759" y="42214"/>
                    </a:lnTo>
                    <a:lnTo>
                      <a:pt x="107835" y="37807"/>
                    </a:lnTo>
                    <a:lnTo>
                      <a:pt x="98717" y="37807"/>
                    </a:lnTo>
                    <a:lnTo>
                      <a:pt x="94627" y="37338"/>
                    </a:lnTo>
                    <a:lnTo>
                      <a:pt x="90385" y="39535"/>
                    </a:lnTo>
                    <a:lnTo>
                      <a:pt x="87033" y="42214"/>
                    </a:lnTo>
                    <a:lnTo>
                      <a:pt x="82575" y="40208"/>
                    </a:lnTo>
                    <a:lnTo>
                      <a:pt x="80276" y="38836"/>
                    </a:lnTo>
                    <a:lnTo>
                      <a:pt x="78841" y="41262"/>
                    </a:lnTo>
                    <a:lnTo>
                      <a:pt x="76708" y="43853"/>
                    </a:lnTo>
                    <a:lnTo>
                      <a:pt x="73609" y="45605"/>
                    </a:lnTo>
                    <a:lnTo>
                      <a:pt x="64338" y="51435"/>
                    </a:lnTo>
                    <a:lnTo>
                      <a:pt x="63500" y="59499"/>
                    </a:lnTo>
                    <a:lnTo>
                      <a:pt x="63385" y="63042"/>
                    </a:lnTo>
                    <a:lnTo>
                      <a:pt x="63207" y="64033"/>
                    </a:lnTo>
                    <a:lnTo>
                      <a:pt x="66306" y="67449"/>
                    </a:lnTo>
                    <a:lnTo>
                      <a:pt x="70421" y="66725"/>
                    </a:lnTo>
                    <a:lnTo>
                      <a:pt x="70789" y="78308"/>
                    </a:lnTo>
                    <a:lnTo>
                      <a:pt x="74663" y="83375"/>
                    </a:lnTo>
                    <a:lnTo>
                      <a:pt x="79121" y="84531"/>
                    </a:lnTo>
                    <a:lnTo>
                      <a:pt x="81267" y="84340"/>
                    </a:lnTo>
                    <a:lnTo>
                      <a:pt x="91948" y="93345"/>
                    </a:lnTo>
                    <a:lnTo>
                      <a:pt x="99225" y="93992"/>
                    </a:lnTo>
                    <a:lnTo>
                      <a:pt x="103365" y="90957"/>
                    </a:lnTo>
                    <a:lnTo>
                      <a:pt x="104686" y="88900"/>
                    </a:lnTo>
                    <a:lnTo>
                      <a:pt x="105943" y="84645"/>
                    </a:lnTo>
                    <a:lnTo>
                      <a:pt x="105638" y="84340"/>
                    </a:lnTo>
                    <a:lnTo>
                      <a:pt x="102958" y="81661"/>
                    </a:lnTo>
                    <a:lnTo>
                      <a:pt x="112077" y="81826"/>
                    </a:lnTo>
                    <a:lnTo>
                      <a:pt x="112141" y="81661"/>
                    </a:lnTo>
                    <a:lnTo>
                      <a:pt x="114122" y="76949"/>
                    </a:lnTo>
                    <a:lnTo>
                      <a:pt x="128663" y="77444"/>
                    </a:lnTo>
                    <a:lnTo>
                      <a:pt x="129641" y="76949"/>
                    </a:lnTo>
                    <a:lnTo>
                      <a:pt x="135686" y="73926"/>
                    </a:lnTo>
                    <a:lnTo>
                      <a:pt x="137896" y="69519"/>
                    </a:lnTo>
                    <a:lnTo>
                      <a:pt x="138010" y="67449"/>
                    </a:lnTo>
                    <a:lnTo>
                      <a:pt x="138023" y="66725"/>
                    </a:lnTo>
                    <a:lnTo>
                      <a:pt x="138023" y="59499"/>
                    </a:lnTo>
                    <a:lnTo>
                      <a:pt x="138023" y="59182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5">
                <a:extLst>
                  <a:ext uri="{FF2B5EF4-FFF2-40B4-BE49-F238E27FC236}">
                    <a16:creationId xmlns:a16="http://schemas.microsoft.com/office/drawing/2014/main" xmlns="" id="{79CA1CE2-3F71-B04E-E4A3-347ECE78D7C4}"/>
                  </a:ext>
                </a:extLst>
              </p:cNvPr>
              <p:cNvSpPr/>
              <p:nvPr/>
            </p:nvSpPr>
            <p:spPr>
              <a:xfrm>
                <a:off x="2553347" y="1096479"/>
                <a:ext cx="156210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156210" h="97790">
                    <a:moveTo>
                      <a:pt x="78854" y="91643"/>
                    </a:moveTo>
                    <a:lnTo>
                      <a:pt x="49771" y="78752"/>
                    </a:lnTo>
                    <a:lnTo>
                      <a:pt x="42240" y="73647"/>
                    </a:lnTo>
                    <a:lnTo>
                      <a:pt x="35814" y="71120"/>
                    </a:lnTo>
                    <a:lnTo>
                      <a:pt x="32969" y="70129"/>
                    </a:lnTo>
                    <a:lnTo>
                      <a:pt x="24599" y="69786"/>
                    </a:lnTo>
                    <a:lnTo>
                      <a:pt x="17018" y="67894"/>
                    </a:lnTo>
                    <a:lnTo>
                      <a:pt x="11595" y="66103"/>
                    </a:lnTo>
                    <a:lnTo>
                      <a:pt x="8102" y="65239"/>
                    </a:lnTo>
                    <a:lnTo>
                      <a:pt x="4826" y="64071"/>
                    </a:lnTo>
                    <a:lnTo>
                      <a:pt x="2476" y="63157"/>
                    </a:lnTo>
                    <a:lnTo>
                      <a:pt x="1930" y="63461"/>
                    </a:lnTo>
                    <a:lnTo>
                      <a:pt x="1066" y="63893"/>
                    </a:lnTo>
                    <a:lnTo>
                      <a:pt x="0" y="64211"/>
                    </a:lnTo>
                    <a:lnTo>
                      <a:pt x="11811" y="69748"/>
                    </a:lnTo>
                    <a:lnTo>
                      <a:pt x="21640" y="70739"/>
                    </a:lnTo>
                    <a:lnTo>
                      <a:pt x="33274" y="75450"/>
                    </a:lnTo>
                    <a:lnTo>
                      <a:pt x="42075" y="95567"/>
                    </a:lnTo>
                    <a:lnTo>
                      <a:pt x="45212" y="97777"/>
                    </a:lnTo>
                    <a:lnTo>
                      <a:pt x="42227" y="86931"/>
                    </a:lnTo>
                    <a:lnTo>
                      <a:pt x="48996" y="87083"/>
                    </a:lnTo>
                    <a:lnTo>
                      <a:pt x="61087" y="88265"/>
                    </a:lnTo>
                    <a:lnTo>
                      <a:pt x="70523" y="89776"/>
                    </a:lnTo>
                    <a:lnTo>
                      <a:pt x="76657" y="91084"/>
                    </a:lnTo>
                    <a:lnTo>
                      <a:pt x="78854" y="91643"/>
                    </a:lnTo>
                    <a:close/>
                  </a:path>
                  <a:path w="156210" h="97790">
                    <a:moveTo>
                      <a:pt x="95986" y="101"/>
                    </a:moveTo>
                    <a:lnTo>
                      <a:pt x="91859" y="1778"/>
                    </a:lnTo>
                    <a:lnTo>
                      <a:pt x="91109" y="7988"/>
                    </a:lnTo>
                    <a:lnTo>
                      <a:pt x="87045" y="10807"/>
                    </a:lnTo>
                    <a:lnTo>
                      <a:pt x="84747" y="15354"/>
                    </a:lnTo>
                    <a:lnTo>
                      <a:pt x="90576" y="13589"/>
                    </a:lnTo>
                    <a:lnTo>
                      <a:pt x="94043" y="12636"/>
                    </a:lnTo>
                    <a:lnTo>
                      <a:pt x="95758" y="5778"/>
                    </a:lnTo>
                    <a:lnTo>
                      <a:pt x="95986" y="101"/>
                    </a:lnTo>
                    <a:close/>
                  </a:path>
                  <a:path w="156210" h="97790">
                    <a:moveTo>
                      <a:pt x="99593" y="85204"/>
                    </a:moveTo>
                    <a:lnTo>
                      <a:pt x="93624" y="81432"/>
                    </a:lnTo>
                    <a:lnTo>
                      <a:pt x="87020" y="75768"/>
                    </a:lnTo>
                    <a:lnTo>
                      <a:pt x="82308" y="74510"/>
                    </a:lnTo>
                    <a:lnTo>
                      <a:pt x="85445" y="87718"/>
                    </a:lnTo>
                    <a:lnTo>
                      <a:pt x="94564" y="86779"/>
                    </a:lnTo>
                    <a:lnTo>
                      <a:pt x="99593" y="85204"/>
                    </a:lnTo>
                    <a:close/>
                  </a:path>
                  <a:path w="156210" h="97790">
                    <a:moveTo>
                      <a:pt x="112306" y="22301"/>
                    </a:moveTo>
                    <a:lnTo>
                      <a:pt x="82550" y="22301"/>
                    </a:lnTo>
                    <a:lnTo>
                      <a:pt x="76695" y="22301"/>
                    </a:lnTo>
                    <a:lnTo>
                      <a:pt x="77609" y="23774"/>
                    </a:lnTo>
                    <a:lnTo>
                      <a:pt x="78193" y="25412"/>
                    </a:lnTo>
                    <a:lnTo>
                      <a:pt x="78117" y="27076"/>
                    </a:lnTo>
                    <a:lnTo>
                      <a:pt x="101257" y="24536"/>
                    </a:lnTo>
                    <a:lnTo>
                      <a:pt x="112306" y="22301"/>
                    </a:lnTo>
                    <a:close/>
                  </a:path>
                  <a:path w="156210" h="97790">
                    <a:moveTo>
                      <a:pt x="129463" y="61785"/>
                    </a:moveTo>
                    <a:lnTo>
                      <a:pt x="127101" y="55816"/>
                    </a:lnTo>
                    <a:lnTo>
                      <a:pt x="121132" y="58166"/>
                    </a:lnTo>
                    <a:lnTo>
                      <a:pt x="126949" y="60680"/>
                    </a:lnTo>
                    <a:lnTo>
                      <a:pt x="125539" y="63982"/>
                    </a:lnTo>
                    <a:lnTo>
                      <a:pt x="85356" y="51854"/>
                    </a:lnTo>
                    <a:lnTo>
                      <a:pt x="84442" y="51092"/>
                    </a:lnTo>
                    <a:lnTo>
                      <a:pt x="83870" y="50622"/>
                    </a:lnTo>
                    <a:lnTo>
                      <a:pt x="74917" y="44335"/>
                    </a:lnTo>
                    <a:lnTo>
                      <a:pt x="70662" y="40881"/>
                    </a:lnTo>
                    <a:lnTo>
                      <a:pt x="85293" y="39928"/>
                    </a:lnTo>
                    <a:lnTo>
                      <a:pt x="94881" y="42608"/>
                    </a:lnTo>
                    <a:lnTo>
                      <a:pt x="87490" y="44335"/>
                    </a:lnTo>
                    <a:lnTo>
                      <a:pt x="86080" y="47790"/>
                    </a:lnTo>
                    <a:lnTo>
                      <a:pt x="88747" y="51092"/>
                    </a:lnTo>
                    <a:lnTo>
                      <a:pt x="92202" y="52197"/>
                    </a:lnTo>
                    <a:lnTo>
                      <a:pt x="104787" y="47485"/>
                    </a:lnTo>
                    <a:lnTo>
                      <a:pt x="113271" y="51092"/>
                    </a:lnTo>
                    <a:lnTo>
                      <a:pt x="107454" y="57696"/>
                    </a:lnTo>
                    <a:lnTo>
                      <a:pt x="100063" y="57543"/>
                    </a:lnTo>
                    <a:lnTo>
                      <a:pt x="113118" y="59893"/>
                    </a:lnTo>
                    <a:lnTo>
                      <a:pt x="116420" y="57696"/>
                    </a:lnTo>
                    <a:lnTo>
                      <a:pt x="119710" y="55499"/>
                    </a:lnTo>
                    <a:lnTo>
                      <a:pt x="126479" y="50622"/>
                    </a:lnTo>
                    <a:lnTo>
                      <a:pt x="118160" y="47485"/>
                    </a:lnTo>
                    <a:lnTo>
                      <a:pt x="115633" y="46532"/>
                    </a:lnTo>
                    <a:lnTo>
                      <a:pt x="115112" y="46380"/>
                    </a:lnTo>
                    <a:lnTo>
                      <a:pt x="103835" y="43078"/>
                    </a:lnTo>
                    <a:lnTo>
                      <a:pt x="99745" y="46380"/>
                    </a:lnTo>
                    <a:lnTo>
                      <a:pt x="102425" y="40246"/>
                    </a:lnTo>
                    <a:lnTo>
                      <a:pt x="101866" y="39928"/>
                    </a:lnTo>
                    <a:lnTo>
                      <a:pt x="101473" y="39700"/>
                    </a:lnTo>
                    <a:lnTo>
                      <a:pt x="95821" y="36474"/>
                    </a:lnTo>
                    <a:lnTo>
                      <a:pt x="86855" y="35534"/>
                    </a:lnTo>
                    <a:lnTo>
                      <a:pt x="82613" y="38366"/>
                    </a:lnTo>
                    <a:lnTo>
                      <a:pt x="78689" y="39700"/>
                    </a:lnTo>
                    <a:lnTo>
                      <a:pt x="75552" y="38773"/>
                    </a:lnTo>
                    <a:lnTo>
                      <a:pt x="73482" y="37604"/>
                    </a:lnTo>
                    <a:lnTo>
                      <a:pt x="72199" y="39217"/>
                    </a:lnTo>
                    <a:lnTo>
                      <a:pt x="70561" y="40754"/>
                    </a:lnTo>
                    <a:lnTo>
                      <a:pt x="68503" y="41922"/>
                    </a:lnTo>
                    <a:lnTo>
                      <a:pt x="68199" y="42113"/>
                    </a:lnTo>
                    <a:lnTo>
                      <a:pt x="67703" y="42481"/>
                    </a:lnTo>
                    <a:lnTo>
                      <a:pt x="68046" y="44577"/>
                    </a:lnTo>
                    <a:lnTo>
                      <a:pt x="66890" y="46532"/>
                    </a:lnTo>
                    <a:lnTo>
                      <a:pt x="65163" y="51257"/>
                    </a:lnTo>
                    <a:lnTo>
                      <a:pt x="72555" y="51092"/>
                    </a:lnTo>
                    <a:lnTo>
                      <a:pt x="72402" y="63792"/>
                    </a:lnTo>
                    <a:lnTo>
                      <a:pt x="70040" y="61302"/>
                    </a:lnTo>
                    <a:lnTo>
                      <a:pt x="69405" y="71043"/>
                    </a:lnTo>
                    <a:lnTo>
                      <a:pt x="72872" y="76390"/>
                    </a:lnTo>
                    <a:lnTo>
                      <a:pt x="77901" y="82054"/>
                    </a:lnTo>
                    <a:lnTo>
                      <a:pt x="77266" y="75768"/>
                    </a:lnTo>
                    <a:lnTo>
                      <a:pt x="76327" y="67906"/>
                    </a:lnTo>
                    <a:lnTo>
                      <a:pt x="72580" y="63995"/>
                    </a:lnTo>
                    <a:lnTo>
                      <a:pt x="89535" y="64147"/>
                    </a:lnTo>
                    <a:lnTo>
                      <a:pt x="94665" y="71018"/>
                    </a:lnTo>
                    <a:lnTo>
                      <a:pt x="101193" y="72351"/>
                    </a:lnTo>
                    <a:lnTo>
                      <a:pt x="106845" y="71018"/>
                    </a:lnTo>
                    <a:lnTo>
                      <a:pt x="109181" y="69964"/>
                    </a:lnTo>
                    <a:lnTo>
                      <a:pt x="122110" y="71069"/>
                    </a:lnTo>
                    <a:lnTo>
                      <a:pt x="124218" y="69964"/>
                    </a:lnTo>
                    <a:lnTo>
                      <a:pt x="126949" y="68541"/>
                    </a:lnTo>
                    <a:lnTo>
                      <a:pt x="127990" y="67983"/>
                    </a:lnTo>
                    <a:lnTo>
                      <a:pt x="129438" y="64147"/>
                    </a:lnTo>
                    <a:lnTo>
                      <a:pt x="129463" y="61785"/>
                    </a:lnTo>
                    <a:close/>
                  </a:path>
                  <a:path w="156210" h="97790">
                    <a:moveTo>
                      <a:pt x="155714" y="5283"/>
                    </a:moveTo>
                    <a:lnTo>
                      <a:pt x="155232" y="0"/>
                    </a:lnTo>
                    <a:lnTo>
                      <a:pt x="137668" y="9588"/>
                    </a:lnTo>
                    <a:lnTo>
                      <a:pt x="120777" y="15976"/>
                    </a:lnTo>
                    <a:lnTo>
                      <a:pt x="86080" y="22212"/>
                    </a:lnTo>
                    <a:lnTo>
                      <a:pt x="112712" y="22212"/>
                    </a:lnTo>
                    <a:lnTo>
                      <a:pt x="120230" y="20688"/>
                    </a:lnTo>
                    <a:lnTo>
                      <a:pt x="133070" y="17183"/>
                    </a:lnTo>
                    <a:lnTo>
                      <a:pt x="137795" y="15646"/>
                    </a:lnTo>
                    <a:lnTo>
                      <a:pt x="155714" y="5283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6" name="object 16">
                <a:extLst>
                  <a:ext uri="{FF2B5EF4-FFF2-40B4-BE49-F238E27FC236}">
                    <a16:creationId xmlns:a16="http://schemas.microsoft.com/office/drawing/2014/main" xmlns="" id="{10C9F72C-2653-BDEF-8D7A-96BE1AC1DF2D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573959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17" name="object 17">
                <a:extLst>
                  <a:ext uri="{FF2B5EF4-FFF2-40B4-BE49-F238E27FC236}">
                    <a16:creationId xmlns:a16="http://schemas.microsoft.com/office/drawing/2014/main" xmlns="" id="{A84094D4-2490-FE38-745B-A941A2F3CACD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556455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18" name="object 18">
                <a:extLst>
                  <a:ext uri="{FF2B5EF4-FFF2-40B4-BE49-F238E27FC236}">
                    <a16:creationId xmlns:a16="http://schemas.microsoft.com/office/drawing/2014/main" xmlns="" id="{D28EB228-BB9F-6664-4FE3-4AFA63D576C5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65742" y="1137170"/>
                <a:ext cx="29248" cy="15773"/>
              </a:xfrm>
              <a:prstGeom prst="rect">
                <a:avLst/>
              </a:prstGeom>
            </p:spPr>
          </p:pic>
          <p:pic>
            <p:nvPicPr>
              <p:cNvPr id="19" name="object 19">
                <a:extLst>
                  <a:ext uri="{FF2B5EF4-FFF2-40B4-BE49-F238E27FC236}">
                    <a16:creationId xmlns:a16="http://schemas.microsoft.com/office/drawing/2014/main" xmlns="" id="{292183E0-FFB6-F24F-B91B-74EFA0F9ADA4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43159" y="1040348"/>
                <a:ext cx="314471" cy="127342"/>
              </a:xfrm>
              <a:prstGeom prst="rect">
                <a:avLst/>
              </a:prstGeom>
            </p:spPr>
          </p:pic>
          <p:pic>
            <p:nvPicPr>
              <p:cNvPr id="20" name="object 20">
                <a:extLst>
                  <a:ext uri="{FF2B5EF4-FFF2-40B4-BE49-F238E27FC236}">
                    <a16:creationId xmlns:a16="http://schemas.microsoft.com/office/drawing/2014/main" xmlns="" id="{030461B9-C591-AAAE-BC83-4EE747135E55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433345" y="693369"/>
                <a:ext cx="33858" cy="6921"/>
              </a:xfrm>
              <a:prstGeom prst="rect">
                <a:avLst/>
              </a:prstGeom>
            </p:spPr>
          </p:pic>
          <p:sp>
            <p:nvSpPr>
              <p:cNvPr id="21" name="object 21">
                <a:extLst>
                  <a:ext uri="{FF2B5EF4-FFF2-40B4-BE49-F238E27FC236}">
                    <a16:creationId xmlns:a16="http://schemas.microsoft.com/office/drawing/2014/main" xmlns="" id="{19EC7105-A4FA-37B8-AB6B-6CBB258D74BC}"/>
                  </a:ext>
                </a:extLst>
              </p:cNvPr>
              <p:cNvSpPr/>
              <p:nvPr/>
            </p:nvSpPr>
            <p:spPr>
              <a:xfrm>
                <a:off x="2375940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15100" y="0"/>
                    </a:moveTo>
                    <a:lnTo>
                      <a:pt x="14376" y="177"/>
                    </a:lnTo>
                    <a:lnTo>
                      <a:pt x="14040" y="533"/>
                    </a:lnTo>
                    <a:lnTo>
                      <a:pt x="13995" y="2082"/>
                    </a:lnTo>
                    <a:lnTo>
                      <a:pt x="14096" y="2387"/>
                    </a:lnTo>
                    <a:lnTo>
                      <a:pt x="14414" y="15824"/>
                    </a:lnTo>
                    <a:lnTo>
                      <a:pt x="4038" y="20459"/>
                    </a:lnTo>
                    <a:lnTo>
                      <a:pt x="1676" y="21399"/>
                    </a:lnTo>
                    <a:lnTo>
                      <a:pt x="419" y="21717"/>
                    </a:lnTo>
                    <a:lnTo>
                      <a:pt x="0" y="21755"/>
                    </a:lnTo>
                    <a:lnTo>
                      <a:pt x="2971" y="22898"/>
                    </a:lnTo>
                    <a:lnTo>
                      <a:pt x="11582" y="26377"/>
                    </a:lnTo>
                    <a:lnTo>
                      <a:pt x="18745" y="31203"/>
                    </a:lnTo>
                    <a:lnTo>
                      <a:pt x="29286" y="30454"/>
                    </a:lnTo>
                    <a:lnTo>
                      <a:pt x="36804" y="17792"/>
                    </a:lnTo>
                    <a:lnTo>
                      <a:pt x="37020" y="17500"/>
                    </a:lnTo>
                    <a:lnTo>
                      <a:pt x="37325" y="16992"/>
                    </a:lnTo>
                    <a:lnTo>
                      <a:pt x="35890" y="14020"/>
                    </a:lnTo>
                    <a:lnTo>
                      <a:pt x="35255" y="12192"/>
                    </a:lnTo>
                    <a:lnTo>
                      <a:pt x="35090" y="11798"/>
                    </a:lnTo>
                    <a:lnTo>
                      <a:pt x="29946" y="3937"/>
                    </a:lnTo>
                    <a:lnTo>
                      <a:pt x="21666" y="1346"/>
                    </a:lnTo>
                    <a:lnTo>
                      <a:pt x="18046" y="533"/>
                    </a:lnTo>
                    <a:lnTo>
                      <a:pt x="15100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22">
                <a:extLst>
                  <a:ext uri="{FF2B5EF4-FFF2-40B4-BE49-F238E27FC236}">
                    <a16:creationId xmlns:a16="http://schemas.microsoft.com/office/drawing/2014/main" xmlns="" id="{F7B027E5-882D-62AB-E0F4-22E868153C22}"/>
                  </a:ext>
                </a:extLst>
              </p:cNvPr>
              <p:cNvSpPr/>
              <p:nvPr/>
            </p:nvSpPr>
            <p:spPr>
              <a:xfrm>
                <a:off x="236590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74412" y="28244"/>
                    </a:moveTo>
                    <a:lnTo>
                      <a:pt x="47536" y="28244"/>
                    </a:lnTo>
                    <a:lnTo>
                      <a:pt x="48152" y="29870"/>
                    </a:lnTo>
                    <a:lnTo>
                      <a:pt x="48641" y="31584"/>
                    </a:lnTo>
                    <a:lnTo>
                      <a:pt x="70167" y="54635"/>
                    </a:lnTo>
                    <a:lnTo>
                      <a:pt x="73079" y="55276"/>
                    </a:lnTo>
                    <a:lnTo>
                      <a:pt x="80146" y="55954"/>
                    </a:lnTo>
                    <a:lnTo>
                      <a:pt x="89418" y="55077"/>
                    </a:lnTo>
                    <a:lnTo>
                      <a:pt x="94132" y="53149"/>
                    </a:lnTo>
                    <a:lnTo>
                      <a:pt x="81340" y="53136"/>
                    </a:lnTo>
                    <a:lnTo>
                      <a:pt x="76073" y="52565"/>
                    </a:lnTo>
                    <a:lnTo>
                      <a:pt x="90545" y="52565"/>
                    </a:lnTo>
                    <a:lnTo>
                      <a:pt x="96735" y="48933"/>
                    </a:lnTo>
                    <a:lnTo>
                      <a:pt x="91734" y="47757"/>
                    </a:lnTo>
                    <a:lnTo>
                      <a:pt x="84964" y="43786"/>
                    </a:lnTo>
                    <a:lnTo>
                      <a:pt x="77663" y="35381"/>
                    </a:lnTo>
                    <a:lnTo>
                      <a:pt x="74412" y="28244"/>
                    </a:lnTo>
                    <a:close/>
                  </a:path>
                  <a:path w="99694" h="56515">
                    <a:moveTo>
                      <a:pt x="69951" y="54597"/>
                    </a:moveTo>
                    <a:lnTo>
                      <a:pt x="70127" y="54635"/>
                    </a:lnTo>
                    <a:lnTo>
                      <a:pt x="69951" y="54597"/>
                    </a:lnTo>
                    <a:close/>
                  </a:path>
                  <a:path w="99694" h="56515">
                    <a:moveTo>
                      <a:pt x="97497" y="48475"/>
                    </a:moveTo>
                    <a:lnTo>
                      <a:pt x="90233" y="53098"/>
                    </a:lnTo>
                    <a:lnTo>
                      <a:pt x="81534" y="53149"/>
                    </a:lnTo>
                    <a:lnTo>
                      <a:pt x="94132" y="53149"/>
                    </a:lnTo>
                    <a:lnTo>
                      <a:pt x="99161" y="51092"/>
                    </a:lnTo>
                    <a:lnTo>
                      <a:pt x="98501" y="49987"/>
                    </a:lnTo>
                    <a:lnTo>
                      <a:pt x="98107" y="49390"/>
                    </a:lnTo>
                    <a:lnTo>
                      <a:pt x="98686" y="48996"/>
                    </a:lnTo>
                    <a:lnTo>
                      <a:pt x="97840" y="48983"/>
                    </a:lnTo>
                    <a:lnTo>
                      <a:pt x="97497" y="48475"/>
                    </a:lnTo>
                    <a:close/>
                  </a:path>
                  <a:path w="99694" h="56515">
                    <a:moveTo>
                      <a:pt x="81412" y="53136"/>
                    </a:moveTo>
                    <a:close/>
                  </a:path>
                  <a:path w="99694" h="56515">
                    <a:moveTo>
                      <a:pt x="90545" y="52565"/>
                    </a:moveTo>
                    <a:lnTo>
                      <a:pt x="76073" y="52565"/>
                    </a:lnTo>
                    <a:lnTo>
                      <a:pt x="81412" y="53136"/>
                    </a:lnTo>
                    <a:lnTo>
                      <a:pt x="89636" y="53098"/>
                    </a:lnTo>
                    <a:lnTo>
                      <a:pt x="90545" y="52565"/>
                    </a:lnTo>
                    <a:close/>
                  </a:path>
                  <a:path w="99694" h="56515">
                    <a:moveTo>
                      <a:pt x="98742" y="48958"/>
                    </a:moveTo>
                    <a:lnTo>
                      <a:pt x="98412" y="48996"/>
                    </a:lnTo>
                    <a:lnTo>
                      <a:pt x="98686" y="48996"/>
                    </a:lnTo>
                    <a:close/>
                  </a:path>
                  <a:path w="99694" h="56515">
                    <a:moveTo>
                      <a:pt x="7010" y="14211"/>
                    </a:moveTo>
                    <a:lnTo>
                      <a:pt x="4521" y="14871"/>
                    </a:lnTo>
                    <a:lnTo>
                      <a:pt x="0" y="20078"/>
                    </a:lnTo>
                    <a:lnTo>
                      <a:pt x="1911" y="26708"/>
                    </a:lnTo>
                    <a:lnTo>
                      <a:pt x="2997" y="31102"/>
                    </a:lnTo>
                    <a:lnTo>
                      <a:pt x="8242" y="33731"/>
                    </a:lnTo>
                    <a:lnTo>
                      <a:pt x="10337" y="33705"/>
                    </a:lnTo>
                    <a:lnTo>
                      <a:pt x="12623" y="32727"/>
                    </a:lnTo>
                    <a:lnTo>
                      <a:pt x="18513" y="30568"/>
                    </a:lnTo>
                    <a:lnTo>
                      <a:pt x="8788" y="30568"/>
                    </a:lnTo>
                    <a:lnTo>
                      <a:pt x="6019" y="29184"/>
                    </a:lnTo>
                    <a:lnTo>
                      <a:pt x="5067" y="26708"/>
                    </a:lnTo>
                    <a:lnTo>
                      <a:pt x="4820" y="25717"/>
                    </a:lnTo>
                    <a:lnTo>
                      <a:pt x="4461" y="24523"/>
                    </a:lnTo>
                    <a:lnTo>
                      <a:pt x="3708" y="20497"/>
                    </a:lnTo>
                    <a:lnTo>
                      <a:pt x="6086" y="17767"/>
                    </a:lnTo>
                    <a:lnTo>
                      <a:pt x="7658" y="17424"/>
                    </a:lnTo>
                    <a:lnTo>
                      <a:pt x="15220" y="17424"/>
                    </a:lnTo>
                    <a:lnTo>
                      <a:pt x="15062" y="17399"/>
                    </a:lnTo>
                    <a:lnTo>
                      <a:pt x="13322" y="15595"/>
                    </a:lnTo>
                    <a:lnTo>
                      <a:pt x="10858" y="14859"/>
                    </a:lnTo>
                    <a:lnTo>
                      <a:pt x="10325" y="14719"/>
                    </a:lnTo>
                    <a:lnTo>
                      <a:pt x="7010" y="14211"/>
                    </a:lnTo>
                    <a:close/>
                  </a:path>
                  <a:path w="99694" h="56515">
                    <a:moveTo>
                      <a:pt x="24131" y="14363"/>
                    </a:moveTo>
                    <a:lnTo>
                      <a:pt x="21056" y="14363"/>
                    </a:lnTo>
                    <a:lnTo>
                      <a:pt x="21132" y="14782"/>
                    </a:lnTo>
                    <a:lnTo>
                      <a:pt x="21131" y="17399"/>
                    </a:lnTo>
                    <a:lnTo>
                      <a:pt x="21348" y="26174"/>
                    </a:lnTo>
                    <a:lnTo>
                      <a:pt x="11493" y="29870"/>
                    </a:lnTo>
                    <a:lnTo>
                      <a:pt x="9982" y="30518"/>
                    </a:lnTo>
                    <a:lnTo>
                      <a:pt x="8788" y="30568"/>
                    </a:lnTo>
                    <a:lnTo>
                      <a:pt x="18513" y="30568"/>
                    </a:lnTo>
                    <a:lnTo>
                      <a:pt x="24472" y="28384"/>
                    </a:lnTo>
                    <a:lnTo>
                      <a:pt x="24131" y="14363"/>
                    </a:lnTo>
                    <a:close/>
                  </a:path>
                  <a:path w="99694" h="56515">
                    <a:moveTo>
                      <a:pt x="69634" y="11658"/>
                    </a:moveTo>
                    <a:lnTo>
                      <a:pt x="25234" y="11658"/>
                    </a:lnTo>
                    <a:lnTo>
                      <a:pt x="26771" y="11976"/>
                    </a:lnTo>
                    <a:lnTo>
                      <a:pt x="38722" y="13703"/>
                    </a:lnTo>
                    <a:lnTo>
                      <a:pt x="45123" y="23482"/>
                    </a:lnTo>
                    <a:lnTo>
                      <a:pt x="45306" y="23926"/>
                    </a:lnTo>
                    <a:lnTo>
                      <a:pt x="46228" y="26555"/>
                    </a:lnTo>
                    <a:lnTo>
                      <a:pt x="48298" y="30530"/>
                    </a:lnTo>
                    <a:lnTo>
                      <a:pt x="48069" y="29730"/>
                    </a:lnTo>
                    <a:lnTo>
                      <a:pt x="47811" y="28968"/>
                    </a:lnTo>
                    <a:lnTo>
                      <a:pt x="47536" y="28244"/>
                    </a:lnTo>
                    <a:lnTo>
                      <a:pt x="74412" y="28244"/>
                    </a:lnTo>
                    <a:lnTo>
                      <a:pt x="71069" y="20904"/>
                    </a:lnTo>
                    <a:lnTo>
                      <a:pt x="70196" y="12705"/>
                    </a:lnTo>
                    <a:lnTo>
                      <a:pt x="69634" y="11658"/>
                    </a:lnTo>
                    <a:close/>
                  </a:path>
                  <a:path w="99694" h="56515">
                    <a:moveTo>
                      <a:pt x="17181" y="17729"/>
                    </a:moveTo>
                    <a:lnTo>
                      <a:pt x="9677" y="17729"/>
                    </a:lnTo>
                    <a:lnTo>
                      <a:pt x="9855" y="17767"/>
                    </a:lnTo>
                    <a:lnTo>
                      <a:pt x="10541" y="17970"/>
                    </a:lnTo>
                    <a:lnTo>
                      <a:pt x="12941" y="18986"/>
                    </a:lnTo>
                    <a:lnTo>
                      <a:pt x="13906" y="21513"/>
                    </a:lnTo>
                    <a:lnTo>
                      <a:pt x="13677" y="22580"/>
                    </a:lnTo>
                    <a:lnTo>
                      <a:pt x="13100" y="23482"/>
                    </a:lnTo>
                    <a:lnTo>
                      <a:pt x="12985" y="23926"/>
                    </a:lnTo>
                    <a:lnTo>
                      <a:pt x="13931" y="24523"/>
                    </a:lnTo>
                    <a:lnTo>
                      <a:pt x="13525" y="25044"/>
                    </a:lnTo>
                    <a:lnTo>
                      <a:pt x="13220" y="25349"/>
                    </a:lnTo>
                    <a:lnTo>
                      <a:pt x="17259" y="25717"/>
                    </a:lnTo>
                    <a:lnTo>
                      <a:pt x="18821" y="23926"/>
                    </a:lnTo>
                    <a:lnTo>
                      <a:pt x="20231" y="21450"/>
                    </a:lnTo>
                    <a:lnTo>
                      <a:pt x="20802" y="18110"/>
                    </a:lnTo>
                    <a:lnTo>
                      <a:pt x="18732" y="17945"/>
                    </a:lnTo>
                    <a:lnTo>
                      <a:pt x="17181" y="17729"/>
                    </a:lnTo>
                    <a:close/>
                  </a:path>
                  <a:path w="99694" h="56515">
                    <a:moveTo>
                      <a:pt x="9761" y="17752"/>
                    </a:moveTo>
                    <a:close/>
                  </a:path>
                  <a:path w="99694" h="56515">
                    <a:moveTo>
                      <a:pt x="15220" y="17424"/>
                    </a:moveTo>
                    <a:lnTo>
                      <a:pt x="7658" y="17424"/>
                    </a:lnTo>
                    <a:lnTo>
                      <a:pt x="9761" y="17752"/>
                    </a:lnTo>
                    <a:lnTo>
                      <a:pt x="17181" y="17729"/>
                    </a:lnTo>
                    <a:lnTo>
                      <a:pt x="15220" y="17424"/>
                    </a:lnTo>
                    <a:close/>
                  </a:path>
                  <a:path w="99694" h="56515">
                    <a:moveTo>
                      <a:pt x="21061" y="14579"/>
                    </a:moveTo>
                    <a:lnTo>
                      <a:pt x="21066" y="14782"/>
                    </a:lnTo>
                    <a:lnTo>
                      <a:pt x="21061" y="14579"/>
                    </a:lnTo>
                    <a:close/>
                  </a:path>
                  <a:path w="99694" h="56515">
                    <a:moveTo>
                      <a:pt x="24879" y="8432"/>
                    </a:moveTo>
                    <a:lnTo>
                      <a:pt x="23025" y="8801"/>
                    </a:lnTo>
                    <a:lnTo>
                      <a:pt x="20430" y="11658"/>
                    </a:lnTo>
                    <a:lnTo>
                      <a:pt x="20309" y="11976"/>
                    </a:lnTo>
                    <a:lnTo>
                      <a:pt x="21061" y="14579"/>
                    </a:lnTo>
                    <a:lnTo>
                      <a:pt x="21056" y="14363"/>
                    </a:lnTo>
                    <a:lnTo>
                      <a:pt x="24131" y="14363"/>
                    </a:lnTo>
                    <a:lnTo>
                      <a:pt x="24019" y="13703"/>
                    </a:lnTo>
                    <a:lnTo>
                      <a:pt x="23939" y="13436"/>
                    </a:lnTo>
                    <a:lnTo>
                      <a:pt x="23837" y="12471"/>
                    </a:lnTo>
                    <a:lnTo>
                      <a:pt x="24422" y="11836"/>
                    </a:lnTo>
                    <a:lnTo>
                      <a:pt x="25234" y="11658"/>
                    </a:lnTo>
                    <a:lnTo>
                      <a:pt x="69634" y="11658"/>
                    </a:lnTo>
                    <a:lnTo>
                      <a:pt x="68345" y="9258"/>
                    </a:lnTo>
                    <a:lnTo>
                      <a:pt x="28879" y="9258"/>
                    </a:lnTo>
                    <a:lnTo>
                      <a:pt x="27901" y="9042"/>
                    </a:lnTo>
                    <a:lnTo>
                      <a:pt x="27317" y="8953"/>
                    </a:lnTo>
                    <a:lnTo>
                      <a:pt x="24879" y="8432"/>
                    </a:lnTo>
                    <a:close/>
                  </a:path>
                  <a:path w="99694" h="56515">
                    <a:moveTo>
                      <a:pt x="47332" y="0"/>
                    </a:moveTo>
                    <a:lnTo>
                      <a:pt x="45288" y="1752"/>
                    </a:lnTo>
                    <a:lnTo>
                      <a:pt x="37909" y="6324"/>
                    </a:lnTo>
                    <a:lnTo>
                      <a:pt x="28879" y="9258"/>
                    </a:lnTo>
                    <a:lnTo>
                      <a:pt x="68345" y="9258"/>
                    </a:lnTo>
                    <a:lnTo>
                      <a:pt x="67613" y="7894"/>
                    </a:lnTo>
                    <a:lnTo>
                      <a:pt x="61255" y="4600"/>
                    </a:lnTo>
                    <a:lnTo>
                      <a:pt x="49060" y="952"/>
                    </a:lnTo>
                    <a:lnTo>
                      <a:pt x="47332" y="0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23">
                <a:extLst>
                  <a:ext uri="{FF2B5EF4-FFF2-40B4-BE49-F238E27FC236}">
                    <a16:creationId xmlns:a16="http://schemas.microsoft.com/office/drawing/2014/main" xmlns="" id="{0633CBAF-8416-4D1C-A68D-4991C802BD6A}"/>
                  </a:ext>
                </a:extLst>
              </p:cNvPr>
              <p:cNvSpPr/>
              <p:nvPr/>
            </p:nvSpPr>
            <p:spPr>
              <a:xfrm>
                <a:off x="2369654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13589" y="8026"/>
                    </a:moveTo>
                    <a:lnTo>
                      <a:pt x="12687" y="7912"/>
                    </a:lnTo>
                    <a:lnTo>
                      <a:pt x="11772" y="7797"/>
                    </a:lnTo>
                    <a:lnTo>
                      <a:pt x="11455" y="7759"/>
                    </a:lnTo>
                    <a:lnTo>
                      <a:pt x="10401" y="7632"/>
                    </a:lnTo>
                    <a:lnTo>
                      <a:pt x="10680" y="7264"/>
                    </a:lnTo>
                    <a:lnTo>
                      <a:pt x="9105" y="6261"/>
                    </a:lnTo>
                    <a:lnTo>
                      <a:pt x="9918" y="4991"/>
                    </a:lnTo>
                    <a:lnTo>
                      <a:pt x="10147" y="3924"/>
                    </a:lnTo>
                    <a:lnTo>
                      <a:pt x="9182" y="1397"/>
                    </a:lnTo>
                    <a:lnTo>
                      <a:pt x="6781" y="393"/>
                    </a:lnTo>
                    <a:lnTo>
                      <a:pt x="5842" y="139"/>
                    </a:lnTo>
                    <a:lnTo>
                      <a:pt x="5003" y="12"/>
                    </a:lnTo>
                    <a:lnTo>
                      <a:pt x="4076" y="0"/>
                    </a:lnTo>
                    <a:lnTo>
                      <a:pt x="3251" y="177"/>
                    </a:lnTo>
                    <a:lnTo>
                      <a:pt x="2527" y="482"/>
                    </a:lnTo>
                    <a:lnTo>
                      <a:pt x="1879" y="876"/>
                    </a:lnTo>
                    <a:lnTo>
                      <a:pt x="1346" y="1320"/>
                    </a:lnTo>
                    <a:lnTo>
                      <a:pt x="0" y="3187"/>
                    </a:lnTo>
                    <a:lnTo>
                      <a:pt x="685" y="6858"/>
                    </a:lnTo>
                    <a:lnTo>
                      <a:pt x="1092" y="8229"/>
                    </a:lnTo>
                    <a:lnTo>
                      <a:pt x="1308" y="9118"/>
                    </a:lnTo>
                    <a:lnTo>
                      <a:pt x="2260" y="11595"/>
                    </a:lnTo>
                    <a:lnTo>
                      <a:pt x="5041" y="12979"/>
                    </a:lnTo>
                    <a:lnTo>
                      <a:pt x="6223" y="12928"/>
                    </a:lnTo>
                    <a:lnTo>
                      <a:pt x="7962" y="12192"/>
                    </a:lnTo>
                    <a:lnTo>
                      <a:pt x="10998" y="11061"/>
                    </a:lnTo>
                    <a:lnTo>
                      <a:pt x="13589" y="8026"/>
                    </a:lnTo>
                    <a:close/>
                  </a:path>
                  <a:path w="16510" h="15875">
                    <a:moveTo>
                      <a:pt x="16040" y="9829"/>
                    </a:moveTo>
                    <a:lnTo>
                      <a:pt x="12788" y="13703"/>
                    </a:lnTo>
                    <a:lnTo>
                      <a:pt x="8877" y="15138"/>
                    </a:lnTo>
                    <a:lnTo>
                      <a:pt x="8255" y="15405"/>
                    </a:lnTo>
                    <a:lnTo>
                      <a:pt x="7658" y="15595"/>
                    </a:lnTo>
                    <a:lnTo>
                      <a:pt x="7073" y="15722"/>
                    </a:lnTo>
                    <a:lnTo>
                      <a:pt x="10972" y="15773"/>
                    </a:lnTo>
                    <a:lnTo>
                      <a:pt x="14427" y="11950"/>
                    </a:lnTo>
                    <a:lnTo>
                      <a:pt x="16040" y="9829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4" name="object 24">
                <a:extLst>
                  <a:ext uri="{FF2B5EF4-FFF2-40B4-BE49-F238E27FC236}">
                    <a16:creationId xmlns:a16="http://schemas.microsoft.com/office/drawing/2014/main" xmlns="" id="{D8CDA463-0AD9-0F43-FEAA-F9261DAF5EB0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301646" y="666851"/>
                <a:ext cx="12280" cy="12776"/>
              </a:xfrm>
              <a:prstGeom prst="rect">
                <a:avLst/>
              </a:prstGeom>
            </p:spPr>
          </p:pic>
          <p:pic>
            <p:nvPicPr>
              <p:cNvPr id="25" name="object 25">
                <a:extLst>
                  <a:ext uri="{FF2B5EF4-FFF2-40B4-BE49-F238E27FC236}">
                    <a16:creationId xmlns:a16="http://schemas.microsoft.com/office/drawing/2014/main" xmlns="" id="{EABFBE0D-E4C7-1408-20A8-ED3B9F02DBBD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237415" y="610693"/>
                <a:ext cx="300641" cy="589058"/>
              </a:xfrm>
              <a:prstGeom prst="rect">
                <a:avLst/>
              </a:prstGeom>
            </p:spPr>
          </p:pic>
          <p:pic>
            <p:nvPicPr>
              <p:cNvPr id="26" name="object 26">
                <a:extLst>
                  <a:ext uri="{FF2B5EF4-FFF2-40B4-BE49-F238E27FC236}">
                    <a16:creationId xmlns:a16="http://schemas.microsoft.com/office/drawing/2014/main" xmlns="" id="{1B9BE5FD-4B6D-A48E-F529-3801F7F4B776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505722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27" name="object 27">
                <a:extLst>
                  <a:ext uri="{FF2B5EF4-FFF2-40B4-BE49-F238E27FC236}">
                    <a16:creationId xmlns:a16="http://schemas.microsoft.com/office/drawing/2014/main" xmlns="" id="{90878C5D-452D-B7DB-0449-466D24F2600D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453760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28" name="object 28">
                <a:extLst>
                  <a:ext uri="{FF2B5EF4-FFF2-40B4-BE49-F238E27FC236}">
                    <a16:creationId xmlns:a16="http://schemas.microsoft.com/office/drawing/2014/main" xmlns="" id="{F44FA83C-F31A-7E12-F0C1-2E4933325B54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491346" y="1137171"/>
                <a:ext cx="29248" cy="15773"/>
              </a:xfrm>
              <a:prstGeom prst="rect">
                <a:avLst/>
              </a:prstGeom>
            </p:spPr>
          </p:pic>
          <p:sp>
            <p:nvSpPr>
              <p:cNvPr id="29" name="object 29">
                <a:extLst>
                  <a:ext uri="{FF2B5EF4-FFF2-40B4-BE49-F238E27FC236}">
                    <a16:creationId xmlns:a16="http://schemas.microsoft.com/office/drawing/2014/main" xmlns="" id="{B31F776D-97E4-65F1-D1BE-444F19D47662}"/>
                  </a:ext>
                </a:extLst>
              </p:cNvPr>
              <p:cNvSpPr/>
              <p:nvPr/>
            </p:nvSpPr>
            <p:spPr>
              <a:xfrm>
                <a:off x="2532797" y="546162"/>
                <a:ext cx="2095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0320">
                    <a:moveTo>
                      <a:pt x="16090" y="0"/>
                    </a:moveTo>
                    <a:lnTo>
                      <a:pt x="10363" y="0"/>
                    </a:lnTo>
                    <a:lnTo>
                      <a:pt x="4635" y="0"/>
                    </a:lnTo>
                    <a:lnTo>
                      <a:pt x="0" y="4533"/>
                    </a:lnTo>
                    <a:lnTo>
                      <a:pt x="0" y="15697"/>
                    </a:lnTo>
                    <a:lnTo>
                      <a:pt x="4635" y="20231"/>
                    </a:lnTo>
                    <a:lnTo>
                      <a:pt x="16090" y="20231"/>
                    </a:lnTo>
                    <a:lnTo>
                      <a:pt x="20726" y="15697"/>
                    </a:lnTo>
                    <a:lnTo>
                      <a:pt x="20726" y="4533"/>
                    </a:lnTo>
                    <a:lnTo>
                      <a:pt x="16090" y="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30">
                <a:extLst>
                  <a:ext uri="{FF2B5EF4-FFF2-40B4-BE49-F238E27FC236}">
                    <a16:creationId xmlns:a16="http://schemas.microsoft.com/office/drawing/2014/main" xmlns="" id="{F8A2D03C-3028-CE18-F842-515CB3722552}"/>
                  </a:ext>
                </a:extLst>
              </p:cNvPr>
              <p:cNvSpPr/>
              <p:nvPr/>
            </p:nvSpPr>
            <p:spPr>
              <a:xfrm>
                <a:off x="2422779" y="551598"/>
                <a:ext cx="128905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28905" h="86995">
                    <a:moveTo>
                      <a:pt x="9779" y="84848"/>
                    </a:moveTo>
                    <a:lnTo>
                      <a:pt x="6121" y="70827"/>
                    </a:lnTo>
                    <a:lnTo>
                      <a:pt x="4025" y="69240"/>
                    </a:lnTo>
                    <a:lnTo>
                      <a:pt x="1981" y="67500"/>
                    </a:lnTo>
                    <a:lnTo>
                      <a:pt x="0" y="65570"/>
                    </a:lnTo>
                    <a:lnTo>
                      <a:pt x="2451" y="82880"/>
                    </a:lnTo>
                    <a:lnTo>
                      <a:pt x="9779" y="84848"/>
                    </a:lnTo>
                    <a:close/>
                  </a:path>
                  <a:path w="128905" h="86995">
                    <a:moveTo>
                      <a:pt x="24650" y="86410"/>
                    </a:moveTo>
                    <a:lnTo>
                      <a:pt x="23406" y="84480"/>
                    </a:lnTo>
                    <a:lnTo>
                      <a:pt x="21894" y="82042"/>
                    </a:lnTo>
                    <a:lnTo>
                      <a:pt x="20256" y="79222"/>
                    </a:lnTo>
                    <a:lnTo>
                      <a:pt x="15798" y="77216"/>
                    </a:lnTo>
                    <a:lnTo>
                      <a:pt x="11290" y="74650"/>
                    </a:lnTo>
                    <a:lnTo>
                      <a:pt x="6959" y="71450"/>
                    </a:lnTo>
                    <a:lnTo>
                      <a:pt x="7823" y="73469"/>
                    </a:lnTo>
                    <a:lnTo>
                      <a:pt x="22682" y="86194"/>
                    </a:lnTo>
                    <a:lnTo>
                      <a:pt x="24650" y="86410"/>
                    </a:lnTo>
                    <a:close/>
                  </a:path>
                  <a:path w="128905" h="86995">
                    <a:moveTo>
                      <a:pt x="125171" y="2095"/>
                    </a:moveTo>
                    <a:lnTo>
                      <a:pt x="123024" y="0"/>
                    </a:lnTo>
                    <a:lnTo>
                      <a:pt x="120370" y="0"/>
                    </a:lnTo>
                    <a:lnTo>
                      <a:pt x="117716" y="0"/>
                    </a:lnTo>
                    <a:lnTo>
                      <a:pt x="115570" y="2095"/>
                    </a:lnTo>
                    <a:lnTo>
                      <a:pt x="115570" y="7277"/>
                    </a:lnTo>
                    <a:lnTo>
                      <a:pt x="117716" y="9372"/>
                    </a:lnTo>
                    <a:lnTo>
                      <a:pt x="123024" y="9372"/>
                    </a:lnTo>
                    <a:lnTo>
                      <a:pt x="125171" y="7277"/>
                    </a:lnTo>
                    <a:lnTo>
                      <a:pt x="125171" y="2095"/>
                    </a:lnTo>
                    <a:close/>
                  </a:path>
                  <a:path w="128905" h="86995">
                    <a:moveTo>
                      <a:pt x="128663" y="23241"/>
                    </a:moveTo>
                    <a:lnTo>
                      <a:pt x="126123" y="24320"/>
                    </a:lnTo>
                    <a:lnTo>
                      <a:pt x="123329" y="24917"/>
                    </a:lnTo>
                    <a:lnTo>
                      <a:pt x="117551" y="24917"/>
                    </a:lnTo>
                    <a:lnTo>
                      <a:pt x="114858" y="24371"/>
                    </a:lnTo>
                    <a:lnTo>
                      <a:pt x="112407" y="23368"/>
                    </a:lnTo>
                    <a:lnTo>
                      <a:pt x="112839" y="34937"/>
                    </a:lnTo>
                    <a:lnTo>
                      <a:pt x="113563" y="58127"/>
                    </a:lnTo>
                    <a:lnTo>
                      <a:pt x="115404" y="57962"/>
                    </a:lnTo>
                    <a:lnTo>
                      <a:pt x="115125" y="56908"/>
                    </a:lnTo>
                    <a:lnTo>
                      <a:pt x="115100" y="56781"/>
                    </a:lnTo>
                    <a:lnTo>
                      <a:pt x="114833" y="56908"/>
                    </a:lnTo>
                    <a:lnTo>
                      <a:pt x="115087" y="56743"/>
                    </a:lnTo>
                    <a:lnTo>
                      <a:pt x="120345" y="54406"/>
                    </a:lnTo>
                    <a:lnTo>
                      <a:pt x="125056" y="55943"/>
                    </a:lnTo>
                    <a:lnTo>
                      <a:pt x="126682" y="56629"/>
                    </a:lnTo>
                    <a:lnTo>
                      <a:pt x="126923" y="54406"/>
                    </a:lnTo>
                    <a:lnTo>
                      <a:pt x="127622" y="47929"/>
                    </a:lnTo>
                    <a:lnTo>
                      <a:pt x="128206" y="40068"/>
                    </a:lnTo>
                    <a:lnTo>
                      <a:pt x="128536" y="32131"/>
                    </a:lnTo>
                    <a:lnTo>
                      <a:pt x="128638" y="24917"/>
                    </a:lnTo>
                    <a:lnTo>
                      <a:pt x="128663" y="23241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31">
                <a:extLst>
                  <a:ext uri="{FF2B5EF4-FFF2-40B4-BE49-F238E27FC236}">
                    <a16:creationId xmlns:a16="http://schemas.microsoft.com/office/drawing/2014/main" xmlns="" id="{F27559D2-09E0-764D-383B-AD32B1A3A776}"/>
                  </a:ext>
                </a:extLst>
              </p:cNvPr>
              <p:cNvSpPr/>
              <p:nvPr/>
            </p:nvSpPr>
            <p:spPr>
              <a:xfrm>
                <a:off x="2539644" y="579589"/>
                <a:ext cx="825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9684">
                    <a:moveTo>
                      <a:pt x="7531" y="5448"/>
                    </a:moveTo>
                    <a:lnTo>
                      <a:pt x="6858" y="4419"/>
                    </a:lnTo>
                    <a:lnTo>
                      <a:pt x="7264" y="3098"/>
                    </a:lnTo>
                    <a:lnTo>
                      <a:pt x="6794" y="1689"/>
                    </a:lnTo>
                    <a:lnTo>
                      <a:pt x="4076" y="0"/>
                    </a:lnTo>
                    <a:lnTo>
                      <a:pt x="1955" y="495"/>
                    </a:lnTo>
                    <a:lnTo>
                      <a:pt x="25" y="3175"/>
                    </a:lnTo>
                    <a:lnTo>
                      <a:pt x="0" y="4597"/>
                    </a:lnTo>
                    <a:lnTo>
                      <a:pt x="673" y="5626"/>
                    </a:lnTo>
                    <a:lnTo>
                      <a:pt x="266" y="6946"/>
                    </a:lnTo>
                    <a:lnTo>
                      <a:pt x="736" y="8356"/>
                    </a:lnTo>
                    <a:lnTo>
                      <a:pt x="2082" y="9194"/>
                    </a:lnTo>
                    <a:lnTo>
                      <a:pt x="2400" y="9334"/>
                    </a:lnTo>
                    <a:lnTo>
                      <a:pt x="3289" y="8953"/>
                    </a:lnTo>
                    <a:lnTo>
                      <a:pt x="4305" y="8902"/>
                    </a:lnTo>
                    <a:lnTo>
                      <a:pt x="5194" y="9245"/>
                    </a:lnTo>
                    <a:lnTo>
                      <a:pt x="5765" y="8978"/>
                    </a:lnTo>
                    <a:lnTo>
                      <a:pt x="6286" y="8559"/>
                    </a:lnTo>
                    <a:lnTo>
                      <a:pt x="7505" y="6870"/>
                    </a:lnTo>
                    <a:lnTo>
                      <a:pt x="7531" y="5448"/>
                    </a:lnTo>
                    <a:close/>
                  </a:path>
                  <a:path w="8255" h="19684">
                    <a:moveTo>
                      <a:pt x="8255" y="15976"/>
                    </a:moveTo>
                    <a:lnTo>
                      <a:pt x="8140" y="14224"/>
                    </a:lnTo>
                    <a:lnTo>
                      <a:pt x="7086" y="13131"/>
                    </a:lnTo>
                    <a:lnTo>
                      <a:pt x="6972" y="13512"/>
                    </a:lnTo>
                    <a:lnTo>
                      <a:pt x="6794" y="13893"/>
                    </a:lnTo>
                    <a:lnTo>
                      <a:pt x="5384" y="15862"/>
                    </a:lnTo>
                    <a:lnTo>
                      <a:pt x="3149" y="16370"/>
                    </a:lnTo>
                    <a:lnTo>
                      <a:pt x="1320" y="15240"/>
                    </a:lnTo>
                    <a:lnTo>
                      <a:pt x="1117" y="15074"/>
                    </a:lnTo>
                    <a:lnTo>
                      <a:pt x="939" y="14884"/>
                    </a:lnTo>
                    <a:lnTo>
                      <a:pt x="533" y="16256"/>
                    </a:lnTo>
                    <a:lnTo>
                      <a:pt x="1028" y="17729"/>
                    </a:lnTo>
                    <a:lnTo>
                      <a:pt x="3873" y="19481"/>
                    </a:lnTo>
                    <a:lnTo>
                      <a:pt x="6096" y="18973"/>
                    </a:lnTo>
                    <a:lnTo>
                      <a:pt x="8255" y="15976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32" name="object 32">
                <a:extLst>
                  <a:ext uri="{FF2B5EF4-FFF2-40B4-BE49-F238E27FC236}">
                    <a16:creationId xmlns:a16="http://schemas.microsoft.com/office/drawing/2014/main" xmlns="" id="{4AE7C3F8-7488-1AB2-AC8E-F249C8974F39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228687" y="696068"/>
                <a:ext cx="477389" cy="471624"/>
              </a:xfrm>
              <a:prstGeom prst="rect">
                <a:avLst/>
              </a:prstGeom>
            </p:spPr>
          </p:pic>
          <p:sp>
            <p:nvSpPr>
              <p:cNvPr id="33" name="object 33">
                <a:extLst>
                  <a:ext uri="{FF2B5EF4-FFF2-40B4-BE49-F238E27FC236}">
                    <a16:creationId xmlns:a16="http://schemas.microsoft.com/office/drawing/2014/main" xmlns="" id="{456E3EDE-BBD5-F475-A06C-00326E65C947}"/>
                  </a:ext>
                </a:extLst>
              </p:cNvPr>
              <p:cNvSpPr/>
              <p:nvPr/>
            </p:nvSpPr>
            <p:spPr>
              <a:xfrm>
                <a:off x="2539250" y="588111"/>
                <a:ext cx="889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9684">
                    <a:moveTo>
                      <a:pt x="8089" y="4089"/>
                    </a:moveTo>
                    <a:lnTo>
                      <a:pt x="7747" y="1981"/>
                    </a:lnTo>
                    <a:lnTo>
                      <a:pt x="6146" y="990"/>
                    </a:lnTo>
                    <a:lnTo>
                      <a:pt x="4546" y="0"/>
                    </a:lnTo>
                    <a:lnTo>
                      <a:pt x="2311" y="508"/>
                    </a:lnTo>
                    <a:lnTo>
                      <a:pt x="0" y="3746"/>
                    </a:lnTo>
                    <a:lnTo>
                      <a:pt x="342" y="5867"/>
                    </a:lnTo>
                    <a:lnTo>
                      <a:pt x="3543" y="7835"/>
                    </a:lnTo>
                    <a:lnTo>
                      <a:pt x="5778" y="7327"/>
                    </a:lnTo>
                    <a:lnTo>
                      <a:pt x="8089" y="4089"/>
                    </a:lnTo>
                    <a:close/>
                  </a:path>
                  <a:path w="8889" h="19684">
                    <a:moveTo>
                      <a:pt x="8356" y="16090"/>
                    </a:moveTo>
                    <a:lnTo>
                      <a:pt x="7696" y="14960"/>
                    </a:lnTo>
                    <a:lnTo>
                      <a:pt x="8064" y="13550"/>
                    </a:lnTo>
                    <a:lnTo>
                      <a:pt x="7543" y="12065"/>
                    </a:lnTo>
                    <a:lnTo>
                      <a:pt x="4597" y="10236"/>
                    </a:lnTo>
                    <a:lnTo>
                      <a:pt x="2247" y="10769"/>
                    </a:lnTo>
                    <a:lnTo>
                      <a:pt x="152" y="13690"/>
                    </a:lnTo>
                    <a:lnTo>
                      <a:pt x="101" y="15189"/>
                    </a:lnTo>
                    <a:lnTo>
                      <a:pt x="762" y="16306"/>
                    </a:lnTo>
                    <a:lnTo>
                      <a:pt x="482" y="17399"/>
                    </a:lnTo>
                    <a:lnTo>
                      <a:pt x="723" y="18542"/>
                    </a:lnTo>
                    <a:lnTo>
                      <a:pt x="1435" y="19367"/>
                    </a:lnTo>
                    <a:lnTo>
                      <a:pt x="3594" y="18884"/>
                    </a:lnTo>
                    <a:lnTo>
                      <a:pt x="5537" y="18961"/>
                    </a:lnTo>
                    <a:lnTo>
                      <a:pt x="7086" y="19227"/>
                    </a:lnTo>
                    <a:lnTo>
                      <a:pt x="7366" y="18884"/>
                    </a:lnTo>
                    <a:lnTo>
                      <a:pt x="8305" y="17576"/>
                    </a:lnTo>
                    <a:lnTo>
                      <a:pt x="8356" y="16306"/>
                    </a:lnTo>
                    <a:lnTo>
                      <a:pt x="8356" y="1609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4" name="object 34">
              <a:extLst>
                <a:ext uri="{FF2B5EF4-FFF2-40B4-BE49-F238E27FC236}">
                  <a16:creationId xmlns:a16="http://schemas.microsoft.com/office/drawing/2014/main" xmlns="" id="{32AF0A4B-7DB7-D203-12EA-99EE987302B3}"/>
                </a:ext>
              </a:extLst>
            </p:cNvPr>
            <p:cNvSpPr txBox="1"/>
            <p:nvPr/>
          </p:nvSpPr>
          <p:spPr>
            <a:xfrm>
              <a:off x="8156399" y="375659"/>
              <a:ext cx="1725189" cy="452047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060"/>
                </a:lnSpc>
                <a:spcBef>
                  <a:spcPts val="225"/>
                </a:spcBef>
              </a:pP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Министерство</a:t>
              </a:r>
              <a:r>
                <a:rPr sz="1000" spc="135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spc="-1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экономического </a:t>
              </a: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развития</a:t>
              </a:r>
              <a:r>
                <a:rPr sz="1000" spc="5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  <a:r>
                <a:rPr sz="1000" spc="5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spc="-1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инвестиций </a:t>
              </a: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Самарской</a:t>
              </a:r>
              <a:r>
                <a:rPr sz="1000" spc="105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spc="-1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области</a:t>
              </a:r>
              <a:endParaRPr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object 34">
              <a:extLst>
                <a:ext uri="{FF2B5EF4-FFF2-40B4-BE49-F238E27FC236}">
                  <a16:creationId xmlns:a16="http://schemas.microsoft.com/office/drawing/2014/main" xmlns="" id="{2BFDAEB4-E2EC-4884-80C6-EDBD9EA120FA}"/>
                </a:ext>
              </a:extLst>
            </p:cNvPr>
            <p:cNvSpPr txBox="1"/>
            <p:nvPr/>
          </p:nvSpPr>
          <p:spPr>
            <a:xfrm>
              <a:off x="10738884" y="358076"/>
              <a:ext cx="1315183" cy="516167"/>
            </a:xfrm>
            <a:prstGeom prst="rect">
              <a:avLst/>
            </a:prstGeom>
          </p:spPr>
          <p:txBody>
            <a:bodyPr vert="horz" wrap="square" lIns="0" tIns="28575" rIns="0" bIns="0" rtlCol="0" anchor="ctr">
              <a:spAutoFit/>
            </a:bodyPr>
            <a:lstStyle/>
            <a:p>
              <a:pPr marL="12700" marR="5080">
                <a:spcBef>
                  <a:spcPts val="225"/>
                </a:spcBef>
              </a:pPr>
              <a:r>
                <a:rPr lang="ru-RU" sz="1000" dirty="0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Муниципальный район </a:t>
              </a:r>
              <a:r>
                <a:rPr lang="ru-RU" sz="1000" dirty="0" err="1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Кинельский</a:t>
              </a:r>
              <a:r>
                <a:rPr lang="ru-RU" sz="1000" dirty="0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marL="12700" marR="5080">
                <a:spcBef>
                  <a:spcPts val="225"/>
                </a:spcBef>
              </a:pPr>
              <a:r>
                <a:rPr lang="ru-RU" sz="1000" dirty="0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Самарской области</a:t>
              </a:r>
              <a:endParaRPr lang="ru-RU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437147" y="1174794"/>
            <a:ext cx="5921123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Основан в 1928 году</a:t>
            </a:r>
          </a:p>
          <a:p>
            <a:pPr>
              <a:spcAft>
                <a:spcPts val="600"/>
              </a:spcAft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Площадь – 2049,3 кв. км.</a:t>
            </a: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район Кинельский расположен в центральной части Самарской области. На севере район граничит с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Красноярским районом,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востоке -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Кинель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-Черкасским и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Богатовским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районами,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юге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Нефтегорским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районом,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западе - Волжским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районом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Самарской области.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Районный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центр расположен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Кинель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40 км от областного центра, связь с которым осуществляется по Куйбышевской железной дороге и автомобильной дороге федерального значения Самара - Бугуруслан.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территории района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расположено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63 населенных пункта. По административному делению в районе имеется 12 сельских поселений.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Район расположен на границе второго и третьего агроклиматических районов Самарской области и характеризуется пониженным увлажнением. Климат района умеренно континентальный.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719" y="359588"/>
            <a:ext cx="391050" cy="507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6964288" y="1181262"/>
            <a:ext cx="38794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район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Кинельский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Самарской области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321" y="1744641"/>
            <a:ext cx="4801108" cy="4801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60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object 2">
            <a:extLst>
              <a:ext uri="{FF2B5EF4-FFF2-40B4-BE49-F238E27FC236}">
                <a16:creationId xmlns:a16="http://schemas.microsoft.com/office/drawing/2014/main" xmlns="" id="{20D93F1C-99F9-34DC-C93C-DE3488EF2FA4}"/>
              </a:ext>
            </a:extLst>
          </p:cNvPr>
          <p:cNvGrpSpPr/>
          <p:nvPr/>
        </p:nvGrpSpPr>
        <p:grpSpPr>
          <a:xfrm>
            <a:off x="7278099" y="339279"/>
            <a:ext cx="4914265" cy="5990590"/>
            <a:chOff x="7278099" y="496442"/>
            <a:chExt cx="4914265" cy="5990590"/>
          </a:xfrm>
        </p:grpSpPr>
        <p:pic>
          <p:nvPicPr>
            <p:cNvPr id="113" name="object 3">
              <a:extLst>
                <a:ext uri="{FF2B5EF4-FFF2-40B4-BE49-F238E27FC236}">
                  <a16:creationId xmlns:a16="http://schemas.microsoft.com/office/drawing/2014/main" xmlns="" id="{6283D8BC-82D4-B8A2-1D93-984835ED86E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78099" y="558069"/>
              <a:ext cx="4913901" cy="5676900"/>
            </a:xfrm>
            <a:prstGeom prst="rect">
              <a:avLst/>
            </a:prstGeom>
          </p:spPr>
        </p:pic>
        <p:pic>
          <p:nvPicPr>
            <p:cNvPr id="114" name="object 4">
              <a:extLst>
                <a:ext uri="{FF2B5EF4-FFF2-40B4-BE49-F238E27FC236}">
                  <a16:creationId xmlns:a16="http://schemas.microsoft.com/office/drawing/2014/main" xmlns="" id="{A6A45A6B-BF87-7B05-C16A-53467DCAC3D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22367" y="496442"/>
              <a:ext cx="3892733" cy="5990041"/>
            </a:xfrm>
            <a:prstGeom prst="rect">
              <a:avLst/>
            </a:prstGeom>
          </p:spPr>
        </p:pic>
      </p:grpSp>
      <p:sp>
        <p:nvSpPr>
          <p:cNvPr id="37" name="object 35">
            <a:extLst>
              <a:ext uri="{FF2B5EF4-FFF2-40B4-BE49-F238E27FC236}">
                <a16:creationId xmlns:a16="http://schemas.microsoft.com/office/drawing/2014/main" xmlns="" id="{9BD17555-308E-CBDD-8812-C263B0DFF0AF}"/>
              </a:ext>
            </a:extLst>
          </p:cNvPr>
          <p:cNvSpPr txBox="1">
            <a:spLocks/>
          </p:cNvSpPr>
          <p:nvPr/>
        </p:nvSpPr>
        <p:spPr>
          <a:xfrm>
            <a:off x="544747" y="3711640"/>
            <a:ext cx="9003290" cy="1611339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algn="l">
              <a:lnSpc>
                <a:spcPct val="100000"/>
              </a:lnSpc>
              <a:spcBef>
                <a:spcPts val="1045"/>
              </a:spcBef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СТРАТЕГИЧЕСКИЙ ПЛАН РАЗВИТИЯ МУНИЦИПАЛЬНОГО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РАЙОНА КИНЕЛЬСКИЙ САМАРСКОЙ ОБЛАСТИ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36">
            <a:extLst>
              <a:ext uri="{FF2B5EF4-FFF2-40B4-BE49-F238E27FC236}">
                <a16:creationId xmlns:a16="http://schemas.microsoft.com/office/drawing/2014/main" xmlns="" id="{FD355094-F80B-521A-5D90-116E45545642}"/>
              </a:ext>
            </a:extLst>
          </p:cNvPr>
          <p:cNvSpPr/>
          <p:nvPr/>
        </p:nvSpPr>
        <p:spPr>
          <a:xfrm>
            <a:off x="589503" y="3277888"/>
            <a:ext cx="2797810" cy="0"/>
          </a:xfrm>
          <a:custGeom>
            <a:avLst/>
            <a:gdLst/>
            <a:ahLst/>
            <a:cxnLst/>
            <a:rect l="l" t="t" r="r" b="b"/>
            <a:pathLst>
              <a:path w="2797810">
                <a:moveTo>
                  <a:pt x="0" y="0"/>
                </a:moveTo>
                <a:lnTo>
                  <a:pt x="2797543" y="0"/>
                </a:lnTo>
              </a:path>
            </a:pathLst>
          </a:custGeom>
          <a:ln w="381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6">
            <a:extLst>
              <a:ext uri="{FF2B5EF4-FFF2-40B4-BE49-F238E27FC236}">
                <a16:creationId xmlns:a16="http://schemas.microsoft.com/office/drawing/2014/main" xmlns="" id="{B36DE6F5-F4C7-DBAF-3AF7-F37BE77EBE7B}"/>
              </a:ext>
            </a:extLst>
          </p:cNvPr>
          <p:cNvGrpSpPr/>
          <p:nvPr/>
        </p:nvGrpSpPr>
        <p:grpSpPr>
          <a:xfrm>
            <a:off x="589503" y="606691"/>
            <a:ext cx="629285" cy="688340"/>
            <a:chOff x="2228689" y="511439"/>
            <a:chExt cx="629285" cy="688340"/>
          </a:xfrm>
        </p:grpSpPr>
        <p:pic>
          <p:nvPicPr>
            <p:cNvPr id="45" name="object 7">
              <a:extLst>
                <a:ext uri="{FF2B5EF4-FFF2-40B4-BE49-F238E27FC236}">
                  <a16:creationId xmlns:a16="http://schemas.microsoft.com/office/drawing/2014/main" xmlns="" id="{1702486E-963B-9732-711B-2071DFB01B0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86669" y="511439"/>
              <a:ext cx="313690" cy="572700"/>
            </a:xfrm>
            <a:prstGeom prst="rect">
              <a:avLst/>
            </a:prstGeom>
          </p:spPr>
        </p:pic>
        <p:pic>
          <p:nvPicPr>
            <p:cNvPr id="46" name="object 8">
              <a:extLst>
                <a:ext uri="{FF2B5EF4-FFF2-40B4-BE49-F238E27FC236}">
                  <a16:creationId xmlns:a16="http://schemas.microsoft.com/office/drawing/2014/main" xmlns="" id="{DAAE0CD0-66F3-489B-2E43-26581F61B93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19120" y="693369"/>
              <a:ext cx="33845" cy="6921"/>
            </a:xfrm>
            <a:prstGeom prst="rect">
              <a:avLst/>
            </a:prstGeom>
          </p:spPr>
        </p:pic>
        <p:sp>
          <p:nvSpPr>
            <p:cNvPr id="47" name="object 9">
              <a:extLst>
                <a:ext uri="{FF2B5EF4-FFF2-40B4-BE49-F238E27FC236}">
                  <a16:creationId xmlns:a16="http://schemas.microsoft.com/office/drawing/2014/main" xmlns="" id="{685EC4EC-DA92-BEF6-D3F9-785BFDA1DC09}"/>
                </a:ext>
              </a:extLst>
            </p:cNvPr>
            <p:cNvSpPr/>
            <p:nvPr/>
          </p:nvSpPr>
          <p:spPr>
            <a:xfrm>
              <a:off x="2673055" y="654591"/>
              <a:ext cx="37465" cy="31750"/>
            </a:xfrm>
            <a:custGeom>
              <a:avLst/>
              <a:gdLst/>
              <a:ahLst/>
              <a:cxnLst/>
              <a:rect l="l" t="t" r="r" b="b"/>
              <a:pathLst>
                <a:path w="37464" h="31750">
                  <a:moveTo>
                    <a:pt x="22224" y="0"/>
                  </a:moveTo>
                  <a:lnTo>
                    <a:pt x="1435" y="14020"/>
                  </a:lnTo>
                  <a:lnTo>
                    <a:pt x="0" y="16992"/>
                  </a:lnTo>
                  <a:lnTo>
                    <a:pt x="304" y="17500"/>
                  </a:lnTo>
                  <a:lnTo>
                    <a:pt x="520" y="17792"/>
                  </a:lnTo>
                  <a:lnTo>
                    <a:pt x="8039" y="30454"/>
                  </a:lnTo>
                  <a:lnTo>
                    <a:pt x="18580" y="31203"/>
                  </a:lnTo>
                  <a:lnTo>
                    <a:pt x="25742" y="26377"/>
                  </a:lnTo>
                  <a:lnTo>
                    <a:pt x="34353" y="22898"/>
                  </a:lnTo>
                  <a:lnTo>
                    <a:pt x="37325" y="21755"/>
                  </a:lnTo>
                  <a:lnTo>
                    <a:pt x="36906" y="21717"/>
                  </a:lnTo>
                  <a:lnTo>
                    <a:pt x="35648" y="21399"/>
                  </a:lnTo>
                  <a:lnTo>
                    <a:pt x="33286" y="20459"/>
                  </a:lnTo>
                  <a:lnTo>
                    <a:pt x="22910" y="15824"/>
                  </a:lnTo>
                  <a:lnTo>
                    <a:pt x="23228" y="2387"/>
                  </a:lnTo>
                  <a:lnTo>
                    <a:pt x="23329" y="2082"/>
                  </a:lnTo>
                  <a:lnTo>
                    <a:pt x="23274" y="533"/>
                  </a:lnTo>
                  <a:lnTo>
                    <a:pt x="22948" y="177"/>
                  </a:lnTo>
                  <a:lnTo>
                    <a:pt x="22224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10">
              <a:extLst>
                <a:ext uri="{FF2B5EF4-FFF2-40B4-BE49-F238E27FC236}">
                  <a16:creationId xmlns:a16="http://schemas.microsoft.com/office/drawing/2014/main" xmlns="" id="{6AA2FCD3-B31E-26E7-4999-F3A64DE41CC9}"/>
                </a:ext>
              </a:extLst>
            </p:cNvPr>
            <p:cNvSpPr/>
            <p:nvPr/>
          </p:nvSpPr>
          <p:spPr>
            <a:xfrm>
              <a:off x="2621254" y="642910"/>
              <a:ext cx="99695" cy="56515"/>
            </a:xfrm>
            <a:custGeom>
              <a:avLst/>
              <a:gdLst/>
              <a:ahLst/>
              <a:cxnLst/>
              <a:rect l="l" t="t" r="r" b="b"/>
              <a:pathLst>
                <a:path w="99694" h="56515">
                  <a:moveTo>
                    <a:pt x="419" y="48958"/>
                  </a:moveTo>
                  <a:lnTo>
                    <a:pt x="1054" y="49390"/>
                  </a:lnTo>
                  <a:lnTo>
                    <a:pt x="660" y="49987"/>
                  </a:lnTo>
                  <a:lnTo>
                    <a:pt x="0" y="51092"/>
                  </a:lnTo>
                  <a:lnTo>
                    <a:pt x="9737" y="55077"/>
                  </a:lnTo>
                  <a:lnTo>
                    <a:pt x="19010" y="55954"/>
                  </a:lnTo>
                  <a:lnTo>
                    <a:pt x="26080" y="55276"/>
                  </a:lnTo>
                  <a:lnTo>
                    <a:pt x="29034" y="54635"/>
                  </a:lnTo>
                  <a:lnTo>
                    <a:pt x="32582" y="53149"/>
                  </a:lnTo>
                  <a:lnTo>
                    <a:pt x="15398" y="53136"/>
                  </a:lnTo>
                  <a:lnTo>
                    <a:pt x="8928" y="53098"/>
                  </a:lnTo>
                  <a:lnTo>
                    <a:pt x="2481" y="48996"/>
                  </a:lnTo>
                  <a:lnTo>
                    <a:pt x="639" y="48983"/>
                  </a:lnTo>
                  <a:lnTo>
                    <a:pt x="419" y="48958"/>
                  </a:lnTo>
                  <a:close/>
                </a:path>
                <a:path w="99694" h="56515">
                  <a:moveTo>
                    <a:pt x="33993" y="52565"/>
                  </a:moveTo>
                  <a:lnTo>
                    <a:pt x="23088" y="52565"/>
                  </a:lnTo>
                  <a:lnTo>
                    <a:pt x="17627" y="53149"/>
                  </a:lnTo>
                  <a:lnTo>
                    <a:pt x="32582" y="53149"/>
                  </a:lnTo>
                  <a:lnTo>
                    <a:pt x="33993" y="52565"/>
                  </a:lnTo>
                  <a:close/>
                </a:path>
                <a:path w="99694" h="56515">
                  <a:moveTo>
                    <a:pt x="17749" y="53136"/>
                  </a:moveTo>
                  <a:close/>
                </a:path>
                <a:path w="99694" h="56515">
                  <a:moveTo>
                    <a:pt x="51828" y="0"/>
                  </a:moveTo>
                  <a:lnTo>
                    <a:pt x="50101" y="952"/>
                  </a:lnTo>
                  <a:lnTo>
                    <a:pt x="37906" y="4600"/>
                  </a:lnTo>
                  <a:lnTo>
                    <a:pt x="31548" y="7894"/>
                  </a:lnTo>
                  <a:lnTo>
                    <a:pt x="28964" y="12705"/>
                  </a:lnTo>
                  <a:lnTo>
                    <a:pt x="28092" y="20904"/>
                  </a:lnTo>
                  <a:lnTo>
                    <a:pt x="21497" y="35381"/>
                  </a:lnTo>
                  <a:lnTo>
                    <a:pt x="14197" y="43786"/>
                  </a:lnTo>
                  <a:lnTo>
                    <a:pt x="7427" y="47757"/>
                  </a:lnTo>
                  <a:lnTo>
                    <a:pt x="2425" y="48933"/>
                  </a:lnTo>
                  <a:lnTo>
                    <a:pt x="9524" y="53098"/>
                  </a:lnTo>
                  <a:lnTo>
                    <a:pt x="17749" y="53136"/>
                  </a:lnTo>
                  <a:lnTo>
                    <a:pt x="23088" y="52565"/>
                  </a:lnTo>
                  <a:lnTo>
                    <a:pt x="33993" y="52565"/>
                  </a:lnTo>
                  <a:lnTo>
                    <a:pt x="50520" y="31584"/>
                  </a:lnTo>
                  <a:lnTo>
                    <a:pt x="51059" y="29730"/>
                  </a:lnTo>
                  <a:lnTo>
                    <a:pt x="51625" y="28244"/>
                  </a:lnTo>
                  <a:lnTo>
                    <a:pt x="52053" y="28244"/>
                  </a:lnTo>
                  <a:lnTo>
                    <a:pt x="52933" y="26555"/>
                  </a:lnTo>
                  <a:lnTo>
                    <a:pt x="53884" y="23850"/>
                  </a:lnTo>
                  <a:lnTo>
                    <a:pt x="54038" y="23482"/>
                  </a:lnTo>
                  <a:lnTo>
                    <a:pt x="60439" y="13703"/>
                  </a:lnTo>
                  <a:lnTo>
                    <a:pt x="72389" y="11976"/>
                  </a:lnTo>
                  <a:lnTo>
                    <a:pt x="73926" y="11658"/>
                  </a:lnTo>
                  <a:lnTo>
                    <a:pt x="78730" y="11658"/>
                  </a:lnTo>
                  <a:lnTo>
                    <a:pt x="76551" y="9258"/>
                  </a:lnTo>
                  <a:lnTo>
                    <a:pt x="70281" y="9258"/>
                  </a:lnTo>
                  <a:lnTo>
                    <a:pt x="61252" y="6324"/>
                  </a:lnTo>
                  <a:lnTo>
                    <a:pt x="53873" y="1752"/>
                  </a:lnTo>
                  <a:lnTo>
                    <a:pt x="51828" y="0"/>
                  </a:lnTo>
                  <a:close/>
                </a:path>
                <a:path w="99694" h="56515">
                  <a:moveTo>
                    <a:pt x="1663" y="48475"/>
                  </a:moveTo>
                  <a:lnTo>
                    <a:pt x="1320" y="48983"/>
                  </a:lnTo>
                  <a:lnTo>
                    <a:pt x="749" y="48996"/>
                  </a:lnTo>
                  <a:lnTo>
                    <a:pt x="2481" y="48996"/>
                  </a:lnTo>
                  <a:lnTo>
                    <a:pt x="1663" y="48475"/>
                  </a:lnTo>
                  <a:close/>
                </a:path>
                <a:path w="99694" h="56515">
                  <a:moveTo>
                    <a:pt x="78730" y="11658"/>
                  </a:moveTo>
                  <a:lnTo>
                    <a:pt x="73926" y="11658"/>
                  </a:lnTo>
                  <a:lnTo>
                    <a:pt x="74739" y="11836"/>
                  </a:lnTo>
                  <a:lnTo>
                    <a:pt x="75323" y="12471"/>
                  </a:lnTo>
                  <a:lnTo>
                    <a:pt x="75222" y="13436"/>
                  </a:lnTo>
                  <a:lnTo>
                    <a:pt x="75031" y="14071"/>
                  </a:lnTo>
                  <a:lnTo>
                    <a:pt x="74688" y="28384"/>
                  </a:lnTo>
                  <a:lnTo>
                    <a:pt x="86537" y="32727"/>
                  </a:lnTo>
                  <a:lnTo>
                    <a:pt x="88823" y="33705"/>
                  </a:lnTo>
                  <a:lnTo>
                    <a:pt x="90919" y="33731"/>
                  </a:lnTo>
                  <a:lnTo>
                    <a:pt x="96164" y="31102"/>
                  </a:lnTo>
                  <a:lnTo>
                    <a:pt x="96296" y="30568"/>
                  </a:lnTo>
                  <a:lnTo>
                    <a:pt x="90373" y="30568"/>
                  </a:lnTo>
                  <a:lnTo>
                    <a:pt x="89179" y="30518"/>
                  </a:lnTo>
                  <a:lnTo>
                    <a:pt x="87600" y="29845"/>
                  </a:lnTo>
                  <a:lnTo>
                    <a:pt x="77812" y="26174"/>
                  </a:lnTo>
                  <a:lnTo>
                    <a:pt x="78029" y="17399"/>
                  </a:lnTo>
                  <a:lnTo>
                    <a:pt x="78041" y="14782"/>
                  </a:lnTo>
                  <a:lnTo>
                    <a:pt x="78892" y="11836"/>
                  </a:lnTo>
                  <a:lnTo>
                    <a:pt x="78730" y="11658"/>
                  </a:lnTo>
                  <a:close/>
                </a:path>
                <a:path w="99694" h="56515">
                  <a:moveTo>
                    <a:pt x="96856" y="17424"/>
                  </a:moveTo>
                  <a:lnTo>
                    <a:pt x="91503" y="17424"/>
                  </a:lnTo>
                  <a:lnTo>
                    <a:pt x="92990" y="17729"/>
                  </a:lnTo>
                  <a:lnTo>
                    <a:pt x="95453" y="20497"/>
                  </a:lnTo>
                  <a:lnTo>
                    <a:pt x="94825" y="23926"/>
                  </a:lnTo>
                  <a:lnTo>
                    <a:pt x="94699" y="24523"/>
                  </a:lnTo>
                  <a:lnTo>
                    <a:pt x="94340" y="25717"/>
                  </a:lnTo>
                  <a:lnTo>
                    <a:pt x="94094" y="26708"/>
                  </a:lnTo>
                  <a:lnTo>
                    <a:pt x="93141" y="29184"/>
                  </a:lnTo>
                  <a:lnTo>
                    <a:pt x="90373" y="30568"/>
                  </a:lnTo>
                  <a:lnTo>
                    <a:pt x="96296" y="30568"/>
                  </a:lnTo>
                  <a:lnTo>
                    <a:pt x="97291" y="26555"/>
                  </a:lnTo>
                  <a:lnTo>
                    <a:pt x="99161" y="20078"/>
                  </a:lnTo>
                  <a:lnTo>
                    <a:pt x="96856" y="17424"/>
                  </a:lnTo>
                  <a:close/>
                </a:path>
                <a:path w="99694" h="56515">
                  <a:moveTo>
                    <a:pt x="52053" y="28244"/>
                  </a:moveTo>
                  <a:lnTo>
                    <a:pt x="51625" y="28244"/>
                  </a:lnTo>
                  <a:lnTo>
                    <a:pt x="51274" y="29184"/>
                  </a:lnTo>
                  <a:lnTo>
                    <a:pt x="50863" y="30530"/>
                  </a:lnTo>
                  <a:lnTo>
                    <a:pt x="52053" y="28244"/>
                  </a:lnTo>
                  <a:close/>
                </a:path>
                <a:path w="99694" h="56515">
                  <a:moveTo>
                    <a:pt x="92151" y="14211"/>
                  </a:moveTo>
                  <a:lnTo>
                    <a:pt x="88836" y="14719"/>
                  </a:lnTo>
                  <a:lnTo>
                    <a:pt x="88260" y="14871"/>
                  </a:lnTo>
                  <a:lnTo>
                    <a:pt x="85839" y="15595"/>
                  </a:lnTo>
                  <a:lnTo>
                    <a:pt x="84099" y="17399"/>
                  </a:lnTo>
                  <a:lnTo>
                    <a:pt x="80429" y="17945"/>
                  </a:lnTo>
                  <a:lnTo>
                    <a:pt x="78358" y="18110"/>
                  </a:lnTo>
                  <a:lnTo>
                    <a:pt x="78930" y="21450"/>
                  </a:lnTo>
                  <a:lnTo>
                    <a:pt x="80340" y="23926"/>
                  </a:lnTo>
                  <a:lnTo>
                    <a:pt x="81902" y="25717"/>
                  </a:lnTo>
                  <a:lnTo>
                    <a:pt x="85940" y="25349"/>
                  </a:lnTo>
                  <a:lnTo>
                    <a:pt x="85636" y="25044"/>
                  </a:lnTo>
                  <a:lnTo>
                    <a:pt x="85229" y="24523"/>
                  </a:lnTo>
                  <a:lnTo>
                    <a:pt x="86296" y="23850"/>
                  </a:lnTo>
                  <a:lnTo>
                    <a:pt x="85483" y="22580"/>
                  </a:lnTo>
                  <a:lnTo>
                    <a:pt x="85255" y="21513"/>
                  </a:lnTo>
                  <a:lnTo>
                    <a:pt x="86220" y="18986"/>
                  </a:lnTo>
                  <a:lnTo>
                    <a:pt x="88711" y="17945"/>
                  </a:lnTo>
                  <a:lnTo>
                    <a:pt x="89347" y="17767"/>
                  </a:lnTo>
                  <a:lnTo>
                    <a:pt x="91503" y="17424"/>
                  </a:lnTo>
                  <a:lnTo>
                    <a:pt x="96856" y="17424"/>
                  </a:lnTo>
                  <a:lnTo>
                    <a:pt x="94640" y="14871"/>
                  </a:lnTo>
                  <a:lnTo>
                    <a:pt x="92151" y="14211"/>
                  </a:lnTo>
                  <a:close/>
                </a:path>
                <a:path w="99694" h="56515">
                  <a:moveTo>
                    <a:pt x="78099" y="14581"/>
                  </a:moveTo>
                  <a:lnTo>
                    <a:pt x="78041" y="14782"/>
                  </a:lnTo>
                  <a:lnTo>
                    <a:pt x="78099" y="14581"/>
                  </a:lnTo>
                  <a:close/>
                </a:path>
                <a:path w="99694" h="56515">
                  <a:moveTo>
                    <a:pt x="78162" y="14363"/>
                  </a:moveTo>
                  <a:lnTo>
                    <a:pt x="78099" y="14581"/>
                  </a:lnTo>
                  <a:lnTo>
                    <a:pt x="78162" y="14363"/>
                  </a:lnTo>
                  <a:close/>
                </a:path>
                <a:path w="99694" h="56515">
                  <a:moveTo>
                    <a:pt x="74282" y="8432"/>
                  </a:moveTo>
                  <a:lnTo>
                    <a:pt x="71843" y="8953"/>
                  </a:lnTo>
                  <a:lnTo>
                    <a:pt x="71259" y="9042"/>
                  </a:lnTo>
                  <a:lnTo>
                    <a:pt x="70281" y="9258"/>
                  </a:lnTo>
                  <a:lnTo>
                    <a:pt x="76551" y="9258"/>
                  </a:lnTo>
                  <a:lnTo>
                    <a:pt x="76136" y="8801"/>
                  </a:lnTo>
                  <a:lnTo>
                    <a:pt x="74282" y="8432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1">
              <a:extLst>
                <a:ext uri="{FF2B5EF4-FFF2-40B4-BE49-F238E27FC236}">
                  <a16:creationId xmlns:a16="http://schemas.microsoft.com/office/drawing/2014/main" xmlns="" id="{4FC0ADAF-0FC6-17DB-DEB8-5BFF2AF9E1CC}"/>
                </a:ext>
              </a:extLst>
            </p:cNvPr>
            <p:cNvSpPr/>
            <p:nvPr/>
          </p:nvSpPr>
          <p:spPr>
            <a:xfrm>
              <a:off x="2700616" y="660501"/>
              <a:ext cx="16510" cy="15875"/>
            </a:xfrm>
            <a:custGeom>
              <a:avLst/>
              <a:gdLst/>
              <a:ahLst/>
              <a:cxnLst/>
              <a:rect l="l" t="t" r="r" b="b"/>
              <a:pathLst>
                <a:path w="16510" h="15875">
                  <a:moveTo>
                    <a:pt x="8966" y="15722"/>
                  </a:moveTo>
                  <a:lnTo>
                    <a:pt x="8382" y="15595"/>
                  </a:lnTo>
                  <a:lnTo>
                    <a:pt x="7785" y="15405"/>
                  </a:lnTo>
                  <a:lnTo>
                    <a:pt x="7162" y="15138"/>
                  </a:lnTo>
                  <a:lnTo>
                    <a:pt x="3251" y="13703"/>
                  </a:lnTo>
                  <a:lnTo>
                    <a:pt x="0" y="9829"/>
                  </a:lnTo>
                  <a:lnTo>
                    <a:pt x="1612" y="11950"/>
                  </a:lnTo>
                  <a:lnTo>
                    <a:pt x="5067" y="15773"/>
                  </a:lnTo>
                  <a:lnTo>
                    <a:pt x="8966" y="15722"/>
                  </a:lnTo>
                  <a:close/>
                </a:path>
                <a:path w="16510" h="15875">
                  <a:moveTo>
                    <a:pt x="16040" y="3187"/>
                  </a:moveTo>
                  <a:lnTo>
                    <a:pt x="11963" y="0"/>
                  </a:lnTo>
                  <a:lnTo>
                    <a:pt x="11036" y="12"/>
                  </a:lnTo>
                  <a:lnTo>
                    <a:pt x="9982" y="177"/>
                  </a:lnTo>
                  <a:lnTo>
                    <a:pt x="9258" y="393"/>
                  </a:lnTo>
                  <a:lnTo>
                    <a:pt x="6858" y="1397"/>
                  </a:lnTo>
                  <a:lnTo>
                    <a:pt x="5892" y="3924"/>
                  </a:lnTo>
                  <a:lnTo>
                    <a:pt x="6121" y="4991"/>
                  </a:lnTo>
                  <a:lnTo>
                    <a:pt x="6934" y="6261"/>
                  </a:lnTo>
                  <a:lnTo>
                    <a:pt x="5359" y="7264"/>
                  </a:lnTo>
                  <a:lnTo>
                    <a:pt x="5638" y="7632"/>
                  </a:lnTo>
                  <a:lnTo>
                    <a:pt x="4584" y="7759"/>
                  </a:lnTo>
                  <a:lnTo>
                    <a:pt x="4343" y="7912"/>
                  </a:lnTo>
                  <a:lnTo>
                    <a:pt x="2451" y="8026"/>
                  </a:lnTo>
                  <a:lnTo>
                    <a:pt x="5041" y="11061"/>
                  </a:lnTo>
                  <a:lnTo>
                    <a:pt x="8077" y="12192"/>
                  </a:lnTo>
                  <a:lnTo>
                    <a:pt x="9715" y="12890"/>
                  </a:lnTo>
                  <a:lnTo>
                    <a:pt x="10998" y="12979"/>
                  </a:lnTo>
                  <a:lnTo>
                    <a:pt x="13779" y="11595"/>
                  </a:lnTo>
                  <a:lnTo>
                    <a:pt x="14732" y="9118"/>
                  </a:lnTo>
                  <a:lnTo>
                    <a:pt x="15354" y="6858"/>
                  </a:lnTo>
                  <a:lnTo>
                    <a:pt x="16040" y="3187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12">
              <a:extLst>
                <a:ext uri="{FF2B5EF4-FFF2-40B4-BE49-F238E27FC236}">
                  <a16:creationId xmlns:a16="http://schemas.microsoft.com/office/drawing/2014/main" xmlns="" id="{91A1521B-664A-8EC1-26EA-474B9407781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72397" y="666851"/>
              <a:ext cx="12280" cy="12775"/>
            </a:xfrm>
            <a:prstGeom prst="rect">
              <a:avLst/>
            </a:prstGeom>
          </p:spPr>
        </p:pic>
        <p:pic>
          <p:nvPicPr>
            <p:cNvPr id="51" name="object 13">
              <a:extLst>
                <a:ext uri="{FF2B5EF4-FFF2-40B4-BE49-F238E27FC236}">
                  <a16:creationId xmlns:a16="http://schemas.microsoft.com/office/drawing/2014/main" xmlns="" id="{EA1EB914-C4FB-BF18-AEB8-A8F4D9DAC338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09644" y="610693"/>
              <a:ext cx="239269" cy="557584"/>
            </a:xfrm>
            <a:prstGeom prst="rect">
              <a:avLst/>
            </a:prstGeom>
          </p:spPr>
        </p:pic>
        <p:sp>
          <p:nvSpPr>
            <p:cNvPr id="52" name="object 14">
              <a:extLst>
                <a:ext uri="{FF2B5EF4-FFF2-40B4-BE49-F238E27FC236}">
                  <a16:creationId xmlns:a16="http://schemas.microsoft.com/office/drawing/2014/main" xmlns="" id="{AB6A7C5D-EB82-5D0D-DD7B-6B74925EF2FF}"/>
                </a:ext>
              </a:extLst>
            </p:cNvPr>
            <p:cNvSpPr/>
            <p:nvPr/>
          </p:nvSpPr>
          <p:spPr>
            <a:xfrm>
              <a:off x="2548255" y="1092783"/>
              <a:ext cx="138430" cy="107314"/>
            </a:xfrm>
            <a:custGeom>
              <a:avLst/>
              <a:gdLst/>
              <a:ahLst/>
              <a:cxnLst/>
              <a:rect l="l" t="t" r="r" b="b"/>
              <a:pathLst>
                <a:path w="138430" h="107315">
                  <a:moveTo>
                    <a:pt x="39662" y="65532"/>
                  </a:moveTo>
                  <a:lnTo>
                    <a:pt x="39408" y="65633"/>
                  </a:lnTo>
                  <a:lnTo>
                    <a:pt x="39662" y="65532"/>
                  </a:lnTo>
                  <a:close/>
                </a:path>
                <a:path w="138430" h="107315">
                  <a:moveTo>
                    <a:pt x="94475" y="99415"/>
                  </a:moveTo>
                  <a:lnTo>
                    <a:pt x="94005" y="96596"/>
                  </a:lnTo>
                  <a:lnTo>
                    <a:pt x="82740" y="91719"/>
                  </a:lnTo>
                  <a:lnTo>
                    <a:pt x="74968" y="87261"/>
                  </a:lnTo>
                  <a:lnTo>
                    <a:pt x="70472" y="84010"/>
                  </a:lnTo>
                  <a:lnTo>
                    <a:pt x="69011" y="82753"/>
                  </a:lnTo>
                  <a:lnTo>
                    <a:pt x="61239" y="77101"/>
                  </a:lnTo>
                  <a:lnTo>
                    <a:pt x="60363" y="76466"/>
                  </a:lnTo>
                  <a:lnTo>
                    <a:pt x="54394" y="77101"/>
                  </a:lnTo>
                  <a:lnTo>
                    <a:pt x="51752" y="76047"/>
                  </a:lnTo>
                  <a:lnTo>
                    <a:pt x="49504" y="74803"/>
                  </a:lnTo>
                  <a:lnTo>
                    <a:pt x="47599" y="73482"/>
                  </a:lnTo>
                  <a:lnTo>
                    <a:pt x="32804" y="73406"/>
                  </a:lnTo>
                  <a:lnTo>
                    <a:pt x="20218" y="70878"/>
                  </a:lnTo>
                  <a:lnTo>
                    <a:pt x="15544" y="69278"/>
                  </a:lnTo>
                  <a:lnTo>
                    <a:pt x="11468" y="67894"/>
                  </a:lnTo>
                  <a:lnTo>
                    <a:pt x="8191" y="66446"/>
                  </a:lnTo>
                  <a:lnTo>
                    <a:pt x="4267" y="69278"/>
                  </a:lnTo>
                  <a:lnTo>
                    <a:pt x="12" y="67945"/>
                  </a:lnTo>
                  <a:lnTo>
                    <a:pt x="11633" y="76936"/>
                  </a:lnTo>
                  <a:lnTo>
                    <a:pt x="22161" y="78193"/>
                  </a:lnTo>
                  <a:lnTo>
                    <a:pt x="34429" y="82448"/>
                  </a:lnTo>
                  <a:lnTo>
                    <a:pt x="39611" y="94386"/>
                  </a:lnTo>
                  <a:lnTo>
                    <a:pt x="47320" y="106972"/>
                  </a:lnTo>
                  <a:lnTo>
                    <a:pt x="52349" y="104927"/>
                  </a:lnTo>
                  <a:lnTo>
                    <a:pt x="64465" y="101612"/>
                  </a:lnTo>
                  <a:lnTo>
                    <a:pt x="74422" y="99987"/>
                  </a:lnTo>
                  <a:lnTo>
                    <a:pt x="81153" y="99466"/>
                  </a:lnTo>
                  <a:lnTo>
                    <a:pt x="83629" y="99415"/>
                  </a:lnTo>
                  <a:lnTo>
                    <a:pt x="94475" y="99415"/>
                  </a:lnTo>
                  <a:close/>
                </a:path>
                <a:path w="138430" h="107315">
                  <a:moveTo>
                    <a:pt x="109677" y="21996"/>
                  </a:moveTo>
                  <a:lnTo>
                    <a:pt x="108851" y="18707"/>
                  </a:lnTo>
                  <a:lnTo>
                    <a:pt x="108254" y="16344"/>
                  </a:lnTo>
                  <a:lnTo>
                    <a:pt x="102768" y="14528"/>
                  </a:lnTo>
                  <a:lnTo>
                    <a:pt x="105422" y="4635"/>
                  </a:lnTo>
                  <a:lnTo>
                    <a:pt x="106667" y="0"/>
                  </a:lnTo>
                  <a:lnTo>
                    <a:pt x="96037" y="4635"/>
                  </a:lnTo>
                  <a:lnTo>
                    <a:pt x="93891" y="4584"/>
                  </a:lnTo>
                  <a:lnTo>
                    <a:pt x="89776" y="5372"/>
                  </a:lnTo>
                  <a:lnTo>
                    <a:pt x="87172" y="8394"/>
                  </a:lnTo>
                  <a:lnTo>
                    <a:pt x="89395" y="14528"/>
                  </a:lnTo>
                  <a:lnTo>
                    <a:pt x="89496" y="16344"/>
                  </a:lnTo>
                  <a:lnTo>
                    <a:pt x="89141" y="22644"/>
                  </a:lnTo>
                  <a:lnTo>
                    <a:pt x="98628" y="18707"/>
                  </a:lnTo>
                  <a:lnTo>
                    <a:pt x="102501" y="19710"/>
                  </a:lnTo>
                  <a:lnTo>
                    <a:pt x="104368" y="22707"/>
                  </a:lnTo>
                  <a:lnTo>
                    <a:pt x="106311" y="22009"/>
                  </a:lnTo>
                  <a:lnTo>
                    <a:pt x="109677" y="21996"/>
                  </a:lnTo>
                  <a:close/>
                </a:path>
                <a:path w="138430" h="107315">
                  <a:moveTo>
                    <a:pt x="138023" y="59182"/>
                  </a:moveTo>
                  <a:lnTo>
                    <a:pt x="126695" y="59499"/>
                  </a:lnTo>
                  <a:lnTo>
                    <a:pt x="125907" y="51371"/>
                  </a:lnTo>
                  <a:lnTo>
                    <a:pt x="119138" y="47904"/>
                  </a:lnTo>
                  <a:lnTo>
                    <a:pt x="113474" y="47396"/>
                  </a:lnTo>
                  <a:lnTo>
                    <a:pt x="111379" y="47218"/>
                  </a:lnTo>
                  <a:lnTo>
                    <a:pt x="107683" y="47396"/>
                  </a:lnTo>
                  <a:lnTo>
                    <a:pt x="107759" y="42214"/>
                  </a:lnTo>
                  <a:lnTo>
                    <a:pt x="107835" y="37807"/>
                  </a:lnTo>
                  <a:lnTo>
                    <a:pt x="98717" y="37807"/>
                  </a:lnTo>
                  <a:lnTo>
                    <a:pt x="94627" y="37338"/>
                  </a:lnTo>
                  <a:lnTo>
                    <a:pt x="90385" y="39535"/>
                  </a:lnTo>
                  <a:lnTo>
                    <a:pt x="87033" y="42214"/>
                  </a:lnTo>
                  <a:lnTo>
                    <a:pt x="82575" y="40208"/>
                  </a:lnTo>
                  <a:lnTo>
                    <a:pt x="80276" y="38836"/>
                  </a:lnTo>
                  <a:lnTo>
                    <a:pt x="78841" y="41262"/>
                  </a:lnTo>
                  <a:lnTo>
                    <a:pt x="76708" y="43853"/>
                  </a:lnTo>
                  <a:lnTo>
                    <a:pt x="73609" y="45605"/>
                  </a:lnTo>
                  <a:lnTo>
                    <a:pt x="64338" y="51435"/>
                  </a:lnTo>
                  <a:lnTo>
                    <a:pt x="63500" y="59499"/>
                  </a:lnTo>
                  <a:lnTo>
                    <a:pt x="63385" y="63042"/>
                  </a:lnTo>
                  <a:lnTo>
                    <a:pt x="63207" y="64033"/>
                  </a:lnTo>
                  <a:lnTo>
                    <a:pt x="66306" y="67449"/>
                  </a:lnTo>
                  <a:lnTo>
                    <a:pt x="70421" y="66725"/>
                  </a:lnTo>
                  <a:lnTo>
                    <a:pt x="70789" y="78308"/>
                  </a:lnTo>
                  <a:lnTo>
                    <a:pt x="74663" y="83375"/>
                  </a:lnTo>
                  <a:lnTo>
                    <a:pt x="79121" y="84531"/>
                  </a:lnTo>
                  <a:lnTo>
                    <a:pt x="81267" y="84340"/>
                  </a:lnTo>
                  <a:lnTo>
                    <a:pt x="91948" y="93345"/>
                  </a:lnTo>
                  <a:lnTo>
                    <a:pt x="99225" y="93992"/>
                  </a:lnTo>
                  <a:lnTo>
                    <a:pt x="103365" y="90957"/>
                  </a:lnTo>
                  <a:lnTo>
                    <a:pt x="104686" y="88900"/>
                  </a:lnTo>
                  <a:lnTo>
                    <a:pt x="105943" y="84645"/>
                  </a:lnTo>
                  <a:lnTo>
                    <a:pt x="105638" y="84340"/>
                  </a:lnTo>
                  <a:lnTo>
                    <a:pt x="102958" y="81661"/>
                  </a:lnTo>
                  <a:lnTo>
                    <a:pt x="112077" y="81826"/>
                  </a:lnTo>
                  <a:lnTo>
                    <a:pt x="112141" y="81661"/>
                  </a:lnTo>
                  <a:lnTo>
                    <a:pt x="114122" y="76949"/>
                  </a:lnTo>
                  <a:lnTo>
                    <a:pt x="128663" y="77444"/>
                  </a:lnTo>
                  <a:lnTo>
                    <a:pt x="129641" y="76949"/>
                  </a:lnTo>
                  <a:lnTo>
                    <a:pt x="135686" y="73926"/>
                  </a:lnTo>
                  <a:lnTo>
                    <a:pt x="137896" y="69519"/>
                  </a:lnTo>
                  <a:lnTo>
                    <a:pt x="138010" y="67449"/>
                  </a:lnTo>
                  <a:lnTo>
                    <a:pt x="138023" y="66725"/>
                  </a:lnTo>
                  <a:lnTo>
                    <a:pt x="138023" y="59499"/>
                  </a:lnTo>
                  <a:lnTo>
                    <a:pt x="138023" y="59182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15">
              <a:extLst>
                <a:ext uri="{FF2B5EF4-FFF2-40B4-BE49-F238E27FC236}">
                  <a16:creationId xmlns:a16="http://schemas.microsoft.com/office/drawing/2014/main" xmlns="" id="{23682C1E-2C52-0175-2D4A-026AAC8B45C1}"/>
                </a:ext>
              </a:extLst>
            </p:cNvPr>
            <p:cNvSpPr/>
            <p:nvPr/>
          </p:nvSpPr>
          <p:spPr>
            <a:xfrm>
              <a:off x="2553347" y="1096479"/>
              <a:ext cx="156210" cy="97790"/>
            </a:xfrm>
            <a:custGeom>
              <a:avLst/>
              <a:gdLst/>
              <a:ahLst/>
              <a:cxnLst/>
              <a:rect l="l" t="t" r="r" b="b"/>
              <a:pathLst>
                <a:path w="156210" h="97790">
                  <a:moveTo>
                    <a:pt x="78854" y="91643"/>
                  </a:moveTo>
                  <a:lnTo>
                    <a:pt x="49771" y="78752"/>
                  </a:lnTo>
                  <a:lnTo>
                    <a:pt x="42240" y="73647"/>
                  </a:lnTo>
                  <a:lnTo>
                    <a:pt x="35814" y="71120"/>
                  </a:lnTo>
                  <a:lnTo>
                    <a:pt x="32969" y="70129"/>
                  </a:lnTo>
                  <a:lnTo>
                    <a:pt x="24599" y="69786"/>
                  </a:lnTo>
                  <a:lnTo>
                    <a:pt x="17018" y="67894"/>
                  </a:lnTo>
                  <a:lnTo>
                    <a:pt x="11595" y="66103"/>
                  </a:lnTo>
                  <a:lnTo>
                    <a:pt x="8102" y="65239"/>
                  </a:lnTo>
                  <a:lnTo>
                    <a:pt x="4826" y="64071"/>
                  </a:lnTo>
                  <a:lnTo>
                    <a:pt x="2476" y="63157"/>
                  </a:lnTo>
                  <a:lnTo>
                    <a:pt x="1930" y="63461"/>
                  </a:lnTo>
                  <a:lnTo>
                    <a:pt x="1066" y="63893"/>
                  </a:lnTo>
                  <a:lnTo>
                    <a:pt x="0" y="64211"/>
                  </a:lnTo>
                  <a:lnTo>
                    <a:pt x="11811" y="69748"/>
                  </a:lnTo>
                  <a:lnTo>
                    <a:pt x="21640" y="70739"/>
                  </a:lnTo>
                  <a:lnTo>
                    <a:pt x="33274" y="75450"/>
                  </a:lnTo>
                  <a:lnTo>
                    <a:pt x="42075" y="95567"/>
                  </a:lnTo>
                  <a:lnTo>
                    <a:pt x="45212" y="97777"/>
                  </a:lnTo>
                  <a:lnTo>
                    <a:pt x="42227" y="86931"/>
                  </a:lnTo>
                  <a:lnTo>
                    <a:pt x="48996" y="87083"/>
                  </a:lnTo>
                  <a:lnTo>
                    <a:pt x="61087" y="88265"/>
                  </a:lnTo>
                  <a:lnTo>
                    <a:pt x="70523" y="89776"/>
                  </a:lnTo>
                  <a:lnTo>
                    <a:pt x="76657" y="91084"/>
                  </a:lnTo>
                  <a:lnTo>
                    <a:pt x="78854" y="91643"/>
                  </a:lnTo>
                  <a:close/>
                </a:path>
                <a:path w="156210" h="97790">
                  <a:moveTo>
                    <a:pt x="95986" y="101"/>
                  </a:moveTo>
                  <a:lnTo>
                    <a:pt x="91859" y="1778"/>
                  </a:lnTo>
                  <a:lnTo>
                    <a:pt x="91109" y="7988"/>
                  </a:lnTo>
                  <a:lnTo>
                    <a:pt x="87045" y="10807"/>
                  </a:lnTo>
                  <a:lnTo>
                    <a:pt x="84747" y="15354"/>
                  </a:lnTo>
                  <a:lnTo>
                    <a:pt x="90576" y="13589"/>
                  </a:lnTo>
                  <a:lnTo>
                    <a:pt x="94043" y="12636"/>
                  </a:lnTo>
                  <a:lnTo>
                    <a:pt x="95758" y="5778"/>
                  </a:lnTo>
                  <a:lnTo>
                    <a:pt x="95986" y="101"/>
                  </a:lnTo>
                  <a:close/>
                </a:path>
                <a:path w="156210" h="97790">
                  <a:moveTo>
                    <a:pt x="99593" y="85204"/>
                  </a:moveTo>
                  <a:lnTo>
                    <a:pt x="93624" y="81432"/>
                  </a:lnTo>
                  <a:lnTo>
                    <a:pt x="87020" y="75768"/>
                  </a:lnTo>
                  <a:lnTo>
                    <a:pt x="82308" y="74510"/>
                  </a:lnTo>
                  <a:lnTo>
                    <a:pt x="85445" y="87718"/>
                  </a:lnTo>
                  <a:lnTo>
                    <a:pt x="94564" y="86779"/>
                  </a:lnTo>
                  <a:lnTo>
                    <a:pt x="99593" y="85204"/>
                  </a:lnTo>
                  <a:close/>
                </a:path>
                <a:path w="156210" h="97790">
                  <a:moveTo>
                    <a:pt x="112306" y="22301"/>
                  </a:moveTo>
                  <a:lnTo>
                    <a:pt x="82550" y="22301"/>
                  </a:lnTo>
                  <a:lnTo>
                    <a:pt x="76695" y="22301"/>
                  </a:lnTo>
                  <a:lnTo>
                    <a:pt x="77609" y="23774"/>
                  </a:lnTo>
                  <a:lnTo>
                    <a:pt x="78193" y="25412"/>
                  </a:lnTo>
                  <a:lnTo>
                    <a:pt x="78117" y="27076"/>
                  </a:lnTo>
                  <a:lnTo>
                    <a:pt x="101257" y="24536"/>
                  </a:lnTo>
                  <a:lnTo>
                    <a:pt x="112306" y="22301"/>
                  </a:lnTo>
                  <a:close/>
                </a:path>
                <a:path w="156210" h="97790">
                  <a:moveTo>
                    <a:pt x="129463" y="61785"/>
                  </a:moveTo>
                  <a:lnTo>
                    <a:pt x="127101" y="55816"/>
                  </a:lnTo>
                  <a:lnTo>
                    <a:pt x="121132" y="58166"/>
                  </a:lnTo>
                  <a:lnTo>
                    <a:pt x="126949" y="60680"/>
                  </a:lnTo>
                  <a:lnTo>
                    <a:pt x="125539" y="63982"/>
                  </a:lnTo>
                  <a:lnTo>
                    <a:pt x="85356" y="51854"/>
                  </a:lnTo>
                  <a:lnTo>
                    <a:pt x="84442" y="51092"/>
                  </a:lnTo>
                  <a:lnTo>
                    <a:pt x="83870" y="50622"/>
                  </a:lnTo>
                  <a:lnTo>
                    <a:pt x="74917" y="44335"/>
                  </a:lnTo>
                  <a:lnTo>
                    <a:pt x="70662" y="40881"/>
                  </a:lnTo>
                  <a:lnTo>
                    <a:pt x="85293" y="39928"/>
                  </a:lnTo>
                  <a:lnTo>
                    <a:pt x="94881" y="42608"/>
                  </a:lnTo>
                  <a:lnTo>
                    <a:pt x="87490" y="44335"/>
                  </a:lnTo>
                  <a:lnTo>
                    <a:pt x="86080" y="47790"/>
                  </a:lnTo>
                  <a:lnTo>
                    <a:pt x="88747" y="51092"/>
                  </a:lnTo>
                  <a:lnTo>
                    <a:pt x="92202" y="52197"/>
                  </a:lnTo>
                  <a:lnTo>
                    <a:pt x="104787" y="47485"/>
                  </a:lnTo>
                  <a:lnTo>
                    <a:pt x="113271" y="51092"/>
                  </a:lnTo>
                  <a:lnTo>
                    <a:pt x="107454" y="57696"/>
                  </a:lnTo>
                  <a:lnTo>
                    <a:pt x="100063" y="57543"/>
                  </a:lnTo>
                  <a:lnTo>
                    <a:pt x="113118" y="59893"/>
                  </a:lnTo>
                  <a:lnTo>
                    <a:pt x="116420" y="57696"/>
                  </a:lnTo>
                  <a:lnTo>
                    <a:pt x="119710" y="55499"/>
                  </a:lnTo>
                  <a:lnTo>
                    <a:pt x="126479" y="50622"/>
                  </a:lnTo>
                  <a:lnTo>
                    <a:pt x="118160" y="47485"/>
                  </a:lnTo>
                  <a:lnTo>
                    <a:pt x="115633" y="46532"/>
                  </a:lnTo>
                  <a:lnTo>
                    <a:pt x="115112" y="46380"/>
                  </a:lnTo>
                  <a:lnTo>
                    <a:pt x="103835" y="43078"/>
                  </a:lnTo>
                  <a:lnTo>
                    <a:pt x="99745" y="46380"/>
                  </a:lnTo>
                  <a:lnTo>
                    <a:pt x="102425" y="40246"/>
                  </a:lnTo>
                  <a:lnTo>
                    <a:pt x="101866" y="39928"/>
                  </a:lnTo>
                  <a:lnTo>
                    <a:pt x="101473" y="39700"/>
                  </a:lnTo>
                  <a:lnTo>
                    <a:pt x="95821" y="36474"/>
                  </a:lnTo>
                  <a:lnTo>
                    <a:pt x="86855" y="35534"/>
                  </a:lnTo>
                  <a:lnTo>
                    <a:pt x="82613" y="38366"/>
                  </a:lnTo>
                  <a:lnTo>
                    <a:pt x="78689" y="39700"/>
                  </a:lnTo>
                  <a:lnTo>
                    <a:pt x="75552" y="38773"/>
                  </a:lnTo>
                  <a:lnTo>
                    <a:pt x="73482" y="37604"/>
                  </a:lnTo>
                  <a:lnTo>
                    <a:pt x="72199" y="39217"/>
                  </a:lnTo>
                  <a:lnTo>
                    <a:pt x="70561" y="40754"/>
                  </a:lnTo>
                  <a:lnTo>
                    <a:pt x="68503" y="41922"/>
                  </a:lnTo>
                  <a:lnTo>
                    <a:pt x="68199" y="42113"/>
                  </a:lnTo>
                  <a:lnTo>
                    <a:pt x="67703" y="42481"/>
                  </a:lnTo>
                  <a:lnTo>
                    <a:pt x="68046" y="44577"/>
                  </a:lnTo>
                  <a:lnTo>
                    <a:pt x="66890" y="46532"/>
                  </a:lnTo>
                  <a:lnTo>
                    <a:pt x="65163" y="51257"/>
                  </a:lnTo>
                  <a:lnTo>
                    <a:pt x="72555" y="51092"/>
                  </a:lnTo>
                  <a:lnTo>
                    <a:pt x="72402" y="63792"/>
                  </a:lnTo>
                  <a:lnTo>
                    <a:pt x="70040" y="61302"/>
                  </a:lnTo>
                  <a:lnTo>
                    <a:pt x="69405" y="71043"/>
                  </a:lnTo>
                  <a:lnTo>
                    <a:pt x="72872" y="76390"/>
                  </a:lnTo>
                  <a:lnTo>
                    <a:pt x="77901" y="82054"/>
                  </a:lnTo>
                  <a:lnTo>
                    <a:pt x="77266" y="75768"/>
                  </a:lnTo>
                  <a:lnTo>
                    <a:pt x="76327" y="67906"/>
                  </a:lnTo>
                  <a:lnTo>
                    <a:pt x="72580" y="63995"/>
                  </a:lnTo>
                  <a:lnTo>
                    <a:pt x="89535" y="64147"/>
                  </a:lnTo>
                  <a:lnTo>
                    <a:pt x="94665" y="71018"/>
                  </a:lnTo>
                  <a:lnTo>
                    <a:pt x="101193" y="72351"/>
                  </a:lnTo>
                  <a:lnTo>
                    <a:pt x="106845" y="71018"/>
                  </a:lnTo>
                  <a:lnTo>
                    <a:pt x="109181" y="69964"/>
                  </a:lnTo>
                  <a:lnTo>
                    <a:pt x="122110" y="71069"/>
                  </a:lnTo>
                  <a:lnTo>
                    <a:pt x="124218" y="69964"/>
                  </a:lnTo>
                  <a:lnTo>
                    <a:pt x="126949" y="68541"/>
                  </a:lnTo>
                  <a:lnTo>
                    <a:pt x="127990" y="67983"/>
                  </a:lnTo>
                  <a:lnTo>
                    <a:pt x="129438" y="64147"/>
                  </a:lnTo>
                  <a:lnTo>
                    <a:pt x="129463" y="61785"/>
                  </a:lnTo>
                  <a:close/>
                </a:path>
                <a:path w="156210" h="97790">
                  <a:moveTo>
                    <a:pt x="155714" y="5283"/>
                  </a:moveTo>
                  <a:lnTo>
                    <a:pt x="155232" y="0"/>
                  </a:lnTo>
                  <a:lnTo>
                    <a:pt x="137668" y="9588"/>
                  </a:lnTo>
                  <a:lnTo>
                    <a:pt x="120777" y="15976"/>
                  </a:lnTo>
                  <a:lnTo>
                    <a:pt x="86080" y="22212"/>
                  </a:lnTo>
                  <a:lnTo>
                    <a:pt x="112712" y="22212"/>
                  </a:lnTo>
                  <a:lnTo>
                    <a:pt x="120230" y="20688"/>
                  </a:lnTo>
                  <a:lnTo>
                    <a:pt x="133070" y="17183"/>
                  </a:lnTo>
                  <a:lnTo>
                    <a:pt x="137795" y="15646"/>
                  </a:lnTo>
                  <a:lnTo>
                    <a:pt x="155714" y="5283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16">
              <a:extLst>
                <a:ext uri="{FF2B5EF4-FFF2-40B4-BE49-F238E27FC236}">
                  <a16:creationId xmlns:a16="http://schemas.microsoft.com/office/drawing/2014/main" xmlns="" id="{B1279B92-DA67-4134-AE0C-BE0AD32F19B4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73959" y="1138300"/>
              <a:ext cx="6642" cy="2565"/>
            </a:xfrm>
            <a:prstGeom prst="rect">
              <a:avLst/>
            </a:prstGeom>
          </p:spPr>
        </p:pic>
        <p:pic>
          <p:nvPicPr>
            <p:cNvPr id="55" name="object 17">
              <a:extLst>
                <a:ext uri="{FF2B5EF4-FFF2-40B4-BE49-F238E27FC236}">
                  <a16:creationId xmlns:a16="http://schemas.microsoft.com/office/drawing/2014/main" xmlns="" id="{65906B94-1389-1DDF-92A0-89B936BC64CF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56455" y="1083891"/>
              <a:ext cx="76104" cy="82643"/>
            </a:xfrm>
            <a:prstGeom prst="rect">
              <a:avLst/>
            </a:prstGeom>
          </p:spPr>
        </p:pic>
        <p:pic>
          <p:nvPicPr>
            <p:cNvPr id="56" name="object 18">
              <a:extLst>
                <a:ext uri="{FF2B5EF4-FFF2-40B4-BE49-F238E27FC236}">
                  <a16:creationId xmlns:a16="http://schemas.microsoft.com/office/drawing/2014/main" xmlns="" id="{DB07808D-52F8-8DE5-2CC5-5D20B395F143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65742" y="1137170"/>
              <a:ext cx="29248" cy="15773"/>
            </a:xfrm>
            <a:prstGeom prst="rect">
              <a:avLst/>
            </a:prstGeom>
          </p:spPr>
        </p:pic>
        <p:pic>
          <p:nvPicPr>
            <p:cNvPr id="57" name="object 19">
              <a:extLst>
                <a:ext uri="{FF2B5EF4-FFF2-40B4-BE49-F238E27FC236}">
                  <a16:creationId xmlns:a16="http://schemas.microsoft.com/office/drawing/2014/main" xmlns="" id="{988CA873-70EC-665C-CA14-E0B296352E01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43159" y="1040348"/>
              <a:ext cx="314471" cy="127342"/>
            </a:xfrm>
            <a:prstGeom prst="rect">
              <a:avLst/>
            </a:prstGeom>
          </p:spPr>
        </p:pic>
        <p:pic>
          <p:nvPicPr>
            <p:cNvPr id="58" name="object 20">
              <a:extLst>
                <a:ext uri="{FF2B5EF4-FFF2-40B4-BE49-F238E27FC236}">
                  <a16:creationId xmlns:a16="http://schemas.microsoft.com/office/drawing/2014/main" xmlns="" id="{CD0743B2-511B-80D0-BBEB-6A1DEB1A56B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33345" y="693369"/>
              <a:ext cx="33858" cy="6921"/>
            </a:xfrm>
            <a:prstGeom prst="rect">
              <a:avLst/>
            </a:prstGeom>
          </p:spPr>
        </p:pic>
        <p:sp>
          <p:nvSpPr>
            <p:cNvPr id="59" name="object 21">
              <a:extLst>
                <a:ext uri="{FF2B5EF4-FFF2-40B4-BE49-F238E27FC236}">
                  <a16:creationId xmlns:a16="http://schemas.microsoft.com/office/drawing/2014/main" xmlns="" id="{5B803722-519C-A1DA-0FA1-23EE423F21FA}"/>
                </a:ext>
              </a:extLst>
            </p:cNvPr>
            <p:cNvSpPr/>
            <p:nvPr/>
          </p:nvSpPr>
          <p:spPr>
            <a:xfrm>
              <a:off x="2375940" y="654591"/>
              <a:ext cx="37465" cy="31750"/>
            </a:xfrm>
            <a:custGeom>
              <a:avLst/>
              <a:gdLst/>
              <a:ahLst/>
              <a:cxnLst/>
              <a:rect l="l" t="t" r="r" b="b"/>
              <a:pathLst>
                <a:path w="37464" h="31750">
                  <a:moveTo>
                    <a:pt x="15100" y="0"/>
                  </a:moveTo>
                  <a:lnTo>
                    <a:pt x="14376" y="177"/>
                  </a:lnTo>
                  <a:lnTo>
                    <a:pt x="14040" y="533"/>
                  </a:lnTo>
                  <a:lnTo>
                    <a:pt x="13995" y="2082"/>
                  </a:lnTo>
                  <a:lnTo>
                    <a:pt x="14096" y="2387"/>
                  </a:lnTo>
                  <a:lnTo>
                    <a:pt x="14414" y="15824"/>
                  </a:lnTo>
                  <a:lnTo>
                    <a:pt x="4038" y="20459"/>
                  </a:lnTo>
                  <a:lnTo>
                    <a:pt x="1676" y="21399"/>
                  </a:lnTo>
                  <a:lnTo>
                    <a:pt x="419" y="21717"/>
                  </a:lnTo>
                  <a:lnTo>
                    <a:pt x="0" y="21755"/>
                  </a:lnTo>
                  <a:lnTo>
                    <a:pt x="2971" y="22898"/>
                  </a:lnTo>
                  <a:lnTo>
                    <a:pt x="11582" y="26377"/>
                  </a:lnTo>
                  <a:lnTo>
                    <a:pt x="18745" y="31203"/>
                  </a:lnTo>
                  <a:lnTo>
                    <a:pt x="29286" y="30454"/>
                  </a:lnTo>
                  <a:lnTo>
                    <a:pt x="36804" y="17792"/>
                  </a:lnTo>
                  <a:lnTo>
                    <a:pt x="37020" y="17500"/>
                  </a:lnTo>
                  <a:lnTo>
                    <a:pt x="37325" y="16992"/>
                  </a:lnTo>
                  <a:lnTo>
                    <a:pt x="35890" y="14020"/>
                  </a:lnTo>
                  <a:lnTo>
                    <a:pt x="35255" y="12192"/>
                  </a:lnTo>
                  <a:lnTo>
                    <a:pt x="35090" y="11798"/>
                  </a:lnTo>
                  <a:lnTo>
                    <a:pt x="29946" y="3937"/>
                  </a:lnTo>
                  <a:lnTo>
                    <a:pt x="21666" y="1346"/>
                  </a:lnTo>
                  <a:lnTo>
                    <a:pt x="18046" y="533"/>
                  </a:lnTo>
                  <a:lnTo>
                    <a:pt x="15100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22">
              <a:extLst>
                <a:ext uri="{FF2B5EF4-FFF2-40B4-BE49-F238E27FC236}">
                  <a16:creationId xmlns:a16="http://schemas.microsoft.com/office/drawing/2014/main" xmlns="" id="{E31DAF71-99E7-3FD4-A02A-804849FF0747}"/>
                </a:ext>
              </a:extLst>
            </p:cNvPr>
            <p:cNvSpPr/>
            <p:nvPr/>
          </p:nvSpPr>
          <p:spPr>
            <a:xfrm>
              <a:off x="2365904" y="642910"/>
              <a:ext cx="99695" cy="56515"/>
            </a:xfrm>
            <a:custGeom>
              <a:avLst/>
              <a:gdLst/>
              <a:ahLst/>
              <a:cxnLst/>
              <a:rect l="l" t="t" r="r" b="b"/>
              <a:pathLst>
                <a:path w="99694" h="56515">
                  <a:moveTo>
                    <a:pt x="74412" y="28244"/>
                  </a:moveTo>
                  <a:lnTo>
                    <a:pt x="47536" y="28244"/>
                  </a:lnTo>
                  <a:lnTo>
                    <a:pt x="48152" y="29870"/>
                  </a:lnTo>
                  <a:lnTo>
                    <a:pt x="48641" y="31584"/>
                  </a:lnTo>
                  <a:lnTo>
                    <a:pt x="70167" y="54635"/>
                  </a:lnTo>
                  <a:lnTo>
                    <a:pt x="73079" y="55276"/>
                  </a:lnTo>
                  <a:lnTo>
                    <a:pt x="80146" y="55954"/>
                  </a:lnTo>
                  <a:lnTo>
                    <a:pt x="89418" y="55077"/>
                  </a:lnTo>
                  <a:lnTo>
                    <a:pt x="94132" y="53149"/>
                  </a:lnTo>
                  <a:lnTo>
                    <a:pt x="81340" y="53136"/>
                  </a:lnTo>
                  <a:lnTo>
                    <a:pt x="76073" y="52565"/>
                  </a:lnTo>
                  <a:lnTo>
                    <a:pt x="90545" y="52565"/>
                  </a:lnTo>
                  <a:lnTo>
                    <a:pt x="96735" y="48933"/>
                  </a:lnTo>
                  <a:lnTo>
                    <a:pt x="91734" y="47757"/>
                  </a:lnTo>
                  <a:lnTo>
                    <a:pt x="84964" y="43786"/>
                  </a:lnTo>
                  <a:lnTo>
                    <a:pt x="77663" y="35381"/>
                  </a:lnTo>
                  <a:lnTo>
                    <a:pt x="74412" y="28244"/>
                  </a:lnTo>
                  <a:close/>
                </a:path>
                <a:path w="99694" h="56515">
                  <a:moveTo>
                    <a:pt x="69951" y="54597"/>
                  </a:moveTo>
                  <a:lnTo>
                    <a:pt x="70127" y="54635"/>
                  </a:lnTo>
                  <a:lnTo>
                    <a:pt x="69951" y="54597"/>
                  </a:lnTo>
                  <a:close/>
                </a:path>
                <a:path w="99694" h="56515">
                  <a:moveTo>
                    <a:pt x="97497" y="48475"/>
                  </a:moveTo>
                  <a:lnTo>
                    <a:pt x="90233" y="53098"/>
                  </a:lnTo>
                  <a:lnTo>
                    <a:pt x="81534" y="53149"/>
                  </a:lnTo>
                  <a:lnTo>
                    <a:pt x="94132" y="53149"/>
                  </a:lnTo>
                  <a:lnTo>
                    <a:pt x="99161" y="51092"/>
                  </a:lnTo>
                  <a:lnTo>
                    <a:pt x="98501" y="49987"/>
                  </a:lnTo>
                  <a:lnTo>
                    <a:pt x="98107" y="49390"/>
                  </a:lnTo>
                  <a:lnTo>
                    <a:pt x="98686" y="48996"/>
                  </a:lnTo>
                  <a:lnTo>
                    <a:pt x="97840" y="48983"/>
                  </a:lnTo>
                  <a:lnTo>
                    <a:pt x="97497" y="48475"/>
                  </a:lnTo>
                  <a:close/>
                </a:path>
                <a:path w="99694" h="56515">
                  <a:moveTo>
                    <a:pt x="81412" y="53136"/>
                  </a:moveTo>
                  <a:close/>
                </a:path>
                <a:path w="99694" h="56515">
                  <a:moveTo>
                    <a:pt x="90545" y="52565"/>
                  </a:moveTo>
                  <a:lnTo>
                    <a:pt x="76073" y="52565"/>
                  </a:lnTo>
                  <a:lnTo>
                    <a:pt x="81412" y="53136"/>
                  </a:lnTo>
                  <a:lnTo>
                    <a:pt x="89636" y="53098"/>
                  </a:lnTo>
                  <a:lnTo>
                    <a:pt x="90545" y="52565"/>
                  </a:lnTo>
                  <a:close/>
                </a:path>
                <a:path w="99694" h="56515">
                  <a:moveTo>
                    <a:pt x="98742" y="48958"/>
                  </a:moveTo>
                  <a:lnTo>
                    <a:pt x="98412" y="48996"/>
                  </a:lnTo>
                  <a:lnTo>
                    <a:pt x="98686" y="48996"/>
                  </a:lnTo>
                  <a:close/>
                </a:path>
                <a:path w="99694" h="56515">
                  <a:moveTo>
                    <a:pt x="7010" y="14211"/>
                  </a:moveTo>
                  <a:lnTo>
                    <a:pt x="4521" y="14871"/>
                  </a:lnTo>
                  <a:lnTo>
                    <a:pt x="0" y="20078"/>
                  </a:lnTo>
                  <a:lnTo>
                    <a:pt x="1911" y="26708"/>
                  </a:lnTo>
                  <a:lnTo>
                    <a:pt x="2997" y="31102"/>
                  </a:lnTo>
                  <a:lnTo>
                    <a:pt x="8242" y="33731"/>
                  </a:lnTo>
                  <a:lnTo>
                    <a:pt x="10337" y="33705"/>
                  </a:lnTo>
                  <a:lnTo>
                    <a:pt x="12623" y="32727"/>
                  </a:lnTo>
                  <a:lnTo>
                    <a:pt x="18513" y="30568"/>
                  </a:lnTo>
                  <a:lnTo>
                    <a:pt x="8788" y="30568"/>
                  </a:lnTo>
                  <a:lnTo>
                    <a:pt x="6019" y="29184"/>
                  </a:lnTo>
                  <a:lnTo>
                    <a:pt x="5067" y="26708"/>
                  </a:lnTo>
                  <a:lnTo>
                    <a:pt x="4820" y="25717"/>
                  </a:lnTo>
                  <a:lnTo>
                    <a:pt x="4461" y="24523"/>
                  </a:lnTo>
                  <a:lnTo>
                    <a:pt x="3708" y="20497"/>
                  </a:lnTo>
                  <a:lnTo>
                    <a:pt x="6086" y="17767"/>
                  </a:lnTo>
                  <a:lnTo>
                    <a:pt x="7658" y="17424"/>
                  </a:lnTo>
                  <a:lnTo>
                    <a:pt x="15220" y="17424"/>
                  </a:lnTo>
                  <a:lnTo>
                    <a:pt x="15062" y="17399"/>
                  </a:lnTo>
                  <a:lnTo>
                    <a:pt x="13322" y="15595"/>
                  </a:lnTo>
                  <a:lnTo>
                    <a:pt x="10858" y="14859"/>
                  </a:lnTo>
                  <a:lnTo>
                    <a:pt x="10325" y="14719"/>
                  </a:lnTo>
                  <a:lnTo>
                    <a:pt x="7010" y="14211"/>
                  </a:lnTo>
                  <a:close/>
                </a:path>
                <a:path w="99694" h="56515">
                  <a:moveTo>
                    <a:pt x="24131" y="14363"/>
                  </a:moveTo>
                  <a:lnTo>
                    <a:pt x="21056" y="14363"/>
                  </a:lnTo>
                  <a:lnTo>
                    <a:pt x="21132" y="14782"/>
                  </a:lnTo>
                  <a:lnTo>
                    <a:pt x="21131" y="17399"/>
                  </a:lnTo>
                  <a:lnTo>
                    <a:pt x="21348" y="26174"/>
                  </a:lnTo>
                  <a:lnTo>
                    <a:pt x="11493" y="29870"/>
                  </a:lnTo>
                  <a:lnTo>
                    <a:pt x="9982" y="30518"/>
                  </a:lnTo>
                  <a:lnTo>
                    <a:pt x="8788" y="30568"/>
                  </a:lnTo>
                  <a:lnTo>
                    <a:pt x="18513" y="30568"/>
                  </a:lnTo>
                  <a:lnTo>
                    <a:pt x="24472" y="28384"/>
                  </a:lnTo>
                  <a:lnTo>
                    <a:pt x="24131" y="14363"/>
                  </a:lnTo>
                  <a:close/>
                </a:path>
                <a:path w="99694" h="56515">
                  <a:moveTo>
                    <a:pt x="69634" y="11658"/>
                  </a:moveTo>
                  <a:lnTo>
                    <a:pt x="25234" y="11658"/>
                  </a:lnTo>
                  <a:lnTo>
                    <a:pt x="26771" y="11976"/>
                  </a:lnTo>
                  <a:lnTo>
                    <a:pt x="38722" y="13703"/>
                  </a:lnTo>
                  <a:lnTo>
                    <a:pt x="45123" y="23482"/>
                  </a:lnTo>
                  <a:lnTo>
                    <a:pt x="45306" y="23926"/>
                  </a:lnTo>
                  <a:lnTo>
                    <a:pt x="46228" y="26555"/>
                  </a:lnTo>
                  <a:lnTo>
                    <a:pt x="48298" y="30530"/>
                  </a:lnTo>
                  <a:lnTo>
                    <a:pt x="48069" y="29730"/>
                  </a:lnTo>
                  <a:lnTo>
                    <a:pt x="47811" y="28968"/>
                  </a:lnTo>
                  <a:lnTo>
                    <a:pt x="47536" y="28244"/>
                  </a:lnTo>
                  <a:lnTo>
                    <a:pt x="74412" y="28244"/>
                  </a:lnTo>
                  <a:lnTo>
                    <a:pt x="71069" y="20904"/>
                  </a:lnTo>
                  <a:lnTo>
                    <a:pt x="70196" y="12705"/>
                  </a:lnTo>
                  <a:lnTo>
                    <a:pt x="69634" y="11658"/>
                  </a:lnTo>
                  <a:close/>
                </a:path>
                <a:path w="99694" h="56515">
                  <a:moveTo>
                    <a:pt x="17181" y="17729"/>
                  </a:moveTo>
                  <a:lnTo>
                    <a:pt x="9677" y="17729"/>
                  </a:lnTo>
                  <a:lnTo>
                    <a:pt x="9855" y="17767"/>
                  </a:lnTo>
                  <a:lnTo>
                    <a:pt x="10541" y="17970"/>
                  </a:lnTo>
                  <a:lnTo>
                    <a:pt x="12941" y="18986"/>
                  </a:lnTo>
                  <a:lnTo>
                    <a:pt x="13906" y="21513"/>
                  </a:lnTo>
                  <a:lnTo>
                    <a:pt x="13677" y="22580"/>
                  </a:lnTo>
                  <a:lnTo>
                    <a:pt x="13100" y="23482"/>
                  </a:lnTo>
                  <a:lnTo>
                    <a:pt x="12985" y="23926"/>
                  </a:lnTo>
                  <a:lnTo>
                    <a:pt x="13931" y="24523"/>
                  </a:lnTo>
                  <a:lnTo>
                    <a:pt x="13525" y="25044"/>
                  </a:lnTo>
                  <a:lnTo>
                    <a:pt x="13220" y="25349"/>
                  </a:lnTo>
                  <a:lnTo>
                    <a:pt x="17259" y="25717"/>
                  </a:lnTo>
                  <a:lnTo>
                    <a:pt x="18821" y="23926"/>
                  </a:lnTo>
                  <a:lnTo>
                    <a:pt x="20231" y="21450"/>
                  </a:lnTo>
                  <a:lnTo>
                    <a:pt x="20802" y="18110"/>
                  </a:lnTo>
                  <a:lnTo>
                    <a:pt x="18732" y="17945"/>
                  </a:lnTo>
                  <a:lnTo>
                    <a:pt x="17181" y="17729"/>
                  </a:lnTo>
                  <a:close/>
                </a:path>
                <a:path w="99694" h="56515">
                  <a:moveTo>
                    <a:pt x="9761" y="17752"/>
                  </a:moveTo>
                  <a:close/>
                </a:path>
                <a:path w="99694" h="56515">
                  <a:moveTo>
                    <a:pt x="15220" y="17424"/>
                  </a:moveTo>
                  <a:lnTo>
                    <a:pt x="7658" y="17424"/>
                  </a:lnTo>
                  <a:lnTo>
                    <a:pt x="9761" y="17752"/>
                  </a:lnTo>
                  <a:lnTo>
                    <a:pt x="17181" y="17729"/>
                  </a:lnTo>
                  <a:lnTo>
                    <a:pt x="15220" y="17424"/>
                  </a:lnTo>
                  <a:close/>
                </a:path>
                <a:path w="99694" h="56515">
                  <a:moveTo>
                    <a:pt x="21061" y="14579"/>
                  </a:moveTo>
                  <a:lnTo>
                    <a:pt x="21066" y="14782"/>
                  </a:lnTo>
                  <a:lnTo>
                    <a:pt x="21061" y="14579"/>
                  </a:lnTo>
                  <a:close/>
                </a:path>
                <a:path w="99694" h="56515">
                  <a:moveTo>
                    <a:pt x="24879" y="8432"/>
                  </a:moveTo>
                  <a:lnTo>
                    <a:pt x="23025" y="8801"/>
                  </a:lnTo>
                  <a:lnTo>
                    <a:pt x="20430" y="11658"/>
                  </a:lnTo>
                  <a:lnTo>
                    <a:pt x="20309" y="11976"/>
                  </a:lnTo>
                  <a:lnTo>
                    <a:pt x="21061" y="14579"/>
                  </a:lnTo>
                  <a:lnTo>
                    <a:pt x="21056" y="14363"/>
                  </a:lnTo>
                  <a:lnTo>
                    <a:pt x="24131" y="14363"/>
                  </a:lnTo>
                  <a:lnTo>
                    <a:pt x="24019" y="13703"/>
                  </a:lnTo>
                  <a:lnTo>
                    <a:pt x="23939" y="13436"/>
                  </a:lnTo>
                  <a:lnTo>
                    <a:pt x="23837" y="12471"/>
                  </a:lnTo>
                  <a:lnTo>
                    <a:pt x="24422" y="11836"/>
                  </a:lnTo>
                  <a:lnTo>
                    <a:pt x="25234" y="11658"/>
                  </a:lnTo>
                  <a:lnTo>
                    <a:pt x="69634" y="11658"/>
                  </a:lnTo>
                  <a:lnTo>
                    <a:pt x="68345" y="9258"/>
                  </a:lnTo>
                  <a:lnTo>
                    <a:pt x="28879" y="9258"/>
                  </a:lnTo>
                  <a:lnTo>
                    <a:pt x="27901" y="9042"/>
                  </a:lnTo>
                  <a:lnTo>
                    <a:pt x="27317" y="8953"/>
                  </a:lnTo>
                  <a:lnTo>
                    <a:pt x="24879" y="8432"/>
                  </a:lnTo>
                  <a:close/>
                </a:path>
                <a:path w="99694" h="56515">
                  <a:moveTo>
                    <a:pt x="47332" y="0"/>
                  </a:moveTo>
                  <a:lnTo>
                    <a:pt x="45288" y="1752"/>
                  </a:lnTo>
                  <a:lnTo>
                    <a:pt x="37909" y="6324"/>
                  </a:lnTo>
                  <a:lnTo>
                    <a:pt x="28879" y="9258"/>
                  </a:lnTo>
                  <a:lnTo>
                    <a:pt x="68345" y="9258"/>
                  </a:lnTo>
                  <a:lnTo>
                    <a:pt x="67613" y="7894"/>
                  </a:lnTo>
                  <a:lnTo>
                    <a:pt x="61255" y="4600"/>
                  </a:lnTo>
                  <a:lnTo>
                    <a:pt x="49060" y="952"/>
                  </a:lnTo>
                  <a:lnTo>
                    <a:pt x="47332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23">
              <a:extLst>
                <a:ext uri="{FF2B5EF4-FFF2-40B4-BE49-F238E27FC236}">
                  <a16:creationId xmlns:a16="http://schemas.microsoft.com/office/drawing/2014/main" xmlns="" id="{65315CAE-6486-E01F-34F2-BBF485F0B198}"/>
                </a:ext>
              </a:extLst>
            </p:cNvPr>
            <p:cNvSpPr/>
            <p:nvPr/>
          </p:nvSpPr>
          <p:spPr>
            <a:xfrm>
              <a:off x="2369654" y="660501"/>
              <a:ext cx="16510" cy="15875"/>
            </a:xfrm>
            <a:custGeom>
              <a:avLst/>
              <a:gdLst/>
              <a:ahLst/>
              <a:cxnLst/>
              <a:rect l="l" t="t" r="r" b="b"/>
              <a:pathLst>
                <a:path w="16510" h="15875">
                  <a:moveTo>
                    <a:pt x="13589" y="8026"/>
                  </a:moveTo>
                  <a:lnTo>
                    <a:pt x="12687" y="7912"/>
                  </a:lnTo>
                  <a:lnTo>
                    <a:pt x="11772" y="7797"/>
                  </a:lnTo>
                  <a:lnTo>
                    <a:pt x="11455" y="7759"/>
                  </a:lnTo>
                  <a:lnTo>
                    <a:pt x="10401" y="7632"/>
                  </a:lnTo>
                  <a:lnTo>
                    <a:pt x="10680" y="7264"/>
                  </a:lnTo>
                  <a:lnTo>
                    <a:pt x="9105" y="6261"/>
                  </a:lnTo>
                  <a:lnTo>
                    <a:pt x="9918" y="4991"/>
                  </a:lnTo>
                  <a:lnTo>
                    <a:pt x="10147" y="3924"/>
                  </a:lnTo>
                  <a:lnTo>
                    <a:pt x="9182" y="1397"/>
                  </a:lnTo>
                  <a:lnTo>
                    <a:pt x="6781" y="393"/>
                  </a:lnTo>
                  <a:lnTo>
                    <a:pt x="5842" y="139"/>
                  </a:lnTo>
                  <a:lnTo>
                    <a:pt x="5003" y="12"/>
                  </a:lnTo>
                  <a:lnTo>
                    <a:pt x="4076" y="0"/>
                  </a:lnTo>
                  <a:lnTo>
                    <a:pt x="3251" y="177"/>
                  </a:lnTo>
                  <a:lnTo>
                    <a:pt x="2527" y="482"/>
                  </a:lnTo>
                  <a:lnTo>
                    <a:pt x="1879" y="876"/>
                  </a:lnTo>
                  <a:lnTo>
                    <a:pt x="1346" y="1320"/>
                  </a:lnTo>
                  <a:lnTo>
                    <a:pt x="0" y="3187"/>
                  </a:lnTo>
                  <a:lnTo>
                    <a:pt x="685" y="6858"/>
                  </a:lnTo>
                  <a:lnTo>
                    <a:pt x="1092" y="8229"/>
                  </a:lnTo>
                  <a:lnTo>
                    <a:pt x="1308" y="9118"/>
                  </a:lnTo>
                  <a:lnTo>
                    <a:pt x="2260" y="11595"/>
                  </a:lnTo>
                  <a:lnTo>
                    <a:pt x="5041" y="12979"/>
                  </a:lnTo>
                  <a:lnTo>
                    <a:pt x="6223" y="12928"/>
                  </a:lnTo>
                  <a:lnTo>
                    <a:pt x="7962" y="12192"/>
                  </a:lnTo>
                  <a:lnTo>
                    <a:pt x="10998" y="11061"/>
                  </a:lnTo>
                  <a:lnTo>
                    <a:pt x="13589" y="8026"/>
                  </a:lnTo>
                  <a:close/>
                </a:path>
                <a:path w="16510" h="15875">
                  <a:moveTo>
                    <a:pt x="16040" y="9829"/>
                  </a:moveTo>
                  <a:lnTo>
                    <a:pt x="12788" y="13703"/>
                  </a:lnTo>
                  <a:lnTo>
                    <a:pt x="8877" y="15138"/>
                  </a:lnTo>
                  <a:lnTo>
                    <a:pt x="8255" y="15405"/>
                  </a:lnTo>
                  <a:lnTo>
                    <a:pt x="7658" y="15595"/>
                  </a:lnTo>
                  <a:lnTo>
                    <a:pt x="7073" y="15722"/>
                  </a:lnTo>
                  <a:lnTo>
                    <a:pt x="10972" y="15773"/>
                  </a:lnTo>
                  <a:lnTo>
                    <a:pt x="14427" y="11950"/>
                  </a:lnTo>
                  <a:lnTo>
                    <a:pt x="16040" y="982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24">
              <a:extLst>
                <a:ext uri="{FF2B5EF4-FFF2-40B4-BE49-F238E27FC236}">
                  <a16:creationId xmlns:a16="http://schemas.microsoft.com/office/drawing/2014/main" xmlns="" id="{D3552C64-1139-28E3-92E7-6189A72BAFB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01646" y="666851"/>
              <a:ext cx="12280" cy="12776"/>
            </a:xfrm>
            <a:prstGeom prst="rect">
              <a:avLst/>
            </a:prstGeom>
          </p:spPr>
        </p:pic>
        <p:pic>
          <p:nvPicPr>
            <p:cNvPr id="63" name="object 25">
              <a:extLst>
                <a:ext uri="{FF2B5EF4-FFF2-40B4-BE49-F238E27FC236}">
                  <a16:creationId xmlns:a16="http://schemas.microsoft.com/office/drawing/2014/main" xmlns="" id="{0F89AB17-071C-6813-4291-8907B6A2378A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37415" y="610693"/>
              <a:ext cx="300641" cy="589058"/>
            </a:xfrm>
            <a:prstGeom prst="rect">
              <a:avLst/>
            </a:prstGeom>
          </p:spPr>
        </p:pic>
        <p:pic>
          <p:nvPicPr>
            <p:cNvPr id="64" name="object 26">
              <a:extLst>
                <a:ext uri="{FF2B5EF4-FFF2-40B4-BE49-F238E27FC236}">
                  <a16:creationId xmlns:a16="http://schemas.microsoft.com/office/drawing/2014/main" xmlns="" id="{7B755C44-24A4-2F1A-DEFA-BFE11D40B7F1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05722" y="1138300"/>
              <a:ext cx="6642" cy="2565"/>
            </a:xfrm>
            <a:prstGeom prst="rect">
              <a:avLst/>
            </a:prstGeom>
          </p:spPr>
        </p:pic>
        <p:pic>
          <p:nvPicPr>
            <p:cNvPr id="65" name="object 27">
              <a:extLst>
                <a:ext uri="{FF2B5EF4-FFF2-40B4-BE49-F238E27FC236}">
                  <a16:creationId xmlns:a16="http://schemas.microsoft.com/office/drawing/2014/main" xmlns="" id="{8327032A-DB51-7C9D-EFC4-9385B216F20B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53760" y="1083891"/>
              <a:ext cx="76104" cy="82643"/>
            </a:xfrm>
            <a:prstGeom prst="rect">
              <a:avLst/>
            </a:prstGeom>
          </p:spPr>
        </p:pic>
        <p:pic>
          <p:nvPicPr>
            <p:cNvPr id="66" name="object 28">
              <a:extLst>
                <a:ext uri="{FF2B5EF4-FFF2-40B4-BE49-F238E27FC236}">
                  <a16:creationId xmlns:a16="http://schemas.microsoft.com/office/drawing/2014/main" xmlns="" id="{B5047B7F-4A50-D8D3-FDD4-09CC6A68DF6D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91346" y="1137171"/>
              <a:ext cx="29248" cy="15773"/>
            </a:xfrm>
            <a:prstGeom prst="rect">
              <a:avLst/>
            </a:prstGeom>
          </p:spPr>
        </p:pic>
        <p:sp>
          <p:nvSpPr>
            <p:cNvPr id="67" name="object 29">
              <a:extLst>
                <a:ext uri="{FF2B5EF4-FFF2-40B4-BE49-F238E27FC236}">
                  <a16:creationId xmlns:a16="http://schemas.microsoft.com/office/drawing/2014/main" xmlns="" id="{5B908974-2305-AE19-CA41-B8561C41DC61}"/>
                </a:ext>
              </a:extLst>
            </p:cNvPr>
            <p:cNvSpPr/>
            <p:nvPr/>
          </p:nvSpPr>
          <p:spPr>
            <a:xfrm>
              <a:off x="2532797" y="546162"/>
              <a:ext cx="20955" cy="20320"/>
            </a:xfrm>
            <a:custGeom>
              <a:avLst/>
              <a:gdLst/>
              <a:ahLst/>
              <a:cxnLst/>
              <a:rect l="l" t="t" r="r" b="b"/>
              <a:pathLst>
                <a:path w="20955" h="20320">
                  <a:moveTo>
                    <a:pt x="16090" y="0"/>
                  </a:moveTo>
                  <a:lnTo>
                    <a:pt x="10363" y="0"/>
                  </a:lnTo>
                  <a:lnTo>
                    <a:pt x="4635" y="0"/>
                  </a:lnTo>
                  <a:lnTo>
                    <a:pt x="0" y="4533"/>
                  </a:lnTo>
                  <a:lnTo>
                    <a:pt x="0" y="15697"/>
                  </a:lnTo>
                  <a:lnTo>
                    <a:pt x="4635" y="20231"/>
                  </a:lnTo>
                  <a:lnTo>
                    <a:pt x="16090" y="20231"/>
                  </a:lnTo>
                  <a:lnTo>
                    <a:pt x="20726" y="15697"/>
                  </a:lnTo>
                  <a:lnTo>
                    <a:pt x="20726" y="4533"/>
                  </a:lnTo>
                  <a:lnTo>
                    <a:pt x="1609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30">
              <a:extLst>
                <a:ext uri="{FF2B5EF4-FFF2-40B4-BE49-F238E27FC236}">
                  <a16:creationId xmlns:a16="http://schemas.microsoft.com/office/drawing/2014/main" xmlns="" id="{3B4EA6B9-0C1D-5220-05CC-4393F95AFCE8}"/>
                </a:ext>
              </a:extLst>
            </p:cNvPr>
            <p:cNvSpPr/>
            <p:nvPr/>
          </p:nvSpPr>
          <p:spPr>
            <a:xfrm>
              <a:off x="2422779" y="551598"/>
              <a:ext cx="128905" cy="86995"/>
            </a:xfrm>
            <a:custGeom>
              <a:avLst/>
              <a:gdLst/>
              <a:ahLst/>
              <a:cxnLst/>
              <a:rect l="l" t="t" r="r" b="b"/>
              <a:pathLst>
                <a:path w="128905" h="86995">
                  <a:moveTo>
                    <a:pt x="9779" y="84848"/>
                  </a:moveTo>
                  <a:lnTo>
                    <a:pt x="6121" y="70827"/>
                  </a:lnTo>
                  <a:lnTo>
                    <a:pt x="4025" y="69240"/>
                  </a:lnTo>
                  <a:lnTo>
                    <a:pt x="1981" y="67500"/>
                  </a:lnTo>
                  <a:lnTo>
                    <a:pt x="0" y="65570"/>
                  </a:lnTo>
                  <a:lnTo>
                    <a:pt x="2451" y="82880"/>
                  </a:lnTo>
                  <a:lnTo>
                    <a:pt x="9779" y="84848"/>
                  </a:lnTo>
                  <a:close/>
                </a:path>
                <a:path w="128905" h="86995">
                  <a:moveTo>
                    <a:pt x="24650" y="86410"/>
                  </a:moveTo>
                  <a:lnTo>
                    <a:pt x="23406" y="84480"/>
                  </a:lnTo>
                  <a:lnTo>
                    <a:pt x="21894" y="82042"/>
                  </a:lnTo>
                  <a:lnTo>
                    <a:pt x="20256" y="79222"/>
                  </a:lnTo>
                  <a:lnTo>
                    <a:pt x="15798" y="77216"/>
                  </a:lnTo>
                  <a:lnTo>
                    <a:pt x="11290" y="74650"/>
                  </a:lnTo>
                  <a:lnTo>
                    <a:pt x="6959" y="71450"/>
                  </a:lnTo>
                  <a:lnTo>
                    <a:pt x="7823" y="73469"/>
                  </a:lnTo>
                  <a:lnTo>
                    <a:pt x="22682" y="86194"/>
                  </a:lnTo>
                  <a:lnTo>
                    <a:pt x="24650" y="86410"/>
                  </a:lnTo>
                  <a:close/>
                </a:path>
                <a:path w="128905" h="86995">
                  <a:moveTo>
                    <a:pt x="125171" y="2095"/>
                  </a:moveTo>
                  <a:lnTo>
                    <a:pt x="123024" y="0"/>
                  </a:lnTo>
                  <a:lnTo>
                    <a:pt x="120370" y="0"/>
                  </a:lnTo>
                  <a:lnTo>
                    <a:pt x="117716" y="0"/>
                  </a:lnTo>
                  <a:lnTo>
                    <a:pt x="115570" y="2095"/>
                  </a:lnTo>
                  <a:lnTo>
                    <a:pt x="115570" y="7277"/>
                  </a:lnTo>
                  <a:lnTo>
                    <a:pt x="117716" y="9372"/>
                  </a:lnTo>
                  <a:lnTo>
                    <a:pt x="123024" y="9372"/>
                  </a:lnTo>
                  <a:lnTo>
                    <a:pt x="125171" y="7277"/>
                  </a:lnTo>
                  <a:lnTo>
                    <a:pt x="125171" y="2095"/>
                  </a:lnTo>
                  <a:close/>
                </a:path>
                <a:path w="128905" h="86995">
                  <a:moveTo>
                    <a:pt x="128663" y="23241"/>
                  </a:moveTo>
                  <a:lnTo>
                    <a:pt x="126123" y="24320"/>
                  </a:lnTo>
                  <a:lnTo>
                    <a:pt x="123329" y="24917"/>
                  </a:lnTo>
                  <a:lnTo>
                    <a:pt x="117551" y="24917"/>
                  </a:lnTo>
                  <a:lnTo>
                    <a:pt x="114858" y="24371"/>
                  </a:lnTo>
                  <a:lnTo>
                    <a:pt x="112407" y="23368"/>
                  </a:lnTo>
                  <a:lnTo>
                    <a:pt x="112839" y="34937"/>
                  </a:lnTo>
                  <a:lnTo>
                    <a:pt x="113563" y="58127"/>
                  </a:lnTo>
                  <a:lnTo>
                    <a:pt x="115404" y="57962"/>
                  </a:lnTo>
                  <a:lnTo>
                    <a:pt x="115125" y="56908"/>
                  </a:lnTo>
                  <a:lnTo>
                    <a:pt x="115100" y="56781"/>
                  </a:lnTo>
                  <a:lnTo>
                    <a:pt x="114833" y="56908"/>
                  </a:lnTo>
                  <a:lnTo>
                    <a:pt x="115087" y="56743"/>
                  </a:lnTo>
                  <a:lnTo>
                    <a:pt x="120345" y="54406"/>
                  </a:lnTo>
                  <a:lnTo>
                    <a:pt x="125056" y="55943"/>
                  </a:lnTo>
                  <a:lnTo>
                    <a:pt x="126682" y="56629"/>
                  </a:lnTo>
                  <a:lnTo>
                    <a:pt x="126923" y="54406"/>
                  </a:lnTo>
                  <a:lnTo>
                    <a:pt x="127622" y="47929"/>
                  </a:lnTo>
                  <a:lnTo>
                    <a:pt x="128206" y="40068"/>
                  </a:lnTo>
                  <a:lnTo>
                    <a:pt x="128536" y="32131"/>
                  </a:lnTo>
                  <a:lnTo>
                    <a:pt x="128638" y="24917"/>
                  </a:lnTo>
                  <a:lnTo>
                    <a:pt x="128663" y="23241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31">
              <a:extLst>
                <a:ext uri="{FF2B5EF4-FFF2-40B4-BE49-F238E27FC236}">
                  <a16:creationId xmlns:a16="http://schemas.microsoft.com/office/drawing/2014/main" xmlns="" id="{29599B90-AD0E-CB89-6289-1B2DA3B2CC9A}"/>
                </a:ext>
              </a:extLst>
            </p:cNvPr>
            <p:cNvSpPr/>
            <p:nvPr/>
          </p:nvSpPr>
          <p:spPr>
            <a:xfrm>
              <a:off x="2539644" y="579589"/>
              <a:ext cx="8255" cy="19685"/>
            </a:xfrm>
            <a:custGeom>
              <a:avLst/>
              <a:gdLst/>
              <a:ahLst/>
              <a:cxnLst/>
              <a:rect l="l" t="t" r="r" b="b"/>
              <a:pathLst>
                <a:path w="8255" h="19684">
                  <a:moveTo>
                    <a:pt x="7531" y="5448"/>
                  </a:moveTo>
                  <a:lnTo>
                    <a:pt x="6858" y="4419"/>
                  </a:lnTo>
                  <a:lnTo>
                    <a:pt x="7264" y="3098"/>
                  </a:lnTo>
                  <a:lnTo>
                    <a:pt x="6794" y="1689"/>
                  </a:lnTo>
                  <a:lnTo>
                    <a:pt x="4076" y="0"/>
                  </a:lnTo>
                  <a:lnTo>
                    <a:pt x="1955" y="495"/>
                  </a:lnTo>
                  <a:lnTo>
                    <a:pt x="25" y="3175"/>
                  </a:lnTo>
                  <a:lnTo>
                    <a:pt x="0" y="4597"/>
                  </a:lnTo>
                  <a:lnTo>
                    <a:pt x="673" y="5626"/>
                  </a:lnTo>
                  <a:lnTo>
                    <a:pt x="266" y="6946"/>
                  </a:lnTo>
                  <a:lnTo>
                    <a:pt x="736" y="8356"/>
                  </a:lnTo>
                  <a:lnTo>
                    <a:pt x="2082" y="9194"/>
                  </a:lnTo>
                  <a:lnTo>
                    <a:pt x="2400" y="9334"/>
                  </a:lnTo>
                  <a:lnTo>
                    <a:pt x="3289" y="8953"/>
                  </a:lnTo>
                  <a:lnTo>
                    <a:pt x="4305" y="8902"/>
                  </a:lnTo>
                  <a:lnTo>
                    <a:pt x="5194" y="9245"/>
                  </a:lnTo>
                  <a:lnTo>
                    <a:pt x="5765" y="8978"/>
                  </a:lnTo>
                  <a:lnTo>
                    <a:pt x="6286" y="8559"/>
                  </a:lnTo>
                  <a:lnTo>
                    <a:pt x="7505" y="6870"/>
                  </a:lnTo>
                  <a:lnTo>
                    <a:pt x="7531" y="5448"/>
                  </a:lnTo>
                  <a:close/>
                </a:path>
                <a:path w="8255" h="19684">
                  <a:moveTo>
                    <a:pt x="8255" y="15976"/>
                  </a:moveTo>
                  <a:lnTo>
                    <a:pt x="8140" y="14224"/>
                  </a:lnTo>
                  <a:lnTo>
                    <a:pt x="7086" y="13131"/>
                  </a:lnTo>
                  <a:lnTo>
                    <a:pt x="6972" y="13512"/>
                  </a:lnTo>
                  <a:lnTo>
                    <a:pt x="6794" y="13893"/>
                  </a:lnTo>
                  <a:lnTo>
                    <a:pt x="5384" y="15862"/>
                  </a:lnTo>
                  <a:lnTo>
                    <a:pt x="3149" y="16370"/>
                  </a:lnTo>
                  <a:lnTo>
                    <a:pt x="1320" y="15240"/>
                  </a:lnTo>
                  <a:lnTo>
                    <a:pt x="1117" y="15074"/>
                  </a:lnTo>
                  <a:lnTo>
                    <a:pt x="939" y="14884"/>
                  </a:lnTo>
                  <a:lnTo>
                    <a:pt x="533" y="16256"/>
                  </a:lnTo>
                  <a:lnTo>
                    <a:pt x="1028" y="17729"/>
                  </a:lnTo>
                  <a:lnTo>
                    <a:pt x="3873" y="19481"/>
                  </a:lnTo>
                  <a:lnTo>
                    <a:pt x="6096" y="18973"/>
                  </a:lnTo>
                  <a:lnTo>
                    <a:pt x="8255" y="15976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32">
              <a:extLst>
                <a:ext uri="{FF2B5EF4-FFF2-40B4-BE49-F238E27FC236}">
                  <a16:creationId xmlns:a16="http://schemas.microsoft.com/office/drawing/2014/main" xmlns="" id="{C0761E03-75D8-D6A6-8D00-584FE44B48D6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28689" y="696067"/>
              <a:ext cx="477389" cy="471623"/>
            </a:xfrm>
            <a:prstGeom prst="rect">
              <a:avLst/>
            </a:prstGeom>
          </p:spPr>
        </p:pic>
        <p:sp>
          <p:nvSpPr>
            <p:cNvPr id="71" name="object 33">
              <a:extLst>
                <a:ext uri="{FF2B5EF4-FFF2-40B4-BE49-F238E27FC236}">
                  <a16:creationId xmlns:a16="http://schemas.microsoft.com/office/drawing/2014/main" xmlns="" id="{096F8F6A-F2C2-C0FF-D925-164007B8301E}"/>
                </a:ext>
              </a:extLst>
            </p:cNvPr>
            <p:cNvSpPr/>
            <p:nvPr/>
          </p:nvSpPr>
          <p:spPr>
            <a:xfrm>
              <a:off x="2539250" y="588111"/>
              <a:ext cx="8890" cy="19685"/>
            </a:xfrm>
            <a:custGeom>
              <a:avLst/>
              <a:gdLst/>
              <a:ahLst/>
              <a:cxnLst/>
              <a:rect l="l" t="t" r="r" b="b"/>
              <a:pathLst>
                <a:path w="8889" h="19684">
                  <a:moveTo>
                    <a:pt x="8089" y="4089"/>
                  </a:moveTo>
                  <a:lnTo>
                    <a:pt x="7747" y="1981"/>
                  </a:lnTo>
                  <a:lnTo>
                    <a:pt x="6146" y="990"/>
                  </a:lnTo>
                  <a:lnTo>
                    <a:pt x="4546" y="0"/>
                  </a:lnTo>
                  <a:lnTo>
                    <a:pt x="2311" y="508"/>
                  </a:lnTo>
                  <a:lnTo>
                    <a:pt x="0" y="3746"/>
                  </a:lnTo>
                  <a:lnTo>
                    <a:pt x="342" y="5867"/>
                  </a:lnTo>
                  <a:lnTo>
                    <a:pt x="3543" y="7835"/>
                  </a:lnTo>
                  <a:lnTo>
                    <a:pt x="5778" y="7327"/>
                  </a:lnTo>
                  <a:lnTo>
                    <a:pt x="8089" y="4089"/>
                  </a:lnTo>
                  <a:close/>
                </a:path>
                <a:path w="8889" h="19684">
                  <a:moveTo>
                    <a:pt x="8356" y="16090"/>
                  </a:moveTo>
                  <a:lnTo>
                    <a:pt x="7696" y="14960"/>
                  </a:lnTo>
                  <a:lnTo>
                    <a:pt x="8064" y="13550"/>
                  </a:lnTo>
                  <a:lnTo>
                    <a:pt x="7543" y="12065"/>
                  </a:lnTo>
                  <a:lnTo>
                    <a:pt x="4597" y="10236"/>
                  </a:lnTo>
                  <a:lnTo>
                    <a:pt x="2247" y="10769"/>
                  </a:lnTo>
                  <a:lnTo>
                    <a:pt x="152" y="13690"/>
                  </a:lnTo>
                  <a:lnTo>
                    <a:pt x="101" y="15189"/>
                  </a:lnTo>
                  <a:lnTo>
                    <a:pt x="762" y="16306"/>
                  </a:lnTo>
                  <a:lnTo>
                    <a:pt x="482" y="17399"/>
                  </a:lnTo>
                  <a:lnTo>
                    <a:pt x="723" y="18542"/>
                  </a:lnTo>
                  <a:lnTo>
                    <a:pt x="1435" y="19367"/>
                  </a:lnTo>
                  <a:lnTo>
                    <a:pt x="3594" y="18884"/>
                  </a:lnTo>
                  <a:lnTo>
                    <a:pt x="5537" y="18961"/>
                  </a:lnTo>
                  <a:lnTo>
                    <a:pt x="7086" y="19227"/>
                  </a:lnTo>
                  <a:lnTo>
                    <a:pt x="7366" y="18884"/>
                  </a:lnTo>
                  <a:lnTo>
                    <a:pt x="8305" y="17576"/>
                  </a:lnTo>
                  <a:lnTo>
                    <a:pt x="8356" y="16306"/>
                  </a:lnTo>
                  <a:lnTo>
                    <a:pt x="8356" y="1609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34">
            <a:extLst>
              <a:ext uri="{FF2B5EF4-FFF2-40B4-BE49-F238E27FC236}">
                <a16:creationId xmlns:a16="http://schemas.microsoft.com/office/drawing/2014/main" xmlns="" id="{557AAE29-8554-943A-F4C2-0FE574F12907}"/>
              </a:ext>
            </a:extLst>
          </p:cNvPr>
          <p:cNvSpPr txBox="1"/>
          <p:nvPr/>
        </p:nvSpPr>
        <p:spPr>
          <a:xfrm>
            <a:off x="1367140" y="737089"/>
            <a:ext cx="2285697" cy="452047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225"/>
              </a:spcBef>
            </a:pPr>
            <a:r>
              <a:rPr sz="12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</a:t>
            </a:r>
            <a:r>
              <a:rPr sz="1200" spc="135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экономического </a:t>
            </a:r>
            <a:r>
              <a:rPr sz="12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</a:t>
            </a:r>
            <a:r>
              <a:rPr sz="1200" spc="5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200" spc="5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инвестиций </a:t>
            </a:r>
            <a:r>
              <a:rPr sz="12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Самарской</a:t>
            </a:r>
            <a:r>
              <a:rPr sz="1200" spc="105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ject 51">
            <a:extLst>
              <a:ext uri="{FF2B5EF4-FFF2-40B4-BE49-F238E27FC236}">
                <a16:creationId xmlns:a16="http://schemas.microsoft.com/office/drawing/2014/main" xmlns="" id="{F1B5EF97-3A59-FD47-003D-9FC05246A362}"/>
              </a:ext>
            </a:extLst>
          </p:cNvPr>
          <p:cNvSpPr txBox="1">
            <a:spLocks/>
          </p:cNvSpPr>
          <p:nvPr/>
        </p:nvSpPr>
        <p:spPr>
          <a:xfrm>
            <a:off x="11831638" y="6444981"/>
            <a:ext cx="28115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20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7">
            <a:extLst>
              <a:ext uri="{FF2B5EF4-FFF2-40B4-BE49-F238E27FC236}">
                <a16:creationId xmlns:a16="http://schemas.microsoft.com/office/drawing/2014/main" xmlns="" id="{BD8904C9-1468-2D43-6B20-F4A2177E4883}"/>
              </a:ext>
            </a:extLst>
          </p:cNvPr>
          <p:cNvSpPr/>
          <p:nvPr/>
        </p:nvSpPr>
        <p:spPr>
          <a:xfrm flipV="1">
            <a:off x="589502" y="6510213"/>
            <a:ext cx="11157997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34">
            <a:extLst>
              <a:ext uri="{FF2B5EF4-FFF2-40B4-BE49-F238E27FC236}">
                <a16:creationId xmlns:a16="http://schemas.microsoft.com/office/drawing/2014/main" xmlns="" id="{2FC112B2-D02D-45CA-8483-3E29AC1A326D}"/>
              </a:ext>
            </a:extLst>
          </p:cNvPr>
          <p:cNvSpPr txBox="1"/>
          <p:nvPr/>
        </p:nvSpPr>
        <p:spPr>
          <a:xfrm>
            <a:off x="1427585" y="1910179"/>
            <a:ext cx="2285697" cy="608500"/>
          </a:xfrm>
          <a:prstGeom prst="rect">
            <a:avLst/>
          </a:prstGeom>
        </p:spPr>
        <p:txBody>
          <a:bodyPr vert="horz" wrap="square" lIns="0" tIns="28575" rIns="0" bIns="0" rtlCol="0" anchor="ctr">
            <a:spAutoFit/>
          </a:bodyPr>
          <a:lstStyle/>
          <a:p>
            <a:pPr marL="12700" marR="5080">
              <a:spcBef>
                <a:spcPts val="225"/>
              </a:spcBef>
            </a:pPr>
            <a:r>
              <a:rPr lang="ru-RU" sz="1200" dirty="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район </a:t>
            </a:r>
            <a:r>
              <a:rPr lang="ru-RU" sz="1200" dirty="0" err="1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Кинельский</a:t>
            </a:r>
            <a:r>
              <a:rPr lang="ru-RU" sz="1200" dirty="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2700" marR="5080">
              <a:spcBef>
                <a:spcPts val="225"/>
              </a:spcBef>
            </a:pPr>
            <a:r>
              <a:rPr lang="ru-RU" sz="1200" dirty="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Самарской области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10382" y="1783510"/>
            <a:ext cx="608062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5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6">
            <a:extLst>
              <a:ext uri="{FF2B5EF4-FFF2-40B4-BE49-F238E27FC236}">
                <a16:creationId xmlns:a16="http://schemas.microsoft.com/office/drawing/2014/main" xmlns="" id="{5B821D9F-B96E-25F8-FC33-2F7B717097C0}"/>
              </a:ext>
            </a:extLst>
          </p:cNvPr>
          <p:cNvSpPr/>
          <p:nvPr/>
        </p:nvSpPr>
        <p:spPr>
          <a:xfrm>
            <a:off x="331674" y="1214337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7">
            <a:extLst>
              <a:ext uri="{FF2B5EF4-FFF2-40B4-BE49-F238E27FC236}">
                <a16:creationId xmlns:a16="http://schemas.microsoft.com/office/drawing/2014/main" xmlns="" id="{97129AD0-AEDC-3D54-486D-6AD4C029B579}"/>
              </a:ext>
            </a:extLst>
          </p:cNvPr>
          <p:cNvSpPr/>
          <p:nvPr/>
        </p:nvSpPr>
        <p:spPr>
          <a:xfrm flipV="1">
            <a:off x="331674" y="6510214"/>
            <a:ext cx="11415826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1">
            <a:extLst>
              <a:ext uri="{FF2B5EF4-FFF2-40B4-BE49-F238E27FC236}">
                <a16:creationId xmlns:a16="http://schemas.microsoft.com/office/drawing/2014/main" xmlns="" id="{5EAC7AD2-7514-EF8C-E644-762603C14DAA}"/>
              </a:ext>
            </a:extLst>
          </p:cNvPr>
          <p:cNvSpPr txBox="1">
            <a:spLocks/>
          </p:cNvSpPr>
          <p:nvPr/>
        </p:nvSpPr>
        <p:spPr>
          <a:xfrm>
            <a:off x="11831638" y="6444981"/>
            <a:ext cx="28115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21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38">
            <a:extLst>
              <a:ext uri="{FF2B5EF4-FFF2-40B4-BE49-F238E27FC236}">
                <a16:creationId xmlns:a16="http://schemas.microsoft.com/office/drawing/2014/main" xmlns="" id="{2D5C8AA4-6317-9FF0-13F4-1216E5E23BA3}"/>
              </a:ext>
            </a:extLst>
          </p:cNvPr>
          <p:cNvSpPr txBox="1">
            <a:spLocks/>
          </p:cNvSpPr>
          <p:nvPr/>
        </p:nvSpPr>
        <p:spPr>
          <a:xfrm>
            <a:off x="318975" y="233411"/>
            <a:ext cx="8748825" cy="65402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780"/>
              </a:spcBef>
            </a:pPr>
            <a:r>
              <a:rPr lang="ru-RU" sz="1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СТРАТЕГИЧЕСКИЕ ЦЕЛИ И ЗАДАЧИ ИНВЕСТИЦИОННОГО</a:t>
            </a:r>
            <a:br>
              <a:rPr lang="ru-RU" sz="1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МУНИЦИПАЛЬНОГО ОБРАЗОВАНИЯ</a:t>
            </a:r>
            <a:endParaRPr lang="ru-RU" sz="1800" b="1" spc="-10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xmlns="" id="{CAE48EA4-BA27-437D-B895-0F3ED4C85F72}"/>
              </a:ext>
            </a:extLst>
          </p:cNvPr>
          <p:cNvGrpSpPr/>
          <p:nvPr/>
        </p:nvGrpSpPr>
        <p:grpSpPr>
          <a:xfrm>
            <a:off x="7528468" y="349323"/>
            <a:ext cx="4525599" cy="501085"/>
            <a:chOff x="7528468" y="349323"/>
            <a:chExt cx="4525599" cy="501085"/>
          </a:xfrm>
        </p:grpSpPr>
        <p:grpSp>
          <p:nvGrpSpPr>
            <p:cNvPr id="41" name="object 6">
              <a:extLst>
                <a:ext uri="{FF2B5EF4-FFF2-40B4-BE49-F238E27FC236}">
                  <a16:creationId xmlns:a16="http://schemas.microsoft.com/office/drawing/2014/main" xmlns="" id="{92B861A8-7C27-48C6-B854-91F8B995913D}"/>
                </a:ext>
              </a:extLst>
            </p:cNvPr>
            <p:cNvGrpSpPr/>
            <p:nvPr/>
          </p:nvGrpSpPr>
          <p:grpSpPr>
            <a:xfrm>
              <a:off x="7528468" y="349323"/>
              <a:ext cx="453609" cy="496678"/>
              <a:chOff x="2228688" y="511439"/>
              <a:chExt cx="628942" cy="688658"/>
            </a:xfrm>
          </p:grpSpPr>
          <p:pic>
            <p:nvPicPr>
              <p:cNvPr id="46" name="object 7">
                <a:extLst>
                  <a:ext uri="{FF2B5EF4-FFF2-40B4-BE49-F238E27FC236}">
                    <a16:creationId xmlns:a16="http://schemas.microsoft.com/office/drawing/2014/main" xmlns="" id="{E423F856-83A6-464D-BA90-21F71D4DE231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386669" y="511439"/>
                <a:ext cx="313690" cy="572700"/>
              </a:xfrm>
              <a:prstGeom prst="rect">
                <a:avLst/>
              </a:prstGeom>
            </p:spPr>
          </p:pic>
          <p:pic>
            <p:nvPicPr>
              <p:cNvPr id="47" name="object 8">
                <a:extLst>
                  <a:ext uri="{FF2B5EF4-FFF2-40B4-BE49-F238E27FC236}">
                    <a16:creationId xmlns:a16="http://schemas.microsoft.com/office/drawing/2014/main" xmlns="" id="{BEBAB262-1055-4CF9-81E1-BB6E36F79096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19120" y="693369"/>
                <a:ext cx="33845" cy="6921"/>
              </a:xfrm>
              <a:prstGeom prst="rect">
                <a:avLst/>
              </a:prstGeom>
            </p:spPr>
          </p:pic>
          <p:sp>
            <p:nvSpPr>
              <p:cNvPr id="48" name="object 9">
                <a:extLst>
                  <a:ext uri="{FF2B5EF4-FFF2-40B4-BE49-F238E27FC236}">
                    <a16:creationId xmlns:a16="http://schemas.microsoft.com/office/drawing/2014/main" xmlns="" id="{0505F366-789A-440D-AB8B-DB780D1D7987}"/>
                  </a:ext>
                </a:extLst>
              </p:cNvPr>
              <p:cNvSpPr/>
              <p:nvPr/>
            </p:nvSpPr>
            <p:spPr>
              <a:xfrm>
                <a:off x="2673055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22224" y="0"/>
                    </a:moveTo>
                    <a:lnTo>
                      <a:pt x="1435" y="14020"/>
                    </a:lnTo>
                    <a:lnTo>
                      <a:pt x="0" y="16992"/>
                    </a:lnTo>
                    <a:lnTo>
                      <a:pt x="304" y="17500"/>
                    </a:lnTo>
                    <a:lnTo>
                      <a:pt x="520" y="17792"/>
                    </a:lnTo>
                    <a:lnTo>
                      <a:pt x="8039" y="30454"/>
                    </a:lnTo>
                    <a:lnTo>
                      <a:pt x="18580" y="31203"/>
                    </a:lnTo>
                    <a:lnTo>
                      <a:pt x="25742" y="26377"/>
                    </a:lnTo>
                    <a:lnTo>
                      <a:pt x="34353" y="22898"/>
                    </a:lnTo>
                    <a:lnTo>
                      <a:pt x="37325" y="21755"/>
                    </a:lnTo>
                    <a:lnTo>
                      <a:pt x="36906" y="21717"/>
                    </a:lnTo>
                    <a:lnTo>
                      <a:pt x="35648" y="21399"/>
                    </a:lnTo>
                    <a:lnTo>
                      <a:pt x="33286" y="20459"/>
                    </a:lnTo>
                    <a:lnTo>
                      <a:pt x="22910" y="15824"/>
                    </a:lnTo>
                    <a:lnTo>
                      <a:pt x="23228" y="2387"/>
                    </a:lnTo>
                    <a:lnTo>
                      <a:pt x="23329" y="2082"/>
                    </a:lnTo>
                    <a:lnTo>
                      <a:pt x="23274" y="533"/>
                    </a:lnTo>
                    <a:lnTo>
                      <a:pt x="22948" y="177"/>
                    </a:lnTo>
                    <a:lnTo>
                      <a:pt x="22224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10">
                <a:extLst>
                  <a:ext uri="{FF2B5EF4-FFF2-40B4-BE49-F238E27FC236}">
                    <a16:creationId xmlns:a16="http://schemas.microsoft.com/office/drawing/2014/main" xmlns="" id="{545F12C5-937A-4286-A05D-4614C647A588}"/>
                  </a:ext>
                </a:extLst>
              </p:cNvPr>
              <p:cNvSpPr/>
              <p:nvPr/>
            </p:nvSpPr>
            <p:spPr>
              <a:xfrm>
                <a:off x="262125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419" y="48958"/>
                    </a:moveTo>
                    <a:lnTo>
                      <a:pt x="1054" y="49390"/>
                    </a:lnTo>
                    <a:lnTo>
                      <a:pt x="660" y="49987"/>
                    </a:lnTo>
                    <a:lnTo>
                      <a:pt x="0" y="51092"/>
                    </a:lnTo>
                    <a:lnTo>
                      <a:pt x="9737" y="55077"/>
                    </a:lnTo>
                    <a:lnTo>
                      <a:pt x="19010" y="55954"/>
                    </a:lnTo>
                    <a:lnTo>
                      <a:pt x="26080" y="55276"/>
                    </a:lnTo>
                    <a:lnTo>
                      <a:pt x="29034" y="54635"/>
                    </a:lnTo>
                    <a:lnTo>
                      <a:pt x="32582" y="53149"/>
                    </a:lnTo>
                    <a:lnTo>
                      <a:pt x="15398" y="53136"/>
                    </a:lnTo>
                    <a:lnTo>
                      <a:pt x="8928" y="53098"/>
                    </a:lnTo>
                    <a:lnTo>
                      <a:pt x="2481" y="48996"/>
                    </a:lnTo>
                    <a:lnTo>
                      <a:pt x="639" y="48983"/>
                    </a:lnTo>
                    <a:lnTo>
                      <a:pt x="419" y="48958"/>
                    </a:lnTo>
                    <a:close/>
                  </a:path>
                  <a:path w="99694" h="56515">
                    <a:moveTo>
                      <a:pt x="33993" y="52565"/>
                    </a:moveTo>
                    <a:lnTo>
                      <a:pt x="23088" y="52565"/>
                    </a:lnTo>
                    <a:lnTo>
                      <a:pt x="17627" y="53149"/>
                    </a:lnTo>
                    <a:lnTo>
                      <a:pt x="32582" y="53149"/>
                    </a:lnTo>
                    <a:lnTo>
                      <a:pt x="33993" y="52565"/>
                    </a:lnTo>
                    <a:close/>
                  </a:path>
                  <a:path w="99694" h="56515">
                    <a:moveTo>
                      <a:pt x="17749" y="53136"/>
                    </a:moveTo>
                    <a:close/>
                  </a:path>
                  <a:path w="99694" h="56515">
                    <a:moveTo>
                      <a:pt x="51828" y="0"/>
                    </a:moveTo>
                    <a:lnTo>
                      <a:pt x="50101" y="952"/>
                    </a:lnTo>
                    <a:lnTo>
                      <a:pt x="37906" y="4600"/>
                    </a:lnTo>
                    <a:lnTo>
                      <a:pt x="31548" y="7894"/>
                    </a:lnTo>
                    <a:lnTo>
                      <a:pt x="28964" y="12705"/>
                    </a:lnTo>
                    <a:lnTo>
                      <a:pt x="28092" y="20904"/>
                    </a:lnTo>
                    <a:lnTo>
                      <a:pt x="21497" y="35381"/>
                    </a:lnTo>
                    <a:lnTo>
                      <a:pt x="14197" y="43786"/>
                    </a:lnTo>
                    <a:lnTo>
                      <a:pt x="7427" y="47757"/>
                    </a:lnTo>
                    <a:lnTo>
                      <a:pt x="2425" y="48933"/>
                    </a:lnTo>
                    <a:lnTo>
                      <a:pt x="9524" y="53098"/>
                    </a:lnTo>
                    <a:lnTo>
                      <a:pt x="17749" y="53136"/>
                    </a:lnTo>
                    <a:lnTo>
                      <a:pt x="23088" y="52565"/>
                    </a:lnTo>
                    <a:lnTo>
                      <a:pt x="33993" y="52565"/>
                    </a:lnTo>
                    <a:lnTo>
                      <a:pt x="50520" y="31584"/>
                    </a:lnTo>
                    <a:lnTo>
                      <a:pt x="51059" y="29730"/>
                    </a:lnTo>
                    <a:lnTo>
                      <a:pt x="51625" y="28244"/>
                    </a:lnTo>
                    <a:lnTo>
                      <a:pt x="52053" y="28244"/>
                    </a:lnTo>
                    <a:lnTo>
                      <a:pt x="52933" y="26555"/>
                    </a:lnTo>
                    <a:lnTo>
                      <a:pt x="53884" y="23850"/>
                    </a:lnTo>
                    <a:lnTo>
                      <a:pt x="54038" y="23482"/>
                    </a:lnTo>
                    <a:lnTo>
                      <a:pt x="60439" y="13703"/>
                    </a:lnTo>
                    <a:lnTo>
                      <a:pt x="72389" y="11976"/>
                    </a:lnTo>
                    <a:lnTo>
                      <a:pt x="73926" y="11658"/>
                    </a:lnTo>
                    <a:lnTo>
                      <a:pt x="78730" y="11658"/>
                    </a:lnTo>
                    <a:lnTo>
                      <a:pt x="76551" y="9258"/>
                    </a:lnTo>
                    <a:lnTo>
                      <a:pt x="70281" y="9258"/>
                    </a:lnTo>
                    <a:lnTo>
                      <a:pt x="61252" y="6324"/>
                    </a:lnTo>
                    <a:lnTo>
                      <a:pt x="53873" y="1752"/>
                    </a:lnTo>
                    <a:lnTo>
                      <a:pt x="51828" y="0"/>
                    </a:lnTo>
                    <a:close/>
                  </a:path>
                  <a:path w="99694" h="56515">
                    <a:moveTo>
                      <a:pt x="1663" y="48475"/>
                    </a:moveTo>
                    <a:lnTo>
                      <a:pt x="1320" y="48983"/>
                    </a:lnTo>
                    <a:lnTo>
                      <a:pt x="749" y="48996"/>
                    </a:lnTo>
                    <a:lnTo>
                      <a:pt x="2481" y="48996"/>
                    </a:lnTo>
                    <a:lnTo>
                      <a:pt x="1663" y="48475"/>
                    </a:lnTo>
                    <a:close/>
                  </a:path>
                  <a:path w="99694" h="56515">
                    <a:moveTo>
                      <a:pt x="78730" y="11658"/>
                    </a:moveTo>
                    <a:lnTo>
                      <a:pt x="73926" y="11658"/>
                    </a:lnTo>
                    <a:lnTo>
                      <a:pt x="74739" y="11836"/>
                    </a:lnTo>
                    <a:lnTo>
                      <a:pt x="75323" y="12471"/>
                    </a:lnTo>
                    <a:lnTo>
                      <a:pt x="75222" y="13436"/>
                    </a:lnTo>
                    <a:lnTo>
                      <a:pt x="75031" y="14071"/>
                    </a:lnTo>
                    <a:lnTo>
                      <a:pt x="74688" y="28384"/>
                    </a:lnTo>
                    <a:lnTo>
                      <a:pt x="86537" y="32727"/>
                    </a:lnTo>
                    <a:lnTo>
                      <a:pt x="88823" y="33705"/>
                    </a:lnTo>
                    <a:lnTo>
                      <a:pt x="90919" y="33731"/>
                    </a:lnTo>
                    <a:lnTo>
                      <a:pt x="96164" y="31102"/>
                    </a:lnTo>
                    <a:lnTo>
                      <a:pt x="96296" y="30568"/>
                    </a:lnTo>
                    <a:lnTo>
                      <a:pt x="90373" y="30568"/>
                    </a:lnTo>
                    <a:lnTo>
                      <a:pt x="89179" y="30518"/>
                    </a:lnTo>
                    <a:lnTo>
                      <a:pt x="87600" y="29845"/>
                    </a:lnTo>
                    <a:lnTo>
                      <a:pt x="77812" y="26174"/>
                    </a:lnTo>
                    <a:lnTo>
                      <a:pt x="78029" y="17399"/>
                    </a:lnTo>
                    <a:lnTo>
                      <a:pt x="78041" y="14782"/>
                    </a:lnTo>
                    <a:lnTo>
                      <a:pt x="78892" y="11836"/>
                    </a:lnTo>
                    <a:lnTo>
                      <a:pt x="78730" y="11658"/>
                    </a:lnTo>
                    <a:close/>
                  </a:path>
                  <a:path w="99694" h="56515">
                    <a:moveTo>
                      <a:pt x="96856" y="17424"/>
                    </a:moveTo>
                    <a:lnTo>
                      <a:pt x="91503" y="17424"/>
                    </a:lnTo>
                    <a:lnTo>
                      <a:pt x="92990" y="17729"/>
                    </a:lnTo>
                    <a:lnTo>
                      <a:pt x="95453" y="20497"/>
                    </a:lnTo>
                    <a:lnTo>
                      <a:pt x="94825" y="23926"/>
                    </a:lnTo>
                    <a:lnTo>
                      <a:pt x="94699" y="24523"/>
                    </a:lnTo>
                    <a:lnTo>
                      <a:pt x="94340" y="25717"/>
                    </a:lnTo>
                    <a:lnTo>
                      <a:pt x="94094" y="26708"/>
                    </a:lnTo>
                    <a:lnTo>
                      <a:pt x="93141" y="29184"/>
                    </a:lnTo>
                    <a:lnTo>
                      <a:pt x="90373" y="30568"/>
                    </a:lnTo>
                    <a:lnTo>
                      <a:pt x="96296" y="30568"/>
                    </a:lnTo>
                    <a:lnTo>
                      <a:pt x="97291" y="26555"/>
                    </a:lnTo>
                    <a:lnTo>
                      <a:pt x="99161" y="20078"/>
                    </a:lnTo>
                    <a:lnTo>
                      <a:pt x="96856" y="17424"/>
                    </a:lnTo>
                    <a:close/>
                  </a:path>
                  <a:path w="99694" h="56515">
                    <a:moveTo>
                      <a:pt x="52053" y="28244"/>
                    </a:moveTo>
                    <a:lnTo>
                      <a:pt x="51625" y="28244"/>
                    </a:lnTo>
                    <a:lnTo>
                      <a:pt x="51274" y="29184"/>
                    </a:lnTo>
                    <a:lnTo>
                      <a:pt x="50863" y="30530"/>
                    </a:lnTo>
                    <a:lnTo>
                      <a:pt x="52053" y="28244"/>
                    </a:lnTo>
                    <a:close/>
                  </a:path>
                  <a:path w="99694" h="56515">
                    <a:moveTo>
                      <a:pt x="92151" y="14211"/>
                    </a:moveTo>
                    <a:lnTo>
                      <a:pt x="88836" y="14719"/>
                    </a:lnTo>
                    <a:lnTo>
                      <a:pt x="88260" y="14871"/>
                    </a:lnTo>
                    <a:lnTo>
                      <a:pt x="85839" y="15595"/>
                    </a:lnTo>
                    <a:lnTo>
                      <a:pt x="84099" y="17399"/>
                    </a:lnTo>
                    <a:lnTo>
                      <a:pt x="80429" y="17945"/>
                    </a:lnTo>
                    <a:lnTo>
                      <a:pt x="78358" y="18110"/>
                    </a:lnTo>
                    <a:lnTo>
                      <a:pt x="78930" y="21450"/>
                    </a:lnTo>
                    <a:lnTo>
                      <a:pt x="80340" y="23926"/>
                    </a:lnTo>
                    <a:lnTo>
                      <a:pt x="81902" y="25717"/>
                    </a:lnTo>
                    <a:lnTo>
                      <a:pt x="85940" y="25349"/>
                    </a:lnTo>
                    <a:lnTo>
                      <a:pt x="85636" y="25044"/>
                    </a:lnTo>
                    <a:lnTo>
                      <a:pt x="85229" y="24523"/>
                    </a:lnTo>
                    <a:lnTo>
                      <a:pt x="86296" y="23850"/>
                    </a:lnTo>
                    <a:lnTo>
                      <a:pt x="85483" y="22580"/>
                    </a:lnTo>
                    <a:lnTo>
                      <a:pt x="85255" y="21513"/>
                    </a:lnTo>
                    <a:lnTo>
                      <a:pt x="86220" y="18986"/>
                    </a:lnTo>
                    <a:lnTo>
                      <a:pt x="88711" y="17945"/>
                    </a:lnTo>
                    <a:lnTo>
                      <a:pt x="89347" y="17767"/>
                    </a:lnTo>
                    <a:lnTo>
                      <a:pt x="91503" y="17424"/>
                    </a:lnTo>
                    <a:lnTo>
                      <a:pt x="96856" y="17424"/>
                    </a:lnTo>
                    <a:lnTo>
                      <a:pt x="94640" y="14871"/>
                    </a:lnTo>
                    <a:lnTo>
                      <a:pt x="92151" y="14211"/>
                    </a:lnTo>
                    <a:close/>
                  </a:path>
                  <a:path w="99694" h="56515">
                    <a:moveTo>
                      <a:pt x="78099" y="14581"/>
                    </a:moveTo>
                    <a:lnTo>
                      <a:pt x="78041" y="14782"/>
                    </a:lnTo>
                    <a:lnTo>
                      <a:pt x="78099" y="14581"/>
                    </a:lnTo>
                    <a:close/>
                  </a:path>
                  <a:path w="99694" h="56515">
                    <a:moveTo>
                      <a:pt x="78162" y="14363"/>
                    </a:moveTo>
                    <a:lnTo>
                      <a:pt x="78099" y="14581"/>
                    </a:lnTo>
                    <a:lnTo>
                      <a:pt x="78162" y="14363"/>
                    </a:lnTo>
                    <a:close/>
                  </a:path>
                  <a:path w="99694" h="56515">
                    <a:moveTo>
                      <a:pt x="74282" y="8432"/>
                    </a:moveTo>
                    <a:lnTo>
                      <a:pt x="71843" y="8953"/>
                    </a:lnTo>
                    <a:lnTo>
                      <a:pt x="71259" y="9042"/>
                    </a:lnTo>
                    <a:lnTo>
                      <a:pt x="70281" y="9258"/>
                    </a:lnTo>
                    <a:lnTo>
                      <a:pt x="76551" y="9258"/>
                    </a:lnTo>
                    <a:lnTo>
                      <a:pt x="76136" y="8801"/>
                    </a:lnTo>
                    <a:lnTo>
                      <a:pt x="74282" y="8432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11">
                <a:extLst>
                  <a:ext uri="{FF2B5EF4-FFF2-40B4-BE49-F238E27FC236}">
                    <a16:creationId xmlns:a16="http://schemas.microsoft.com/office/drawing/2014/main" xmlns="" id="{CA02153D-55A5-4D4D-9570-817452632DFF}"/>
                  </a:ext>
                </a:extLst>
              </p:cNvPr>
              <p:cNvSpPr/>
              <p:nvPr/>
            </p:nvSpPr>
            <p:spPr>
              <a:xfrm>
                <a:off x="2700616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8966" y="15722"/>
                    </a:moveTo>
                    <a:lnTo>
                      <a:pt x="8382" y="15595"/>
                    </a:lnTo>
                    <a:lnTo>
                      <a:pt x="7785" y="15405"/>
                    </a:lnTo>
                    <a:lnTo>
                      <a:pt x="7162" y="15138"/>
                    </a:lnTo>
                    <a:lnTo>
                      <a:pt x="3251" y="13703"/>
                    </a:lnTo>
                    <a:lnTo>
                      <a:pt x="0" y="9829"/>
                    </a:lnTo>
                    <a:lnTo>
                      <a:pt x="1612" y="11950"/>
                    </a:lnTo>
                    <a:lnTo>
                      <a:pt x="5067" y="15773"/>
                    </a:lnTo>
                    <a:lnTo>
                      <a:pt x="8966" y="15722"/>
                    </a:lnTo>
                    <a:close/>
                  </a:path>
                  <a:path w="16510" h="15875">
                    <a:moveTo>
                      <a:pt x="16040" y="3187"/>
                    </a:moveTo>
                    <a:lnTo>
                      <a:pt x="11963" y="0"/>
                    </a:lnTo>
                    <a:lnTo>
                      <a:pt x="11036" y="12"/>
                    </a:lnTo>
                    <a:lnTo>
                      <a:pt x="9982" y="177"/>
                    </a:lnTo>
                    <a:lnTo>
                      <a:pt x="9258" y="393"/>
                    </a:lnTo>
                    <a:lnTo>
                      <a:pt x="6858" y="1397"/>
                    </a:lnTo>
                    <a:lnTo>
                      <a:pt x="5892" y="3924"/>
                    </a:lnTo>
                    <a:lnTo>
                      <a:pt x="6121" y="4991"/>
                    </a:lnTo>
                    <a:lnTo>
                      <a:pt x="6934" y="6261"/>
                    </a:lnTo>
                    <a:lnTo>
                      <a:pt x="5359" y="7264"/>
                    </a:lnTo>
                    <a:lnTo>
                      <a:pt x="5638" y="7632"/>
                    </a:lnTo>
                    <a:lnTo>
                      <a:pt x="4584" y="7759"/>
                    </a:lnTo>
                    <a:lnTo>
                      <a:pt x="4343" y="7912"/>
                    </a:lnTo>
                    <a:lnTo>
                      <a:pt x="2451" y="8026"/>
                    </a:lnTo>
                    <a:lnTo>
                      <a:pt x="5041" y="11061"/>
                    </a:lnTo>
                    <a:lnTo>
                      <a:pt x="8077" y="12192"/>
                    </a:lnTo>
                    <a:lnTo>
                      <a:pt x="9715" y="12890"/>
                    </a:lnTo>
                    <a:lnTo>
                      <a:pt x="10998" y="12979"/>
                    </a:lnTo>
                    <a:lnTo>
                      <a:pt x="13779" y="11595"/>
                    </a:lnTo>
                    <a:lnTo>
                      <a:pt x="14732" y="9118"/>
                    </a:lnTo>
                    <a:lnTo>
                      <a:pt x="15354" y="6858"/>
                    </a:lnTo>
                    <a:lnTo>
                      <a:pt x="16040" y="3187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1" name="object 12">
                <a:extLst>
                  <a:ext uri="{FF2B5EF4-FFF2-40B4-BE49-F238E27FC236}">
                    <a16:creationId xmlns:a16="http://schemas.microsoft.com/office/drawing/2014/main" xmlns="" id="{2E4CE38C-08B3-47E2-9D76-337722C6D0E2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772397" y="666851"/>
                <a:ext cx="12280" cy="12775"/>
              </a:xfrm>
              <a:prstGeom prst="rect">
                <a:avLst/>
              </a:prstGeom>
            </p:spPr>
          </p:pic>
          <p:pic>
            <p:nvPicPr>
              <p:cNvPr id="52" name="object 13">
                <a:extLst>
                  <a:ext uri="{FF2B5EF4-FFF2-40B4-BE49-F238E27FC236}">
                    <a16:creationId xmlns:a16="http://schemas.microsoft.com/office/drawing/2014/main" xmlns="" id="{1A84ED58-73B0-4B4B-93E9-CDB23017246B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609644" y="610693"/>
                <a:ext cx="239269" cy="557584"/>
              </a:xfrm>
              <a:prstGeom prst="rect">
                <a:avLst/>
              </a:prstGeom>
            </p:spPr>
          </p:pic>
          <p:sp>
            <p:nvSpPr>
              <p:cNvPr id="53" name="object 14">
                <a:extLst>
                  <a:ext uri="{FF2B5EF4-FFF2-40B4-BE49-F238E27FC236}">
                    <a16:creationId xmlns:a16="http://schemas.microsoft.com/office/drawing/2014/main" xmlns="" id="{3404E156-7761-4C26-9BD9-8492854A7298}"/>
                  </a:ext>
                </a:extLst>
              </p:cNvPr>
              <p:cNvSpPr/>
              <p:nvPr/>
            </p:nvSpPr>
            <p:spPr>
              <a:xfrm>
                <a:off x="2548255" y="1092783"/>
                <a:ext cx="138430" cy="107314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07315">
                    <a:moveTo>
                      <a:pt x="39662" y="65532"/>
                    </a:moveTo>
                    <a:lnTo>
                      <a:pt x="39408" y="65633"/>
                    </a:lnTo>
                    <a:lnTo>
                      <a:pt x="39662" y="65532"/>
                    </a:lnTo>
                    <a:close/>
                  </a:path>
                  <a:path w="138430" h="107315">
                    <a:moveTo>
                      <a:pt x="94475" y="99415"/>
                    </a:moveTo>
                    <a:lnTo>
                      <a:pt x="94005" y="96596"/>
                    </a:lnTo>
                    <a:lnTo>
                      <a:pt x="82740" y="91719"/>
                    </a:lnTo>
                    <a:lnTo>
                      <a:pt x="74968" y="87261"/>
                    </a:lnTo>
                    <a:lnTo>
                      <a:pt x="70472" y="84010"/>
                    </a:lnTo>
                    <a:lnTo>
                      <a:pt x="69011" y="82753"/>
                    </a:lnTo>
                    <a:lnTo>
                      <a:pt x="61239" y="77101"/>
                    </a:lnTo>
                    <a:lnTo>
                      <a:pt x="60363" y="76466"/>
                    </a:lnTo>
                    <a:lnTo>
                      <a:pt x="54394" y="77101"/>
                    </a:lnTo>
                    <a:lnTo>
                      <a:pt x="51752" y="76047"/>
                    </a:lnTo>
                    <a:lnTo>
                      <a:pt x="49504" y="74803"/>
                    </a:lnTo>
                    <a:lnTo>
                      <a:pt x="47599" y="73482"/>
                    </a:lnTo>
                    <a:lnTo>
                      <a:pt x="32804" y="73406"/>
                    </a:lnTo>
                    <a:lnTo>
                      <a:pt x="20218" y="70878"/>
                    </a:lnTo>
                    <a:lnTo>
                      <a:pt x="15544" y="69278"/>
                    </a:lnTo>
                    <a:lnTo>
                      <a:pt x="11468" y="67894"/>
                    </a:lnTo>
                    <a:lnTo>
                      <a:pt x="8191" y="66446"/>
                    </a:lnTo>
                    <a:lnTo>
                      <a:pt x="4267" y="69278"/>
                    </a:lnTo>
                    <a:lnTo>
                      <a:pt x="12" y="67945"/>
                    </a:lnTo>
                    <a:lnTo>
                      <a:pt x="11633" y="76936"/>
                    </a:lnTo>
                    <a:lnTo>
                      <a:pt x="22161" y="78193"/>
                    </a:lnTo>
                    <a:lnTo>
                      <a:pt x="34429" y="82448"/>
                    </a:lnTo>
                    <a:lnTo>
                      <a:pt x="39611" y="94386"/>
                    </a:lnTo>
                    <a:lnTo>
                      <a:pt x="47320" y="106972"/>
                    </a:lnTo>
                    <a:lnTo>
                      <a:pt x="52349" y="104927"/>
                    </a:lnTo>
                    <a:lnTo>
                      <a:pt x="64465" y="101612"/>
                    </a:lnTo>
                    <a:lnTo>
                      <a:pt x="74422" y="99987"/>
                    </a:lnTo>
                    <a:lnTo>
                      <a:pt x="81153" y="99466"/>
                    </a:lnTo>
                    <a:lnTo>
                      <a:pt x="83629" y="99415"/>
                    </a:lnTo>
                    <a:lnTo>
                      <a:pt x="94475" y="99415"/>
                    </a:lnTo>
                    <a:close/>
                  </a:path>
                  <a:path w="138430" h="107315">
                    <a:moveTo>
                      <a:pt x="109677" y="21996"/>
                    </a:moveTo>
                    <a:lnTo>
                      <a:pt x="108851" y="18707"/>
                    </a:lnTo>
                    <a:lnTo>
                      <a:pt x="108254" y="16344"/>
                    </a:lnTo>
                    <a:lnTo>
                      <a:pt x="102768" y="14528"/>
                    </a:lnTo>
                    <a:lnTo>
                      <a:pt x="105422" y="4635"/>
                    </a:lnTo>
                    <a:lnTo>
                      <a:pt x="106667" y="0"/>
                    </a:lnTo>
                    <a:lnTo>
                      <a:pt x="96037" y="4635"/>
                    </a:lnTo>
                    <a:lnTo>
                      <a:pt x="93891" y="4584"/>
                    </a:lnTo>
                    <a:lnTo>
                      <a:pt x="89776" y="5372"/>
                    </a:lnTo>
                    <a:lnTo>
                      <a:pt x="87172" y="8394"/>
                    </a:lnTo>
                    <a:lnTo>
                      <a:pt x="89395" y="14528"/>
                    </a:lnTo>
                    <a:lnTo>
                      <a:pt x="89496" y="16344"/>
                    </a:lnTo>
                    <a:lnTo>
                      <a:pt x="89141" y="22644"/>
                    </a:lnTo>
                    <a:lnTo>
                      <a:pt x="98628" y="18707"/>
                    </a:lnTo>
                    <a:lnTo>
                      <a:pt x="102501" y="19710"/>
                    </a:lnTo>
                    <a:lnTo>
                      <a:pt x="104368" y="22707"/>
                    </a:lnTo>
                    <a:lnTo>
                      <a:pt x="106311" y="22009"/>
                    </a:lnTo>
                    <a:lnTo>
                      <a:pt x="109677" y="21996"/>
                    </a:lnTo>
                    <a:close/>
                  </a:path>
                  <a:path w="138430" h="107315">
                    <a:moveTo>
                      <a:pt x="138023" y="59182"/>
                    </a:moveTo>
                    <a:lnTo>
                      <a:pt x="126695" y="59499"/>
                    </a:lnTo>
                    <a:lnTo>
                      <a:pt x="125907" y="51371"/>
                    </a:lnTo>
                    <a:lnTo>
                      <a:pt x="119138" y="47904"/>
                    </a:lnTo>
                    <a:lnTo>
                      <a:pt x="113474" y="47396"/>
                    </a:lnTo>
                    <a:lnTo>
                      <a:pt x="111379" y="47218"/>
                    </a:lnTo>
                    <a:lnTo>
                      <a:pt x="107683" y="47396"/>
                    </a:lnTo>
                    <a:lnTo>
                      <a:pt x="107759" y="42214"/>
                    </a:lnTo>
                    <a:lnTo>
                      <a:pt x="107835" y="37807"/>
                    </a:lnTo>
                    <a:lnTo>
                      <a:pt x="98717" y="37807"/>
                    </a:lnTo>
                    <a:lnTo>
                      <a:pt x="94627" y="37338"/>
                    </a:lnTo>
                    <a:lnTo>
                      <a:pt x="90385" y="39535"/>
                    </a:lnTo>
                    <a:lnTo>
                      <a:pt x="87033" y="42214"/>
                    </a:lnTo>
                    <a:lnTo>
                      <a:pt x="82575" y="40208"/>
                    </a:lnTo>
                    <a:lnTo>
                      <a:pt x="80276" y="38836"/>
                    </a:lnTo>
                    <a:lnTo>
                      <a:pt x="78841" y="41262"/>
                    </a:lnTo>
                    <a:lnTo>
                      <a:pt x="76708" y="43853"/>
                    </a:lnTo>
                    <a:lnTo>
                      <a:pt x="73609" y="45605"/>
                    </a:lnTo>
                    <a:lnTo>
                      <a:pt x="64338" y="51435"/>
                    </a:lnTo>
                    <a:lnTo>
                      <a:pt x="63500" y="59499"/>
                    </a:lnTo>
                    <a:lnTo>
                      <a:pt x="63385" y="63042"/>
                    </a:lnTo>
                    <a:lnTo>
                      <a:pt x="63207" y="64033"/>
                    </a:lnTo>
                    <a:lnTo>
                      <a:pt x="66306" y="67449"/>
                    </a:lnTo>
                    <a:lnTo>
                      <a:pt x="70421" y="66725"/>
                    </a:lnTo>
                    <a:lnTo>
                      <a:pt x="70789" y="78308"/>
                    </a:lnTo>
                    <a:lnTo>
                      <a:pt x="74663" y="83375"/>
                    </a:lnTo>
                    <a:lnTo>
                      <a:pt x="79121" y="84531"/>
                    </a:lnTo>
                    <a:lnTo>
                      <a:pt x="81267" y="84340"/>
                    </a:lnTo>
                    <a:lnTo>
                      <a:pt x="91948" y="93345"/>
                    </a:lnTo>
                    <a:lnTo>
                      <a:pt x="99225" y="93992"/>
                    </a:lnTo>
                    <a:lnTo>
                      <a:pt x="103365" y="90957"/>
                    </a:lnTo>
                    <a:lnTo>
                      <a:pt x="104686" y="88900"/>
                    </a:lnTo>
                    <a:lnTo>
                      <a:pt x="105943" y="84645"/>
                    </a:lnTo>
                    <a:lnTo>
                      <a:pt x="105638" y="84340"/>
                    </a:lnTo>
                    <a:lnTo>
                      <a:pt x="102958" y="81661"/>
                    </a:lnTo>
                    <a:lnTo>
                      <a:pt x="112077" y="81826"/>
                    </a:lnTo>
                    <a:lnTo>
                      <a:pt x="112141" y="81661"/>
                    </a:lnTo>
                    <a:lnTo>
                      <a:pt x="114122" y="76949"/>
                    </a:lnTo>
                    <a:lnTo>
                      <a:pt x="128663" y="77444"/>
                    </a:lnTo>
                    <a:lnTo>
                      <a:pt x="129641" y="76949"/>
                    </a:lnTo>
                    <a:lnTo>
                      <a:pt x="135686" y="73926"/>
                    </a:lnTo>
                    <a:lnTo>
                      <a:pt x="137896" y="69519"/>
                    </a:lnTo>
                    <a:lnTo>
                      <a:pt x="138010" y="67449"/>
                    </a:lnTo>
                    <a:lnTo>
                      <a:pt x="138023" y="66725"/>
                    </a:lnTo>
                    <a:lnTo>
                      <a:pt x="138023" y="59499"/>
                    </a:lnTo>
                    <a:lnTo>
                      <a:pt x="138023" y="59182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15">
                <a:extLst>
                  <a:ext uri="{FF2B5EF4-FFF2-40B4-BE49-F238E27FC236}">
                    <a16:creationId xmlns:a16="http://schemas.microsoft.com/office/drawing/2014/main" xmlns="" id="{69146922-9C81-4103-9EB1-570F2CCBDCAF}"/>
                  </a:ext>
                </a:extLst>
              </p:cNvPr>
              <p:cNvSpPr/>
              <p:nvPr/>
            </p:nvSpPr>
            <p:spPr>
              <a:xfrm>
                <a:off x="2553347" y="1096479"/>
                <a:ext cx="156210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156210" h="97790">
                    <a:moveTo>
                      <a:pt x="78854" y="91643"/>
                    </a:moveTo>
                    <a:lnTo>
                      <a:pt x="49771" y="78752"/>
                    </a:lnTo>
                    <a:lnTo>
                      <a:pt x="42240" y="73647"/>
                    </a:lnTo>
                    <a:lnTo>
                      <a:pt x="35814" y="71120"/>
                    </a:lnTo>
                    <a:lnTo>
                      <a:pt x="32969" y="70129"/>
                    </a:lnTo>
                    <a:lnTo>
                      <a:pt x="24599" y="69786"/>
                    </a:lnTo>
                    <a:lnTo>
                      <a:pt x="17018" y="67894"/>
                    </a:lnTo>
                    <a:lnTo>
                      <a:pt x="11595" y="66103"/>
                    </a:lnTo>
                    <a:lnTo>
                      <a:pt x="8102" y="65239"/>
                    </a:lnTo>
                    <a:lnTo>
                      <a:pt x="4826" y="64071"/>
                    </a:lnTo>
                    <a:lnTo>
                      <a:pt x="2476" y="63157"/>
                    </a:lnTo>
                    <a:lnTo>
                      <a:pt x="1930" y="63461"/>
                    </a:lnTo>
                    <a:lnTo>
                      <a:pt x="1066" y="63893"/>
                    </a:lnTo>
                    <a:lnTo>
                      <a:pt x="0" y="64211"/>
                    </a:lnTo>
                    <a:lnTo>
                      <a:pt x="11811" y="69748"/>
                    </a:lnTo>
                    <a:lnTo>
                      <a:pt x="21640" y="70739"/>
                    </a:lnTo>
                    <a:lnTo>
                      <a:pt x="33274" y="75450"/>
                    </a:lnTo>
                    <a:lnTo>
                      <a:pt x="42075" y="95567"/>
                    </a:lnTo>
                    <a:lnTo>
                      <a:pt x="45212" y="97777"/>
                    </a:lnTo>
                    <a:lnTo>
                      <a:pt x="42227" y="86931"/>
                    </a:lnTo>
                    <a:lnTo>
                      <a:pt x="48996" y="87083"/>
                    </a:lnTo>
                    <a:lnTo>
                      <a:pt x="61087" y="88265"/>
                    </a:lnTo>
                    <a:lnTo>
                      <a:pt x="70523" y="89776"/>
                    </a:lnTo>
                    <a:lnTo>
                      <a:pt x="76657" y="91084"/>
                    </a:lnTo>
                    <a:lnTo>
                      <a:pt x="78854" y="91643"/>
                    </a:lnTo>
                    <a:close/>
                  </a:path>
                  <a:path w="156210" h="97790">
                    <a:moveTo>
                      <a:pt x="95986" y="101"/>
                    </a:moveTo>
                    <a:lnTo>
                      <a:pt x="91859" y="1778"/>
                    </a:lnTo>
                    <a:lnTo>
                      <a:pt x="91109" y="7988"/>
                    </a:lnTo>
                    <a:lnTo>
                      <a:pt x="87045" y="10807"/>
                    </a:lnTo>
                    <a:lnTo>
                      <a:pt x="84747" y="15354"/>
                    </a:lnTo>
                    <a:lnTo>
                      <a:pt x="90576" y="13589"/>
                    </a:lnTo>
                    <a:lnTo>
                      <a:pt x="94043" y="12636"/>
                    </a:lnTo>
                    <a:lnTo>
                      <a:pt x="95758" y="5778"/>
                    </a:lnTo>
                    <a:lnTo>
                      <a:pt x="95986" y="101"/>
                    </a:lnTo>
                    <a:close/>
                  </a:path>
                  <a:path w="156210" h="97790">
                    <a:moveTo>
                      <a:pt x="99593" y="85204"/>
                    </a:moveTo>
                    <a:lnTo>
                      <a:pt x="93624" y="81432"/>
                    </a:lnTo>
                    <a:lnTo>
                      <a:pt x="87020" y="75768"/>
                    </a:lnTo>
                    <a:lnTo>
                      <a:pt x="82308" y="74510"/>
                    </a:lnTo>
                    <a:lnTo>
                      <a:pt x="85445" y="87718"/>
                    </a:lnTo>
                    <a:lnTo>
                      <a:pt x="94564" y="86779"/>
                    </a:lnTo>
                    <a:lnTo>
                      <a:pt x="99593" y="85204"/>
                    </a:lnTo>
                    <a:close/>
                  </a:path>
                  <a:path w="156210" h="97790">
                    <a:moveTo>
                      <a:pt x="112306" y="22301"/>
                    </a:moveTo>
                    <a:lnTo>
                      <a:pt x="82550" y="22301"/>
                    </a:lnTo>
                    <a:lnTo>
                      <a:pt x="76695" y="22301"/>
                    </a:lnTo>
                    <a:lnTo>
                      <a:pt x="77609" y="23774"/>
                    </a:lnTo>
                    <a:lnTo>
                      <a:pt x="78193" y="25412"/>
                    </a:lnTo>
                    <a:lnTo>
                      <a:pt x="78117" y="27076"/>
                    </a:lnTo>
                    <a:lnTo>
                      <a:pt x="101257" y="24536"/>
                    </a:lnTo>
                    <a:lnTo>
                      <a:pt x="112306" y="22301"/>
                    </a:lnTo>
                    <a:close/>
                  </a:path>
                  <a:path w="156210" h="97790">
                    <a:moveTo>
                      <a:pt x="129463" y="61785"/>
                    </a:moveTo>
                    <a:lnTo>
                      <a:pt x="127101" y="55816"/>
                    </a:lnTo>
                    <a:lnTo>
                      <a:pt x="121132" y="58166"/>
                    </a:lnTo>
                    <a:lnTo>
                      <a:pt x="126949" y="60680"/>
                    </a:lnTo>
                    <a:lnTo>
                      <a:pt x="125539" y="63982"/>
                    </a:lnTo>
                    <a:lnTo>
                      <a:pt x="85356" y="51854"/>
                    </a:lnTo>
                    <a:lnTo>
                      <a:pt x="84442" y="51092"/>
                    </a:lnTo>
                    <a:lnTo>
                      <a:pt x="83870" y="50622"/>
                    </a:lnTo>
                    <a:lnTo>
                      <a:pt x="74917" y="44335"/>
                    </a:lnTo>
                    <a:lnTo>
                      <a:pt x="70662" y="40881"/>
                    </a:lnTo>
                    <a:lnTo>
                      <a:pt x="85293" y="39928"/>
                    </a:lnTo>
                    <a:lnTo>
                      <a:pt x="94881" y="42608"/>
                    </a:lnTo>
                    <a:lnTo>
                      <a:pt x="87490" y="44335"/>
                    </a:lnTo>
                    <a:lnTo>
                      <a:pt x="86080" y="47790"/>
                    </a:lnTo>
                    <a:lnTo>
                      <a:pt x="88747" y="51092"/>
                    </a:lnTo>
                    <a:lnTo>
                      <a:pt x="92202" y="52197"/>
                    </a:lnTo>
                    <a:lnTo>
                      <a:pt x="104787" y="47485"/>
                    </a:lnTo>
                    <a:lnTo>
                      <a:pt x="113271" y="51092"/>
                    </a:lnTo>
                    <a:lnTo>
                      <a:pt x="107454" y="57696"/>
                    </a:lnTo>
                    <a:lnTo>
                      <a:pt x="100063" y="57543"/>
                    </a:lnTo>
                    <a:lnTo>
                      <a:pt x="113118" y="59893"/>
                    </a:lnTo>
                    <a:lnTo>
                      <a:pt x="116420" y="57696"/>
                    </a:lnTo>
                    <a:lnTo>
                      <a:pt x="119710" y="55499"/>
                    </a:lnTo>
                    <a:lnTo>
                      <a:pt x="126479" y="50622"/>
                    </a:lnTo>
                    <a:lnTo>
                      <a:pt x="118160" y="47485"/>
                    </a:lnTo>
                    <a:lnTo>
                      <a:pt x="115633" y="46532"/>
                    </a:lnTo>
                    <a:lnTo>
                      <a:pt x="115112" y="46380"/>
                    </a:lnTo>
                    <a:lnTo>
                      <a:pt x="103835" y="43078"/>
                    </a:lnTo>
                    <a:lnTo>
                      <a:pt x="99745" y="46380"/>
                    </a:lnTo>
                    <a:lnTo>
                      <a:pt x="102425" y="40246"/>
                    </a:lnTo>
                    <a:lnTo>
                      <a:pt x="101866" y="39928"/>
                    </a:lnTo>
                    <a:lnTo>
                      <a:pt x="101473" y="39700"/>
                    </a:lnTo>
                    <a:lnTo>
                      <a:pt x="95821" y="36474"/>
                    </a:lnTo>
                    <a:lnTo>
                      <a:pt x="86855" y="35534"/>
                    </a:lnTo>
                    <a:lnTo>
                      <a:pt x="82613" y="38366"/>
                    </a:lnTo>
                    <a:lnTo>
                      <a:pt x="78689" y="39700"/>
                    </a:lnTo>
                    <a:lnTo>
                      <a:pt x="75552" y="38773"/>
                    </a:lnTo>
                    <a:lnTo>
                      <a:pt x="73482" y="37604"/>
                    </a:lnTo>
                    <a:lnTo>
                      <a:pt x="72199" y="39217"/>
                    </a:lnTo>
                    <a:lnTo>
                      <a:pt x="70561" y="40754"/>
                    </a:lnTo>
                    <a:lnTo>
                      <a:pt x="68503" y="41922"/>
                    </a:lnTo>
                    <a:lnTo>
                      <a:pt x="68199" y="42113"/>
                    </a:lnTo>
                    <a:lnTo>
                      <a:pt x="67703" y="42481"/>
                    </a:lnTo>
                    <a:lnTo>
                      <a:pt x="68046" y="44577"/>
                    </a:lnTo>
                    <a:lnTo>
                      <a:pt x="66890" y="46532"/>
                    </a:lnTo>
                    <a:lnTo>
                      <a:pt x="65163" y="51257"/>
                    </a:lnTo>
                    <a:lnTo>
                      <a:pt x="72555" y="51092"/>
                    </a:lnTo>
                    <a:lnTo>
                      <a:pt x="72402" y="63792"/>
                    </a:lnTo>
                    <a:lnTo>
                      <a:pt x="70040" y="61302"/>
                    </a:lnTo>
                    <a:lnTo>
                      <a:pt x="69405" y="71043"/>
                    </a:lnTo>
                    <a:lnTo>
                      <a:pt x="72872" y="76390"/>
                    </a:lnTo>
                    <a:lnTo>
                      <a:pt x="77901" y="82054"/>
                    </a:lnTo>
                    <a:lnTo>
                      <a:pt x="77266" y="75768"/>
                    </a:lnTo>
                    <a:lnTo>
                      <a:pt x="76327" y="67906"/>
                    </a:lnTo>
                    <a:lnTo>
                      <a:pt x="72580" y="63995"/>
                    </a:lnTo>
                    <a:lnTo>
                      <a:pt x="89535" y="64147"/>
                    </a:lnTo>
                    <a:lnTo>
                      <a:pt x="94665" y="71018"/>
                    </a:lnTo>
                    <a:lnTo>
                      <a:pt x="101193" y="72351"/>
                    </a:lnTo>
                    <a:lnTo>
                      <a:pt x="106845" y="71018"/>
                    </a:lnTo>
                    <a:lnTo>
                      <a:pt x="109181" y="69964"/>
                    </a:lnTo>
                    <a:lnTo>
                      <a:pt x="122110" y="71069"/>
                    </a:lnTo>
                    <a:lnTo>
                      <a:pt x="124218" y="69964"/>
                    </a:lnTo>
                    <a:lnTo>
                      <a:pt x="126949" y="68541"/>
                    </a:lnTo>
                    <a:lnTo>
                      <a:pt x="127990" y="67983"/>
                    </a:lnTo>
                    <a:lnTo>
                      <a:pt x="129438" y="64147"/>
                    </a:lnTo>
                    <a:lnTo>
                      <a:pt x="129463" y="61785"/>
                    </a:lnTo>
                    <a:close/>
                  </a:path>
                  <a:path w="156210" h="97790">
                    <a:moveTo>
                      <a:pt x="155714" y="5283"/>
                    </a:moveTo>
                    <a:lnTo>
                      <a:pt x="155232" y="0"/>
                    </a:lnTo>
                    <a:lnTo>
                      <a:pt x="137668" y="9588"/>
                    </a:lnTo>
                    <a:lnTo>
                      <a:pt x="120777" y="15976"/>
                    </a:lnTo>
                    <a:lnTo>
                      <a:pt x="86080" y="22212"/>
                    </a:lnTo>
                    <a:lnTo>
                      <a:pt x="112712" y="22212"/>
                    </a:lnTo>
                    <a:lnTo>
                      <a:pt x="120230" y="20688"/>
                    </a:lnTo>
                    <a:lnTo>
                      <a:pt x="133070" y="17183"/>
                    </a:lnTo>
                    <a:lnTo>
                      <a:pt x="137795" y="15646"/>
                    </a:lnTo>
                    <a:lnTo>
                      <a:pt x="155714" y="5283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5" name="object 16">
                <a:extLst>
                  <a:ext uri="{FF2B5EF4-FFF2-40B4-BE49-F238E27FC236}">
                    <a16:creationId xmlns:a16="http://schemas.microsoft.com/office/drawing/2014/main" xmlns="" id="{3A0770EC-9104-4668-91A7-DA372A050D93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573959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56" name="object 17">
                <a:extLst>
                  <a:ext uri="{FF2B5EF4-FFF2-40B4-BE49-F238E27FC236}">
                    <a16:creationId xmlns:a16="http://schemas.microsoft.com/office/drawing/2014/main" xmlns="" id="{3F9F6673-5738-4963-9B00-FB2E7EBF2832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556455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57" name="object 18">
                <a:extLst>
                  <a:ext uri="{FF2B5EF4-FFF2-40B4-BE49-F238E27FC236}">
                    <a16:creationId xmlns:a16="http://schemas.microsoft.com/office/drawing/2014/main" xmlns="" id="{0761E051-87D6-4F0E-8798-548A85413095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65742" y="1137170"/>
                <a:ext cx="29248" cy="15773"/>
              </a:xfrm>
              <a:prstGeom prst="rect">
                <a:avLst/>
              </a:prstGeom>
            </p:spPr>
          </p:pic>
          <p:pic>
            <p:nvPicPr>
              <p:cNvPr id="58" name="object 19">
                <a:extLst>
                  <a:ext uri="{FF2B5EF4-FFF2-40B4-BE49-F238E27FC236}">
                    <a16:creationId xmlns:a16="http://schemas.microsoft.com/office/drawing/2014/main" xmlns="" id="{E7084D1B-8A33-46E6-B9B9-5ECF3CE660B6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43159" y="1040348"/>
                <a:ext cx="314471" cy="127342"/>
              </a:xfrm>
              <a:prstGeom prst="rect">
                <a:avLst/>
              </a:prstGeom>
            </p:spPr>
          </p:pic>
          <p:pic>
            <p:nvPicPr>
              <p:cNvPr id="59" name="object 20">
                <a:extLst>
                  <a:ext uri="{FF2B5EF4-FFF2-40B4-BE49-F238E27FC236}">
                    <a16:creationId xmlns:a16="http://schemas.microsoft.com/office/drawing/2014/main" xmlns="" id="{D43633E6-0906-42C2-8590-ED5BE2E2F26E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433345" y="693369"/>
                <a:ext cx="33858" cy="6921"/>
              </a:xfrm>
              <a:prstGeom prst="rect">
                <a:avLst/>
              </a:prstGeom>
            </p:spPr>
          </p:pic>
          <p:sp>
            <p:nvSpPr>
              <p:cNvPr id="60" name="object 21">
                <a:extLst>
                  <a:ext uri="{FF2B5EF4-FFF2-40B4-BE49-F238E27FC236}">
                    <a16:creationId xmlns:a16="http://schemas.microsoft.com/office/drawing/2014/main" xmlns="" id="{10790C0F-3542-4F68-92AC-9EF6C2E193AC}"/>
                  </a:ext>
                </a:extLst>
              </p:cNvPr>
              <p:cNvSpPr/>
              <p:nvPr/>
            </p:nvSpPr>
            <p:spPr>
              <a:xfrm>
                <a:off x="2375940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15100" y="0"/>
                    </a:moveTo>
                    <a:lnTo>
                      <a:pt x="14376" y="177"/>
                    </a:lnTo>
                    <a:lnTo>
                      <a:pt x="14040" y="533"/>
                    </a:lnTo>
                    <a:lnTo>
                      <a:pt x="13995" y="2082"/>
                    </a:lnTo>
                    <a:lnTo>
                      <a:pt x="14096" y="2387"/>
                    </a:lnTo>
                    <a:lnTo>
                      <a:pt x="14414" y="15824"/>
                    </a:lnTo>
                    <a:lnTo>
                      <a:pt x="4038" y="20459"/>
                    </a:lnTo>
                    <a:lnTo>
                      <a:pt x="1676" y="21399"/>
                    </a:lnTo>
                    <a:lnTo>
                      <a:pt x="419" y="21717"/>
                    </a:lnTo>
                    <a:lnTo>
                      <a:pt x="0" y="21755"/>
                    </a:lnTo>
                    <a:lnTo>
                      <a:pt x="2971" y="22898"/>
                    </a:lnTo>
                    <a:lnTo>
                      <a:pt x="11582" y="26377"/>
                    </a:lnTo>
                    <a:lnTo>
                      <a:pt x="18745" y="31203"/>
                    </a:lnTo>
                    <a:lnTo>
                      <a:pt x="29286" y="30454"/>
                    </a:lnTo>
                    <a:lnTo>
                      <a:pt x="36804" y="17792"/>
                    </a:lnTo>
                    <a:lnTo>
                      <a:pt x="37020" y="17500"/>
                    </a:lnTo>
                    <a:lnTo>
                      <a:pt x="37325" y="16992"/>
                    </a:lnTo>
                    <a:lnTo>
                      <a:pt x="35890" y="14020"/>
                    </a:lnTo>
                    <a:lnTo>
                      <a:pt x="35255" y="12192"/>
                    </a:lnTo>
                    <a:lnTo>
                      <a:pt x="35090" y="11798"/>
                    </a:lnTo>
                    <a:lnTo>
                      <a:pt x="29946" y="3937"/>
                    </a:lnTo>
                    <a:lnTo>
                      <a:pt x="21666" y="1346"/>
                    </a:lnTo>
                    <a:lnTo>
                      <a:pt x="18046" y="533"/>
                    </a:lnTo>
                    <a:lnTo>
                      <a:pt x="15100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22">
                <a:extLst>
                  <a:ext uri="{FF2B5EF4-FFF2-40B4-BE49-F238E27FC236}">
                    <a16:creationId xmlns:a16="http://schemas.microsoft.com/office/drawing/2014/main" xmlns="" id="{084D4BEF-E13D-41B2-AE79-F1CC023F0C18}"/>
                  </a:ext>
                </a:extLst>
              </p:cNvPr>
              <p:cNvSpPr/>
              <p:nvPr/>
            </p:nvSpPr>
            <p:spPr>
              <a:xfrm>
                <a:off x="236590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74412" y="28244"/>
                    </a:moveTo>
                    <a:lnTo>
                      <a:pt x="47536" y="28244"/>
                    </a:lnTo>
                    <a:lnTo>
                      <a:pt x="48152" y="29870"/>
                    </a:lnTo>
                    <a:lnTo>
                      <a:pt x="48641" y="31584"/>
                    </a:lnTo>
                    <a:lnTo>
                      <a:pt x="70167" y="54635"/>
                    </a:lnTo>
                    <a:lnTo>
                      <a:pt x="73079" y="55276"/>
                    </a:lnTo>
                    <a:lnTo>
                      <a:pt x="80146" y="55954"/>
                    </a:lnTo>
                    <a:lnTo>
                      <a:pt x="89418" y="55077"/>
                    </a:lnTo>
                    <a:lnTo>
                      <a:pt x="94132" y="53149"/>
                    </a:lnTo>
                    <a:lnTo>
                      <a:pt x="81340" y="53136"/>
                    </a:lnTo>
                    <a:lnTo>
                      <a:pt x="76073" y="52565"/>
                    </a:lnTo>
                    <a:lnTo>
                      <a:pt x="90545" y="52565"/>
                    </a:lnTo>
                    <a:lnTo>
                      <a:pt x="96735" y="48933"/>
                    </a:lnTo>
                    <a:lnTo>
                      <a:pt x="91734" y="47757"/>
                    </a:lnTo>
                    <a:lnTo>
                      <a:pt x="84964" y="43786"/>
                    </a:lnTo>
                    <a:lnTo>
                      <a:pt x="77663" y="35381"/>
                    </a:lnTo>
                    <a:lnTo>
                      <a:pt x="74412" y="28244"/>
                    </a:lnTo>
                    <a:close/>
                  </a:path>
                  <a:path w="99694" h="56515">
                    <a:moveTo>
                      <a:pt x="69951" y="54597"/>
                    </a:moveTo>
                    <a:lnTo>
                      <a:pt x="70127" y="54635"/>
                    </a:lnTo>
                    <a:lnTo>
                      <a:pt x="69951" y="54597"/>
                    </a:lnTo>
                    <a:close/>
                  </a:path>
                  <a:path w="99694" h="56515">
                    <a:moveTo>
                      <a:pt x="97497" y="48475"/>
                    </a:moveTo>
                    <a:lnTo>
                      <a:pt x="90233" y="53098"/>
                    </a:lnTo>
                    <a:lnTo>
                      <a:pt x="81534" y="53149"/>
                    </a:lnTo>
                    <a:lnTo>
                      <a:pt x="94132" y="53149"/>
                    </a:lnTo>
                    <a:lnTo>
                      <a:pt x="99161" y="51092"/>
                    </a:lnTo>
                    <a:lnTo>
                      <a:pt x="98501" y="49987"/>
                    </a:lnTo>
                    <a:lnTo>
                      <a:pt x="98107" y="49390"/>
                    </a:lnTo>
                    <a:lnTo>
                      <a:pt x="98686" y="48996"/>
                    </a:lnTo>
                    <a:lnTo>
                      <a:pt x="97840" y="48983"/>
                    </a:lnTo>
                    <a:lnTo>
                      <a:pt x="97497" y="48475"/>
                    </a:lnTo>
                    <a:close/>
                  </a:path>
                  <a:path w="99694" h="56515">
                    <a:moveTo>
                      <a:pt x="81412" y="53136"/>
                    </a:moveTo>
                    <a:close/>
                  </a:path>
                  <a:path w="99694" h="56515">
                    <a:moveTo>
                      <a:pt x="90545" y="52565"/>
                    </a:moveTo>
                    <a:lnTo>
                      <a:pt x="76073" y="52565"/>
                    </a:lnTo>
                    <a:lnTo>
                      <a:pt x="81412" y="53136"/>
                    </a:lnTo>
                    <a:lnTo>
                      <a:pt x="89636" y="53098"/>
                    </a:lnTo>
                    <a:lnTo>
                      <a:pt x="90545" y="52565"/>
                    </a:lnTo>
                    <a:close/>
                  </a:path>
                  <a:path w="99694" h="56515">
                    <a:moveTo>
                      <a:pt x="98742" y="48958"/>
                    </a:moveTo>
                    <a:lnTo>
                      <a:pt x="98412" y="48996"/>
                    </a:lnTo>
                    <a:lnTo>
                      <a:pt x="98686" y="48996"/>
                    </a:lnTo>
                    <a:close/>
                  </a:path>
                  <a:path w="99694" h="56515">
                    <a:moveTo>
                      <a:pt x="7010" y="14211"/>
                    </a:moveTo>
                    <a:lnTo>
                      <a:pt x="4521" y="14871"/>
                    </a:lnTo>
                    <a:lnTo>
                      <a:pt x="0" y="20078"/>
                    </a:lnTo>
                    <a:lnTo>
                      <a:pt x="1911" y="26708"/>
                    </a:lnTo>
                    <a:lnTo>
                      <a:pt x="2997" y="31102"/>
                    </a:lnTo>
                    <a:lnTo>
                      <a:pt x="8242" y="33731"/>
                    </a:lnTo>
                    <a:lnTo>
                      <a:pt x="10337" y="33705"/>
                    </a:lnTo>
                    <a:lnTo>
                      <a:pt x="12623" y="32727"/>
                    </a:lnTo>
                    <a:lnTo>
                      <a:pt x="18513" y="30568"/>
                    </a:lnTo>
                    <a:lnTo>
                      <a:pt x="8788" y="30568"/>
                    </a:lnTo>
                    <a:lnTo>
                      <a:pt x="6019" y="29184"/>
                    </a:lnTo>
                    <a:lnTo>
                      <a:pt x="5067" y="26708"/>
                    </a:lnTo>
                    <a:lnTo>
                      <a:pt x="4820" y="25717"/>
                    </a:lnTo>
                    <a:lnTo>
                      <a:pt x="4461" y="24523"/>
                    </a:lnTo>
                    <a:lnTo>
                      <a:pt x="3708" y="20497"/>
                    </a:lnTo>
                    <a:lnTo>
                      <a:pt x="6086" y="17767"/>
                    </a:lnTo>
                    <a:lnTo>
                      <a:pt x="7658" y="17424"/>
                    </a:lnTo>
                    <a:lnTo>
                      <a:pt x="15220" y="17424"/>
                    </a:lnTo>
                    <a:lnTo>
                      <a:pt x="15062" y="17399"/>
                    </a:lnTo>
                    <a:lnTo>
                      <a:pt x="13322" y="15595"/>
                    </a:lnTo>
                    <a:lnTo>
                      <a:pt x="10858" y="14859"/>
                    </a:lnTo>
                    <a:lnTo>
                      <a:pt x="10325" y="14719"/>
                    </a:lnTo>
                    <a:lnTo>
                      <a:pt x="7010" y="14211"/>
                    </a:lnTo>
                    <a:close/>
                  </a:path>
                  <a:path w="99694" h="56515">
                    <a:moveTo>
                      <a:pt x="24131" y="14363"/>
                    </a:moveTo>
                    <a:lnTo>
                      <a:pt x="21056" y="14363"/>
                    </a:lnTo>
                    <a:lnTo>
                      <a:pt x="21132" y="14782"/>
                    </a:lnTo>
                    <a:lnTo>
                      <a:pt x="21131" y="17399"/>
                    </a:lnTo>
                    <a:lnTo>
                      <a:pt x="21348" y="26174"/>
                    </a:lnTo>
                    <a:lnTo>
                      <a:pt x="11493" y="29870"/>
                    </a:lnTo>
                    <a:lnTo>
                      <a:pt x="9982" y="30518"/>
                    </a:lnTo>
                    <a:lnTo>
                      <a:pt x="8788" y="30568"/>
                    </a:lnTo>
                    <a:lnTo>
                      <a:pt x="18513" y="30568"/>
                    </a:lnTo>
                    <a:lnTo>
                      <a:pt x="24472" y="28384"/>
                    </a:lnTo>
                    <a:lnTo>
                      <a:pt x="24131" y="14363"/>
                    </a:lnTo>
                    <a:close/>
                  </a:path>
                  <a:path w="99694" h="56515">
                    <a:moveTo>
                      <a:pt x="69634" y="11658"/>
                    </a:moveTo>
                    <a:lnTo>
                      <a:pt x="25234" y="11658"/>
                    </a:lnTo>
                    <a:lnTo>
                      <a:pt x="26771" y="11976"/>
                    </a:lnTo>
                    <a:lnTo>
                      <a:pt x="38722" y="13703"/>
                    </a:lnTo>
                    <a:lnTo>
                      <a:pt x="45123" y="23482"/>
                    </a:lnTo>
                    <a:lnTo>
                      <a:pt x="45306" y="23926"/>
                    </a:lnTo>
                    <a:lnTo>
                      <a:pt x="46228" y="26555"/>
                    </a:lnTo>
                    <a:lnTo>
                      <a:pt x="48298" y="30530"/>
                    </a:lnTo>
                    <a:lnTo>
                      <a:pt x="48069" y="29730"/>
                    </a:lnTo>
                    <a:lnTo>
                      <a:pt x="47811" y="28968"/>
                    </a:lnTo>
                    <a:lnTo>
                      <a:pt x="47536" y="28244"/>
                    </a:lnTo>
                    <a:lnTo>
                      <a:pt x="74412" y="28244"/>
                    </a:lnTo>
                    <a:lnTo>
                      <a:pt x="71069" y="20904"/>
                    </a:lnTo>
                    <a:lnTo>
                      <a:pt x="70196" y="12705"/>
                    </a:lnTo>
                    <a:lnTo>
                      <a:pt x="69634" y="11658"/>
                    </a:lnTo>
                    <a:close/>
                  </a:path>
                  <a:path w="99694" h="56515">
                    <a:moveTo>
                      <a:pt x="17181" y="17729"/>
                    </a:moveTo>
                    <a:lnTo>
                      <a:pt x="9677" y="17729"/>
                    </a:lnTo>
                    <a:lnTo>
                      <a:pt x="9855" y="17767"/>
                    </a:lnTo>
                    <a:lnTo>
                      <a:pt x="10541" y="17970"/>
                    </a:lnTo>
                    <a:lnTo>
                      <a:pt x="12941" y="18986"/>
                    </a:lnTo>
                    <a:lnTo>
                      <a:pt x="13906" y="21513"/>
                    </a:lnTo>
                    <a:lnTo>
                      <a:pt x="13677" y="22580"/>
                    </a:lnTo>
                    <a:lnTo>
                      <a:pt x="13100" y="23482"/>
                    </a:lnTo>
                    <a:lnTo>
                      <a:pt x="12985" y="23926"/>
                    </a:lnTo>
                    <a:lnTo>
                      <a:pt x="13931" y="24523"/>
                    </a:lnTo>
                    <a:lnTo>
                      <a:pt x="13525" y="25044"/>
                    </a:lnTo>
                    <a:lnTo>
                      <a:pt x="13220" y="25349"/>
                    </a:lnTo>
                    <a:lnTo>
                      <a:pt x="17259" y="25717"/>
                    </a:lnTo>
                    <a:lnTo>
                      <a:pt x="18821" y="23926"/>
                    </a:lnTo>
                    <a:lnTo>
                      <a:pt x="20231" y="21450"/>
                    </a:lnTo>
                    <a:lnTo>
                      <a:pt x="20802" y="18110"/>
                    </a:lnTo>
                    <a:lnTo>
                      <a:pt x="18732" y="17945"/>
                    </a:lnTo>
                    <a:lnTo>
                      <a:pt x="17181" y="17729"/>
                    </a:lnTo>
                    <a:close/>
                  </a:path>
                  <a:path w="99694" h="56515">
                    <a:moveTo>
                      <a:pt x="9761" y="17752"/>
                    </a:moveTo>
                    <a:close/>
                  </a:path>
                  <a:path w="99694" h="56515">
                    <a:moveTo>
                      <a:pt x="15220" y="17424"/>
                    </a:moveTo>
                    <a:lnTo>
                      <a:pt x="7658" y="17424"/>
                    </a:lnTo>
                    <a:lnTo>
                      <a:pt x="9761" y="17752"/>
                    </a:lnTo>
                    <a:lnTo>
                      <a:pt x="17181" y="17729"/>
                    </a:lnTo>
                    <a:lnTo>
                      <a:pt x="15220" y="17424"/>
                    </a:lnTo>
                    <a:close/>
                  </a:path>
                  <a:path w="99694" h="56515">
                    <a:moveTo>
                      <a:pt x="21061" y="14579"/>
                    </a:moveTo>
                    <a:lnTo>
                      <a:pt x="21066" y="14782"/>
                    </a:lnTo>
                    <a:lnTo>
                      <a:pt x="21061" y="14579"/>
                    </a:lnTo>
                    <a:close/>
                  </a:path>
                  <a:path w="99694" h="56515">
                    <a:moveTo>
                      <a:pt x="24879" y="8432"/>
                    </a:moveTo>
                    <a:lnTo>
                      <a:pt x="23025" y="8801"/>
                    </a:lnTo>
                    <a:lnTo>
                      <a:pt x="20430" y="11658"/>
                    </a:lnTo>
                    <a:lnTo>
                      <a:pt x="20309" y="11976"/>
                    </a:lnTo>
                    <a:lnTo>
                      <a:pt x="21061" y="14579"/>
                    </a:lnTo>
                    <a:lnTo>
                      <a:pt x="21056" y="14363"/>
                    </a:lnTo>
                    <a:lnTo>
                      <a:pt x="24131" y="14363"/>
                    </a:lnTo>
                    <a:lnTo>
                      <a:pt x="24019" y="13703"/>
                    </a:lnTo>
                    <a:lnTo>
                      <a:pt x="23939" y="13436"/>
                    </a:lnTo>
                    <a:lnTo>
                      <a:pt x="23837" y="12471"/>
                    </a:lnTo>
                    <a:lnTo>
                      <a:pt x="24422" y="11836"/>
                    </a:lnTo>
                    <a:lnTo>
                      <a:pt x="25234" y="11658"/>
                    </a:lnTo>
                    <a:lnTo>
                      <a:pt x="69634" y="11658"/>
                    </a:lnTo>
                    <a:lnTo>
                      <a:pt x="68345" y="9258"/>
                    </a:lnTo>
                    <a:lnTo>
                      <a:pt x="28879" y="9258"/>
                    </a:lnTo>
                    <a:lnTo>
                      <a:pt x="27901" y="9042"/>
                    </a:lnTo>
                    <a:lnTo>
                      <a:pt x="27317" y="8953"/>
                    </a:lnTo>
                    <a:lnTo>
                      <a:pt x="24879" y="8432"/>
                    </a:lnTo>
                    <a:close/>
                  </a:path>
                  <a:path w="99694" h="56515">
                    <a:moveTo>
                      <a:pt x="47332" y="0"/>
                    </a:moveTo>
                    <a:lnTo>
                      <a:pt x="45288" y="1752"/>
                    </a:lnTo>
                    <a:lnTo>
                      <a:pt x="37909" y="6324"/>
                    </a:lnTo>
                    <a:lnTo>
                      <a:pt x="28879" y="9258"/>
                    </a:lnTo>
                    <a:lnTo>
                      <a:pt x="68345" y="9258"/>
                    </a:lnTo>
                    <a:lnTo>
                      <a:pt x="67613" y="7894"/>
                    </a:lnTo>
                    <a:lnTo>
                      <a:pt x="61255" y="4600"/>
                    </a:lnTo>
                    <a:lnTo>
                      <a:pt x="49060" y="952"/>
                    </a:lnTo>
                    <a:lnTo>
                      <a:pt x="47332" y="0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" name="object 23">
                <a:extLst>
                  <a:ext uri="{FF2B5EF4-FFF2-40B4-BE49-F238E27FC236}">
                    <a16:creationId xmlns:a16="http://schemas.microsoft.com/office/drawing/2014/main" xmlns="" id="{6DD7351D-8178-4F04-A442-4B2EB8AF4D63}"/>
                  </a:ext>
                </a:extLst>
              </p:cNvPr>
              <p:cNvSpPr/>
              <p:nvPr/>
            </p:nvSpPr>
            <p:spPr>
              <a:xfrm>
                <a:off x="2369654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13589" y="8026"/>
                    </a:moveTo>
                    <a:lnTo>
                      <a:pt x="12687" y="7912"/>
                    </a:lnTo>
                    <a:lnTo>
                      <a:pt x="11772" y="7797"/>
                    </a:lnTo>
                    <a:lnTo>
                      <a:pt x="11455" y="7759"/>
                    </a:lnTo>
                    <a:lnTo>
                      <a:pt x="10401" y="7632"/>
                    </a:lnTo>
                    <a:lnTo>
                      <a:pt x="10680" y="7264"/>
                    </a:lnTo>
                    <a:lnTo>
                      <a:pt x="9105" y="6261"/>
                    </a:lnTo>
                    <a:lnTo>
                      <a:pt x="9918" y="4991"/>
                    </a:lnTo>
                    <a:lnTo>
                      <a:pt x="10147" y="3924"/>
                    </a:lnTo>
                    <a:lnTo>
                      <a:pt x="9182" y="1397"/>
                    </a:lnTo>
                    <a:lnTo>
                      <a:pt x="6781" y="393"/>
                    </a:lnTo>
                    <a:lnTo>
                      <a:pt x="5842" y="139"/>
                    </a:lnTo>
                    <a:lnTo>
                      <a:pt x="5003" y="12"/>
                    </a:lnTo>
                    <a:lnTo>
                      <a:pt x="4076" y="0"/>
                    </a:lnTo>
                    <a:lnTo>
                      <a:pt x="3251" y="177"/>
                    </a:lnTo>
                    <a:lnTo>
                      <a:pt x="2527" y="482"/>
                    </a:lnTo>
                    <a:lnTo>
                      <a:pt x="1879" y="876"/>
                    </a:lnTo>
                    <a:lnTo>
                      <a:pt x="1346" y="1320"/>
                    </a:lnTo>
                    <a:lnTo>
                      <a:pt x="0" y="3187"/>
                    </a:lnTo>
                    <a:lnTo>
                      <a:pt x="685" y="6858"/>
                    </a:lnTo>
                    <a:lnTo>
                      <a:pt x="1092" y="8229"/>
                    </a:lnTo>
                    <a:lnTo>
                      <a:pt x="1308" y="9118"/>
                    </a:lnTo>
                    <a:lnTo>
                      <a:pt x="2260" y="11595"/>
                    </a:lnTo>
                    <a:lnTo>
                      <a:pt x="5041" y="12979"/>
                    </a:lnTo>
                    <a:lnTo>
                      <a:pt x="6223" y="12928"/>
                    </a:lnTo>
                    <a:lnTo>
                      <a:pt x="7962" y="12192"/>
                    </a:lnTo>
                    <a:lnTo>
                      <a:pt x="10998" y="11061"/>
                    </a:lnTo>
                    <a:lnTo>
                      <a:pt x="13589" y="8026"/>
                    </a:lnTo>
                    <a:close/>
                  </a:path>
                  <a:path w="16510" h="15875">
                    <a:moveTo>
                      <a:pt x="16040" y="9829"/>
                    </a:moveTo>
                    <a:lnTo>
                      <a:pt x="12788" y="13703"/>
                    </a:lnTo>
                    <a:lnTo>
                      <a:pt x="8877" y="15138"/>
                    </a:lnTo>
                    <a:lnTo>
                      <a:pt x="8255" y="15405"/>
                    </a:lnTo>
                    <a:lnTo>
                      <a:pt x="7658" y="15595"/>
                    </a:lnTo>
                    <a:lnTo>
                      <a:pt x="7073" y="15722"/>
                    </a:lnTo>
                    <a:lnTo>
                      <a:pt x="10972" y="15773"/>
                    </a:lnTo>
                    <a:lnTo>
                      <a:pt x="14427" y="11950"/>
                    </a:lnTo>
                    <a:lnTo>
                      <a:pt x="16040" y="9829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3" name="object 24">
                <a:extLst>
                  <a:ext uri="{FF2B5EF4-FFF2-40B4-BE49-F238E27FC236}">
                    <a16:creationId xmlns:a16="http://schemas.microsoft.com/office/drawing/2014/main" xmlns="" id="{2B628345-A23C-457D-9DA6-D05388064739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301646" y="666851"/>
                <a:ext cx="12280" cy="12776"/>
              </a:xfrm>
              <a:prstGeom prst="rect">
                <a:avLst/>
              </a:prstGeom>
            </p:spPr>
          </p:pic>
          <p:pic>
            <p:nvPicPr>
              <p:cNvPr id="64" name="object 25">
                <a:extLst>
                  <a:ext uri="{FF2B5EF4-FFF2-40B4-BE49-F238E27FC236}">
                    <a16:creationId xmlns:a16="http://schemas.microsoft.com/office/drawing/2014/main" xmlns="" id="{1B1BB6D5-2FDE-4944-9F09-7BAA0C0237CA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237415" y="610693"/>
                <a:ext cx="300641" cy="589058"/>
              </a:xfrm>
              <a:prstGeom prst="rect">
                <a:avLst/>
              </a:prstGeom>
            </p:spPr>
          </p:pic>
          <p:pic>
            <p:nvPicPr>
              <p:cNvPr id="65" name="object 26">
                <a:extLst>
                  <a:ext uri="{FF2B5EF4-FFF2-40B4-BE49-F238E27FC236}">
                    <a16:creationId xmlns:a16="http://schemas.microsoft.com/office/drawing/2014/main" xmlns="" id="{E058B86F-A5D1-4FCD-8910-4ABA4751E6A1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505722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66" name="object 27">
                <a:extLst>
                  <a:ext uri="{FF2B5EF4-FFF2-40B4-BE49-F238E27FC236}">
                    <a16:creationId xmlns:a16="http://schemas.microsoft.com/office/drawing/2014/main" xmlns="" id="{F7A9A888-9EC6-44D4-B100-997BA95EC022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453760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67" name="object 28">
                <a:extLst>
                  <a:ext uri="{FF2B5EF4-FFF2-40B4-BE49-F238E27FC236}">
                    <a16:creationId xmlns:a16="http://schemas.microsoft.com/office/drawing/2014/main" xmlns="" id="{384F50F6-137D-4CB8-81AC-838104CC406A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491346" y="1137171"/>
                <a:ext cx="29248" cy="15773"/>
              </a:xfrm>
              <a:prstGeom prst="rect">
                <a:avLst/>
              </a:prstGeom>
            </p:spPr>
          </p:pic>
          <p:sp>
            <p:nvSpPr>
              <p:cNvPr id="68" name="object 29">
                <a:extLst>
                  <a:ext uri="{FF2B5EF4-FFF2-40B4-BE49-F238E27FC236}">
                    <a16:creationId xmlns:a16="http://schemas.microsoft.com/office/drawing/2014/main" xmlns="" id="{4A19B5D1-0922-441D-9B06-3463546C83E3}"/>
                  </a:ext>
                </a:extLst>
              </p:cNvPr>
              <p:cNvSpPr/>
              <p:nvPr/>
            </p:nvSpPr>
            <p:spPr>
              <a:xfrm>
                <a:off x="2532797" y="546162"/>
                <a:ext cx="2095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0320">
                    <a:moveTo>
                      <a:pt x="16090" y="0"/>
                    </a:moveTo>
                    <a:lnTo>
                      <a:pt x="10363" y="0"/>
                    </a:lnTo>
                    <a:lnTo>
                      <a:pt x="4635" y="0"/>
                    </a:lnTo>
                    <a:lnTo>
                      <a:pt x="0" y="4533"/>
                    </a:lnTo>
                    <a:lnTo>
                      <a:pt x="0" y="15697"/>
                    </a:lnTo>
                    <a:lnTo>
                      <a:pt x="4635" y="20231"/>
                    </a:lnTo>
                    <a:lnTo>
                      <a:pt x="16090" y="20231"/>
                    </a:lnTo>
                    <a:lnTo>
                      <a:pt x="20726" y="15697"/>
                    </a:lnTo>
                    <a:lnTo>
                      <a:pt x="20726" y="4533"/>
                    </a:lnTo>
                    <a:lnTo>
                      <a:pt x="16090" y="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30">
                <a:extLst>
                  <a:ext uri="{FF2B5EF4-FFF2-40B4-BE49-F238E27FC236}">
                    <a16:creationId xmlns:a16="http://schemas.microsoft.com/office/drawing/2014/main" xmlns="" id="{082EBBD2-9559-471F-869F-F3573F6A194D}"/>
                  </a:ext>
                </a:extLst>
              </p:cNvPr>
              <p:cNvSpPr/>
              <p:nvPr/>
            </p:nvSpPr>
            <p:spPr>
              <a:xfrm>
                <a:off x="2422779" y="551598"/>
                <a:ext cx="128905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28905" h="86995">
                    <a:moveTo>
                      <a:pt x="9779" y="84848"/>
                    </a:moveTo>
                    <a:lnTo>
                      <a:pt x="6121" y="70827"/>
                    </a:lnTo>
                    <a:lnTo>
                      <a:pt x="4025" y="69240"/>
                    </a:lnTo>
                    <a:lnTo>
                      <a:pt x="1981" y="67500"/>
                    </a:lnTo>
                    <a:lnTo>
                      <a:pt x="0" y="65570"/>
                    </a:lnTo>
                    <a:lnTo>
                      <a:pt x="2451" y="82880"/>
                    </a:lnTo>
                    <a:lnTo>
                      <a:pt x="9779" y="84848"/>
                    </a:lnTo>
                    <a:close/>
                  </a:path>
                  <a:path w="128905" h="86995">
                    <a:moveTo>
                      <a:pt x="24650" y="86410"/>
                    </a:moveTo>
                    <a:lnTo>
                      <a:pt x="23406" y="84480"/>
                    </a:lnTo>
                    <a:lnTo>
                      <a:pt x="21894" y="82042"/>
                    </a:lnTo>
                    <a:lnTo>
                      <a:pt x="20256" y="79222"/>
                    </a:lnTo>
                    <a:lnTo>
                      <a:pt x="15798" y="77216"/>
                    </a:lnTo>
                    <a:lnTo>
                      <a:pt x="11290" y="74650"/>
                    </a:lnTo>
                    <a:lnTo>
                      <a:pt x="6959" y="71450"/>
                    </a:lnTo>
                    <a:lnTo>
                      <a:pt x="7823" y="73469"/>
                    </a:lnTo>
                    <a:lnTo>
                      <a:pt x="22682" y="86194"/>
                    </a:lnTo>
                    <a:lnTo>
                      <a:pt x="24650" y="86410"/>
                    </a:lnTo>
                    <a:close/>
                  </a:path>
                  <a:path w="128905" h="86995">
                    <a:moveTo>
                      <a:pt x="125171" y="2095"/>
                    </a:moveTo>
                    <a:lnTo>
                      <a:pt x="123024" y="0"/>
                    </a:lnTo>
                    <a:lnTo>
                      <a:pt x="120370" y="0"/>
                    </a:lnTo>
                    <a:lnTo>
                      <a:pt x="117716" y="0"/>
                    </a:lnTo>
                    <a:lnTo>
                      <a:pt x="115570" y="2095"/>
                    </a:lnTo>
                    <a:lnTo>
                      <a:pt x="115570" y="7277"/>
                    </a:lnTo>
                    <a:lnTo>
                      <a:pt x="117716" y="9372"/>
                    </a:lnTo>
                    <a:lnTo>
                      <a:pt x="123024" y="9372"/>
                    </a:lnTo>
                    <a:lnTo>
                      <a:pt x="125171" y="7277"/>
                    </a:lnTo>
                    <a:lnTo>
                      <a:pt x="125171" y="2095"/>
                    </a:lnTo>
                    <a:close/>
                  </a:path>
                  <a:path w="128905" h="86995">
                    <a:moveTo>
                      <a:pt x="128663" y="23241"/>
                    </a:moveTo>
                    <a:lnTo>
                      <a:pt x="126123" y="24320"/>
                    </a:lnTo>
                    <a:lnTo>
                      <a:pt x="123329" y="24917"/>
                    </a:lnTo>
                    <a:lnTo>
                      <a:pt x="117551" y="24917"/>
                    </a:lnTo>
                    <a:lnTo>
                      <a:pt x="114858" y="24371"/>
                    </a:lnTo>
                    <a:lnTo>
                      <a:pt x="112407" y="23368"/>
                    </a:lnTo>
                    <a:lnTo>
                      <a:pt x="112839" y="34937"/>
                    </a:lnTo>
                    <a:lnTo>
                      <a:pt x="113563" y="58127"/>
                    </a:lnTo>
                    <a:lnTo>
                      <a:pt x="115404" y="57962"/>
                    </a:lnTo>
                    <a:lnTo>
                      <a:pt x="115125" y="56908"/>
                    </a:lnTo>
                    <a:lnTo>
                      <a:pt x="115100" y="56781"/>
                    </a:lnTo>
                    <a:lnTo>
                      <a:pt x="114833" y="56908"/>
                    </a:lnTo>
                    <a:lnTo>
                      <a:pt x="115087" y="56743"/>
                    </a:lnTo>
                    <a:lnTo>
                      <a:pt x="120345" y="54406"/>
                    </a:lnTo>
                    <a:lnTo>
                      <a:pt x="125056" y="55943"/>
                    </a:lnTo>
                    <a:lnTo>
                      <a:pt x="126682" y="56629"/>
                    </a:lnTo>
                    <a:lnTo>
                      <a:pt x="126923" y="54406"/>
                    </a:lnTo>
                    <a:lnTo>
                      <a:pt x="127622" y="47929"/>
                    </a:lnTo>
                    <a:lnTo>
                      <a:pt x="128206" y="40068"/>
                    </a:lnTo>
                    <a:lnTo>
                      <a:pt x="128536" y="32131"/>
                    </a:lnTo>
                    <a:lnTo>
                      <a:pt x="128638" y="24917"/>
                    </a:lnTo>
                    <a:lnTo>
                      <a:pt x="128663" y="23241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" name="object 31">
                <a:extLst>
                  <a:ext uri="{FF2B5EF4-FFF2-40B4-BE49-F238E27FC236}">
                    <a16:creationId xmlns:a16="http://schemas.microsoft.com/office/drawing/2014/main" xmlns="" id="{ADF69642-EF94-450A-A179-A3EFFCE50633}"/>
                  </a:ext>
                </a:extLst>
              </p:cNvPr>
              <p:cNvSpPr/>
              <p:nvPr/>
            </p:nvSpPr>
            <p:spPr>
              <a:xfrm>
                <a:off x="2539644" y="579589"/>
                <a:ext cx="825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9684">
                    <a:moveTo>
                      <a:pt x="7531" y="5448"/>
                    </a:moveTo>
                    <a:lnTo>
                      <a:pt x="6858" y="4419"/>
                    </a:lnTo>
                    <a:lnTo>
                      <a:pt x="7264" y="3098"/>
                    </a:lnTo>
                    <a:lnTo>
                      <a:pt x="6794" y="1689"/>
                    </a:lnTo>
                    <a:lnTo>
                      <a:pt x="4076" y="0"/>
                    </a:lnTo>
                    <a:lnTo>
                      <a:pt x="1955" y="495"/>
                    </a:lnTo>
                    <a:lnTo>
                      <a:pt x="25" y="3175"/>
                    </a:lnTo>
                    <a:lnTo>
                      <a:pt x="0" y="4597"/>
                    </a:lnTo>
                    <a:lnTo>
                      <a:pt x="673" y="5626"/>
                    </a:lnTo>
                    <a:lnTo>
                      <a:pt x="266" y="6946"/>
                    </a:lnTo>
                    <a:lnTo>
                      <a:pt x="736" y="8356"/>
                    </a:lnTo>
                    <a:lnTo>
                      <a:pt x="2082" y="9194"/>
                    </a:lnTo>
                    <a:lnTo>
                      <a:pt x="2400" y="9334"/>
                    </a:lnTo>
                    <a:lnTo>
                      <a:pt x="3289" y="8953"/>
                    </a:lnTo>
                    <a:lnTo>
                      <a:pt x="4305" y="8902"/>
                    </a:lnTo>
                    <a:lnTo>
                      <a:pt x="5194" y="9245"/>
                    </a:lnTo>
                    <a:lnTo>
                      <a:pt x="5765" y="8978"/>
                    </a:lnTo>
                    <a:lnTo>
                      <a:pt x="6286" y="8559"/>
                    </a:lnTo>
                    <a:lnTo>
                      <a:pt x="7505" y="6870"/>
                    </a:lnTo>
                    <a:lnTo>
                      <a:pt x="7531" y="5448"/>
                    </a:lnTo>
                    <a:close/>
                  </a:path>
                  <a:path w="8255" h="19684">
                    <a:moveTo>
                      <a:pt x="8255" y="15976"/>
                    </a:moveTo>
                    <a:lnTo>
                      <a:pt x="8140" y="14224"/>
                    </a:lnTo>
                    <a:lnTo>
                      <a:pt x="7086" y="13131"/>
                    </a:lnTo>
                    <a:lnTo>
                      <a:pt x="6972" y="13512"/>
                    </a:lnTo>
                    <a:lnTo>
                      <a:pt x="6794" y="13893"/>
                    </a:lnTo>
                    <a:lnTo>
                      <a:pt x="5384" y="15862"/>
                    </a:lnTo>
                    <a:lnTo>
                      <a:pt x="3149" y="16370"/>
                    </a:lnTo>
                    <a:lnTo>
                      <a:pt x="1320" y="15240"/>
                    </a:lnTo>
                    <a:lnTo>
                      <a:pt x="1117" y="15074"/>
                    </a:lnTo>
                    <a:lnTo>
                      <a:pt x="939" y="14884"/>
                    </a:lnTo>
                    <a:lnTo>
                      <a:pt x="533" y="16256"/>
                    </a:lnTo>
                    <a:lnTo>
                      <a:pt x="1028" y="17729"/>
                    </a:lnTo>
                    <a:lnTo>
                      <a:pt x="3873" y="19481"/>
                    </a:lnTo>
                    <a:lnTo>
                      <a:pt x="6096" y="18973"/>
                    </a:lnTo>
                    <a:lnTo>
                      <a:pt x="8255" y="15976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1" name="object 32">
                <a:extLst>
                  <a:ext uri="{FF2B5EF4-FFF2-40B4-BE49-F238E27FC236}">
                    <a16:creationId xmlns:a16="http://schemas.microsoft.com/office/drawing/2014/main" xmlns="" id="{DFE785F7-0C9A-4660-A656-78713C4332D1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228688" y="696068"/>
                <a:ext cx="477389" cy="471623"/>
              </a:xfrm>
              <a:prstGeom prst="rect">
                <a:avLst/>
              </a:prstGeom>
            </p:spPr>
          </p:pic>
          <p:sp>
            <p:nvSpPr>
              <p:cNvPr id="72" name="object 33">
                <a:extLst>
                  <a:ext uri="{FF2B5EF4-FFF2-40B4-BE49-F238E27FC236}">
                    <a16:creationId xmlns:a16="http://schemas.microsoft.com/office/drawing/2014/main" xmlns="" id="{631726B1-7912-4DE4-B63B-DCFC6761AD41}"/>
                  </a:ext>
                </a:extLst>
              </p:cNvPr>
              <p:cNvSpPr/>
              <p:nvPr/>
            </p:nvSpPr>
            <p:spPr>
              <a:xfrm>
                <a:off x="2539250" y="588111"/>
                <a:ext cx="889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9684">
                    <a:moveTo>
                      <a:pt x="8089" y="4089"/>
                    </a:moveTo>
                    <a:lnTo>
                      <a:pt x="7747" y="1981"/>
                    </a:lnTo>
                    <a:lnTo>
                      <a:pt x="6146" y="990"/>
                    </a:lnTo>
                    <a:lnTo>
                      <a:pt x="4546" y="0"/>
                    </a:lnTo>
                    <a:lnTo>
                      <a:pt x="2311" y="508"/>
                    </a:lnTo>
                    <a:lnTo>
                      <a:pt x="0" y="3746"/>
                    </a:lnTo>
                    <a:lnTo>
                      <a:pt x="342" y="5867"/>
                    </a:lnTo>
                    <a:lnTo>
                      <a:pt x="3543" y="7835"/>
                    </a:lnTo>
                    <a:lnTo>
                      <a:pt x="5778" y="7327"/>
                    </a:lnTo>
                    <a:lnTo>
                      <a:pt x="8089" y="4089"/>
                    </a:lnTo>
                    <a:close/>
                  </a:path>
                  <a:path w="8889" h="19684">
                    <a:moveTo>
                      <a:pt x="8356" y="16090"/>
                    </a:moveTo>
                    <a:lnTo>
                      <a:pt x="7696" y="14960"/>
                    </a:lnTo>
                    <a:lnTo>
                      <a:pt x="8064" y="13550"/>
                    </a:lnTo>
                    <a:lnTo>
                      <a:pt x="7543" y="12065"/>
                    </a:lnTo>
                    <a:lnTo>
                      <a:pt x="4597" y="10236"/>
                    </a:lnTo>
                    <a:lnTo>
                      <a:pt x="2247" y="10769"/>
                    </a:lnTo>
                    <a:lnTo>
                      <a:pt x="152" y="13690"/>
                    </a:lnTo>
                    <a:lnTo>
                      <a:pt x="101" y="15189"/>
                    </a:lnTo>
                    <a:lnTo>
                      <a:pt x="762" y="16306"/>
                    </a:lnTo>
                    <a:lnTo>
                      <a:pt x="482" y="17399"/>
                    </a:lnTo>
                    <a:lnTo>
                      <a:pt x="723" y="18542"/>
                    </a:lnTo>
                    <a:lnTo>
                      <a:pt x="1435" y="19367"/>
                    </a:lnTo>
                    <a:lnTo>
                      <a:pt x="3594" y="18884"/>
                    </a:lnTo>
                    <a:lnTo>
                      <a:pt x="5537" y="18961"/>
                    </a:lnTo>
                    <a:lnTo>
                      <a:pt x="7086" y="19227"/>
                    </a:lnTo>
                    <a:lnTo>
                      <a:pt x="7366" y="18884"/>
                    </a:lnTo>
                    <a:lnTo>
                      <a:pt x="8305" y="17576"/>
                    </a:lnTo>
                    <a:lnTo>
                      <a:pt x="8356" y="16306"/>
                    </a:lnTo>
                    <a:lnTo>
                      <a:pt x="8356" y="1609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2" name="object 34">
              <a:extLst>
                <a:ext uri="{FF2B5EF4-FFF2-40B4-BE49-F238E27FC236}">
                  <a16:creationId xmlns:a16="http://schemas.microsoft.com/office/drawing/2014/main" xmlns="" id="{CF873C71-5897-4E08-B4A3-5F82E0593255}"/>
                </a:ext>
              </a:extLst>
            </p:cNvPr>
            <p:cNvSpPr txBox="1"/>
            <p:nvPr/>
          </p:nvSpPr>
          <p:spPr>
            <a:xfrm>
              <a:off x="8088662" y="375659"/>
              <a:ext cx="1648503" cy="443006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060"/>
                </a:lnSpc>
                <a:spcBef>
                  <a:spcPts val="225"/>
                </a:spcBef>
              </a:pP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</a:t>
              </a:r>
              <a:r>
                <a:rPr sz="900" spc="13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экономического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развития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инвестиций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Самарской</a:t>
              </a:r>
              <a:r>
                <a:rPr sz="900" spc="10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области</a:t>
              </a:r>
              <a:endParaRPr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bject 34">
              <a:extLst>
                <a:ext uri="{FF2B5EF4-FFF2-40B4-BE49-F238E27FC236}">
                  <a16:creationId xmlns:a16="http://schemas.microsoft.com/office/drawing/2014/main" xmlns="" id="{4B7E0104-FA77-4F44-A658-663C66C8260A}"/>
                </a:ext>
              </a:extLst>
            </p:cNvPr>
            <p:cNvSpPr txBox="1"/>
            <p:nvPr/>
          </p:nvSpPr>
          <p:spPr>
            <a:xfrm>
              <a:off x="10483702" y="380408"/>
              <a:ext cx="1570365" cy="470000"/>
            </a:xfrm>
            <a:prstGeom prst="rect">
              <a:avLst/>
            </a:prstGeom>
          </p:spPr>
          <p:txBody>
            <a:bodyPr vert="horz" wrap="square" lIns="0" tIns="28575" rIns="0" bIns="0" rtlCol="0" anchor="ctr">
              <a:spAutoFit/>
            </a:bodyPr>
            <a:lstStyle/>
            <a:p>
              <a:pPr marL="12700" marR="5080">
                <a:spcBef>
                  <a:spcPts val="225"/>
                </a:spcBef>
              </a:pPr>
              <a:r>
                <a:rPr lang="ru-RU" sz="900" dirty="0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Муниципальный район </a:t>
              </a:r>
              <a:r>
                <a:rPr lang="ru-RU" sz="900" dirty="0" err="1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Кинельский</a:t>
              </a:r>
              <a:r>
                <a:rPr lang="ru-RU" sz="900" dirty="0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12700" marR="5080">
                <a:spcBef>
                  <a:spcPts val="225"/>
                </a:spcBef>
              </a:pPr>
              <a:r>
                <a:rPr lang="ru-RU" sz="900" dirty="0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Самарской области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829894" y="332487"/>
            <a:ext cx="527350" cy="64013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1385" y="1340216"/>
            <a:ext cx="117808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ЦЕЛЬ: </a:t>
            </a:r>
            <a:r>
              <a:rPr lang="ru-RU" b="1" dirty="0" smtClean="0"/>
              <a:t>1. </a:t>
            </a:r>
            <a:r>
              <a:rPr lang="ru-RU" b="1" i="1" dirty="0" smtClean="0"/>
              <a:t>К 2026 году сформировать на территории муниципального района </a:t>
            </a:r>
            <a:r>
              <a:rPr lang="ru-RU" b="1" i="1" dirty="0" err="1" smtClean="0"/>
              <a:t>Кинельский</a:t>
            </a:r>
            <a:r>
              <a:rPr lang="ru-RU" b="1" i="1" dirty="0" smtClean="0"/>
              <a:t> кластер высокотехнологичного </a:t>
            </a:r>
            <a:r>
              <a:rPr lang="ru-RU" b="1" i="1" dirty="0"/>
              <a:t>сельскохозяйственного  и перерабатывающего производств, обеспечивающих выпуск экологически чистой </a:t>
            </a:r>
            <a:r>
              <a:rPr lang="ru-RU" b="1" i="1" dirty="0" smtClean="0"/>
              <a:t>продукции, которая будет занимать не менее 15% соответствующего рынка Самарской области.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1385" y="2509575"/>
            <a:ext cx="117808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Задача: </a:t>
            </a:r>
            <a:r>
              <a:rPr lang="ru-RU" b="1" dirty="0" smtClean="0"/>
              <a:t>1. Поддержка </a:t>
            </a:r>
            <a:r>
              <a:rPr lang="ru-RU" b="1" dirty="0"/>
              <a:t>высокого уровня конкурентоспособности сельскохозяйственного  производства  и переработки, обеспечивающих выпуск высококачественных  </a:t>
            </a:r>
            <a:r>
              <a:rPr lang="ru-RU" b="1" dirty="0" err="1"/>
              <a:t>экопродуктов</a:t>
            </a:r>
            <a:r>
              <a:rPr lang="ru-RU" b="1" dirty="0"/>
              <a:t>, соответствующих мировым </a:t>
            </a:r>
            <a:r>
              <a:rPr lang="ru-RU" b="1" dirty="0" smtClean="0"/>
              <a:t>стандартам</a:t>
            </a: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91385" y="3147826"/>
            <a:ext cx="116979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Проект </a:t>
            </a:r>
            <a:r>
              <a:rPr lang="ru-RU" dirty="0"/>
              <a:t>восстановления садов «</a:t>
            </a:r>
            <a:r>
              <a:rPr lang="ru-RU" dirty="0" err="1"/>
              <a:t>Алакаевские</a:t>
            </a:r>
            <a:r>
              <a:rPr lang="ru-RU" dirty="0"/>
              <a:t> сады</a:t>
            </a:r>
            <a:r>
              <a:rPr lang="ru-RU" dirty="0" smtClean="0"/>
              <a:t>». </a:t>
            </a:r>
            <a:r>
              <a:rPr lang="ru-RU" dirty="0"/>
              <a:t>Инвестор - ООО </a:t>
            </a:r>
            <a:r>
              <a:rPr lang="ru-RU" dirty="0" smtClean="0"/>
              <a:t>НПП «АГРОСАД» (</a:t>
            </a:r>
            <a:r>
              <a:rPr lang="ru-RU" dirty="0" err="1" smtClean="0"/>
              <a:t>сп</a:t>
            </a:r>
            <a:r>
              <a:rPr lang="ru-RU" dirty="0" smtClean="0"/>
              <a:t>. </a:t>
            </a:r>
            <a:r>
              <a:rPr lang="ru-RU" dirty="0" err="1"/>
              <a:t>Алакаевка</a:t>
            </a:r>
            <a:r>
              <a:rPr lang="ru-RU" dirty="0" smtClean="0"/>
              <a:t>);</a:t>
            </a:r>
          </a:p>
          <a:p>
            <a:pPr marL="285750" indent="-285750">
              <a:buFontTx/>
              <a:buChar char="-"/>
            </a:pPr>
            <a:r>
              <a:rPr lang="ru-RU" dirty="0"/>
              <a:t>Проект «Строительство завода по производству пищевой продукции из яблок» Инвестор - ООО НПП «АГРОСАД» (</a:t>
            </a:r>
            <a:r>
              <a:rPr lang="ru-RU" dirty="0" err="1"/>
              <a:t>сп</a:t>
            </a:r>
            <a:r>
              <a:rPr lang="ru-RU" dirty="0"/>
              <a:t>. </a:t>
            </a:r>
            <a:r>
              <a:rPr lang="ru-RU" dirty="0" err="1"/>
              <a:t>Алакаевка</a:t>
            </a:r>
            <a:r>
              <a:rPr lang="ru-RU" dirty="0" smtClean="0"/>
              <a:t>);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Проект «Строительство завода по обвалке и переработке </a:t>
            </a:r>
            <a:r>
              <a:rPr lang="ru-RU" dirty="0" smtClean="0"/>
              <a:t>мяса и птицы с комплексом по откорму бычков на мясо торговой марки «</a:t>
            </a:r>
            <a:r>
              <a:rPr lang="ru-RU" dirty="0" err="1" smtClean="0"/>
              <a:t>Альдебаран</a:t>
            </a:r>
            <a:r>
              <a:rPr lang="ru-RU" dirty="0" smtClean="0"/>
              <a:t>».</a:t>
            </a:r>
            <a:r>
              <a:rPr lang="ru-RU" dirty="0"/>
              <a:t>  </a:t>
            </a:r>
            <a:r>
              <a:rPr lang="ru-RU" dirty="0" smtClean="0"/>
              <a:t>Инвестор </a:t>
            </a:r>
            <a:r>
              <a:rPr lang="ru-RU" dirty="0"/>
              <a:t>- ООО «Пионер</a:t>
            </a:r>
            <a:r>
              <a:rPr lang="ru-RU" dirty="0" smtClean="0"/>
              <a:t>» (</a:t>
            </a:r>
            <a:r>
              <a:rPr lang="ru-RU" dirty="0" err="1" smtClean="0"/>
              <a:t>сп</a:t>
            </a:r>
            <a:r>
              <a:rPr lang="ru-RU" dirty="0" smtClean="0"/>
              <a:t> </a:t>
            </a:r>
            <a:r>
              <a:rPr lang="ru-RU" dirty="0" err="1"/>
              <a:t>Чубовка</a:t>
            </a:r>
            <a:r>
              <a:rPr lang="ru-RU" dirty="0"/>
              <a:t>) </a:t>
            </a:r>
            <a:r>
              <a:rPr lang="ru-RU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ru-RU" dirty="0"/>
              <a:t>Проект </a:t>
            </a:r>
            <a:r>
              <a:rPr lang="ru-RU" dirty="0" smtClean="0"/>
              <a:t>по выращиванию грибов. Инвестор - ООО </a:t>
            </a:r>
            <a:r>
              <a:rPr lang="ru-RU" dirty="0"/>
              <a:t>«НПО "</a:t>
            </a:r>
            <a:r>
              <a:rPr lang="ru-RU" dirty="0" err="1"/>
              <a:t>Биогрин</a:t>
            </a:r>
            <a:r>
              <a:rPr lang="ru-RU" dirty="0"/>
              <a:t>" </a:t>
            </a:r>
            <a:r>
              <a:rPr lang="ru-RU" dirty="0" smtClean="0"/>
              <a:t>(</a:t>
            </a:r>
            <a:r>
              <a:rPr lang="ru-RU" dirty="0" err="1" smtClean="0"/>
              <a:t>сп</a:t>
            </a:r>
            <a:r>
              <a:rPr lang="ru-RU" dirty="0" smtClean="0"/>
              <a:t> </a:t>
            </a:r>
            <a:r>
              <a:rPr lang="ru-RU" dirty="0"/>
              <a:t>Богдановка</a:t>
            </a:r>
            <a:r>
              <a:rPr lang="ru-RU" dirty="0" smtClean="0"/>
              <a:t>);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Проект «Реконструкция зерносклада». Инвестор – АО «Георгиевский элеватор» (</a:t>
            </a:r>
            <a:r>
              <a:rPr lang="ru-RU" dirty="0" err="1" smtClean="0"/>
              <a:t>сп</a:t>
            </a:r>
            <a:r>
              <a:rPr lang="ru-RU" dirty="0" smtClean="0"/>
              <a:t> Георгиевка);</a:t>
            </a:r>
          </a:p>
          <a:p>
            <a:pPr marL="285750" indent="-285750">
              <a:buFontTx/>
              <a:buChar char="-"/>
            </a:pPr>
            <a:r>
              <a:rPr lang="ru-RU" dirty="0"/>
              <a:t>Проект «Производство  безалкогольных напитков, хлебобулочных  изделий» </a:t>
            </a:r>
            <a:r>
              <a:rPr lang="ru-RU" dirty="0" smtClean="0"/>
              <a:t>(</a:t>
            </a:r>
            <a:r>
              <a:rPr lang="ru-RU" dirty="0" err="1" smtClean="0"/>
              <a:t>сп</a:t>
            </a:r>
            <a:r>
              <a:rPr lang="ru-RU" dirty="0" smtClean="0"/>
              <a:t> </a:t>
            </a:r>
            <a:r>
              <a:rPr lang="ru-RU" dirty="0"/>
              <a:t>Георгиевка</a:t>
            </a:r>
            <a:r>
              <a:rPr lang="ru-RU" dirty="0" smtClean="0"/>
              <a:t>);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Проект «Производство молочной продукции «</a:t>
            </a:r>
            <a:r>
              <a:rPr lang="ru-RU" dirty="0" err="1" smtClean="0"/>
              <a:t>Хвалинка</a:t>
            </a:r>
            <a:r>
              <a:rPr lang="ru-RU" dirty="0" smtClean="0"/>
              <a:t>». Инвестор - ООО «Имени Антонова»;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41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6">
            <a:extLst>
              <a:ext uri="{FF2B5EF4-FFF2-40B4-BE49-F238E27FC236}">
                <a16:creationId xmlns:a16="http://schemas.microsoft.com/office/drawing/2014/main" xmlns="" id="{5B821D9F-B96E-25F8-FC33-2F7B717097C0}"/>
              </a:ext>
            </a:extLst>
          </p:cNvPr>
          <p:cNvSpPr/>
          <p:nvPr/>
        </p:nvSpPr>
        <p:spPr>
          <a:xfrm>
            <a:off x="331674" y="1214337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7">
            <a:extLst>
              <a:ext uri="{FF2B5EF4-FFF2-40B4-BE49-F238E27FC236}">
                <a16:creationId xmlns:a16="http://schemas.microsoft.com/office/drawing/2014/main" xmlns="" id="{97129AD0-AEDC-3D54-486D-6AD4C029B579}"/>
              </a:ext>
            </a:extLst>
          </p:cNvPr>
          <p:cNvSpPr/>
          <p:nvPr/>
        </p:nvSpPr>
        <p:spPr>
          <a:xfrm flipV="1">
            <a:off x="331674" y="6510214"/>
            <a:ext cx="11415826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1">
            <a:extLst>
              <a:ext uri="{FF2B5EF4-FFF2-40B4-BE49-F238E27FC236}">
                <a16:creationId xmlns:a16="http://schemas.microsoft.com/office/drawing/2014/main" xmlns="" id="{5EAC7AD2-7514-EF8C-E644-762603C14DAA}"/>
              </a:ext>
            </a:extLst>
          </p:cNvPr>
          <p:cNvSpPr txBox="1">
            <a:spLocks/>
          </p:cNvSpPr>
          <p:nvPr/>
        </p:nvSpPr>
        <p:spPr>
          <a:xfrm>
            <a:off x="11831638" y="6444981"/>
            <a:ext cx="28115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22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38">
            <a:extLst>
              <a:ext uri="{FF2B5EF4-FFF2-40B4-BE49-F238E27FC236}">
                <a16:creationId xmlns:a16="http://schemas.microsoft.com/office/drawing/2014/main" xmlns="" id="{2D5C8AA4-6317-9FF0-13F4-1216E5E23BA3}"/>
              </a:ext>
            </a:extLst>
          </p:cNvPr>
          <p:cNvSpPr txBox="1">
            <a:spLocks/>
          </p:cNvSpPr>
          <p:nvPr/>
        </p:nvSpPr>
        <p:spPr>
          <a:xfrm>
            <a:off x="318975" y="233411"/>
            <a:ext cx="8748825" cy="65402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780"/>
              </a:spcBef>
            </a:pPr>
            <a:r>
              <a:rPr lang="ru-RU" sz="1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СТРАТЕГИЧЕСКИЕ ЦЕЛИ И ЗАДАЧИ ИНВЕСТИЦИОННОГО</a:t>
            </a:r>
            <a:br>
              <a:rPr lang="ru-RU" sz="1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МУНИЦИПАЛЬНОГО ОБРАЗОВАНИЯ</a:t>
            </a:r>
            <a:endParaRPr lang="ru-RU" sz="1800" b="1" spc="-10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xmlns="" id="{CAE48EA4-BA27-437D-B895-0F3ED4C85F72}"/>
              </a:ext>
            </a:extLst>
          </p:cNvPr>
          <p:cNvGrpSpPr/>
          <p:nvPr/>
        </p:nvGrpSpPr>
        <p:grpSpPr>
          <a:xfrm>
            <a:off x="7528468" y="349323"/>
            <a:ext cx="4525599" cy="501085"/>
            <a:chOff x="7528468" y="349323"/>
            <a:chExt cx="4525599" cy="501085"/>
          </a:xfrm>
        </p:grpSpPr>
        <p:grpSp>
          <p:nvGrpSpPr>
            <p:cNvPr id="41" name="object 6">
              <a:extLst>
                <a:ext uri="{FF2B5EF4-FFF2-40B4-BE49-F238E27FC236}">
                  <a16:creationId xmlns:a16="http://schemas.microsoft.com/office/drawing/2014/main" xmlns="" id="{92B861A8-7C27-48C6-B854-91F8B995913D}"/>
                </a:ext>
              </a:extLst>
            </p:cNvPr>
            <p:cNvGrpSpPr/>
            <p:nvPr/>
          </p:nvGrpSpPr>
          <p:grpSpPr>
            <a:xfrm>
              <a:off x="7528468" y="349323"/>
              <a:ext cx="453609" cy="496678"/>
              <a:chOff x="2228688" y="511439"/>
              <a:chExt cx="628942" cy="688658"/>
            </a:xfrm>
          </p:grpSpPr>
          <p:pic>
            <p:nvPicPr>
              <p:cNvPr id="46" name="object 7">
                <a:extLst>
                  <a:ext uri="{FF2B5EF4-FFF2-40B4-BE49-F238E27FC236}">
                    <a16:creationId xmlns:a16="http://schemas.microsoft.com/office/drawing/2014/main" xmlns="" id="{E423F856-83A6-464D-BA90-21F71D4DE231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386669" y="511439"/>
                <a:ext cx="313690" cy="572700"/>
              </a:xfrm>
              <a:prstGeom prst="rect">
                <a:avLst/>
              </a:prstGeom>
            </p:spPr>
          </p:pic>
          <p:pic>
            <p:nvPicPr>
              <p:cNvPr id="47" name="object 8">
                <a:extLst>
                  <a:ext uri="{FF2B5EF4-FFF2-40B4-BE49-F238E27FC236}">
                    <a16:creationId xmlns:a16="http://schemas.microsoft.com/office/drawing/2014/main" xmlns="" id="{BEBAB262-1055-4CF9-81E1-BB6E36F79096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19120" y="693369"/>
                <a:ext cx="33845" cy="6921"/>
              </a:xfrm>
              <a:prstGeom prst="rect">
                <a:avLst/>
              </a:prstGeom>
            </p:spPr>
          </p:pic>
          <p:sp>
            <p:nvSpPr>
              <p:cNvPr id="48" name="object 9">
                <a:extLst>
                  <a:ext uri="{FF2B5EF4-FFF2-40B4-BE49-F238E27FC236}">
                    <a16:creationId xmlns:a16="http://schemas.microsoft.com/office/drawing/2014/main" xmlns="" id="{0505F366-789A-440D-AB8B-DB780D1D7987}"/>
                  </a:ext>
                </a:extLst>
              </p:cNvPr>
              <p:cNvSpPr/>
              <p:nvPr/>
            </p:nvSpPr>
            <p:spPr>
              <a:xfrm>
                <a:off x="2673055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22224" y="0"/>
                    </a:moveTo>
                    <a:lnTo>
                      <a:pt x="1435" y="14020"/>
                    </a:lnTo>
                    <a:lnTo>
                      <a:pt x="0" y="16992"/>
                    </a:lnTo>
                    <a:lnTo>
                      <a:pt x="304" y="17500"/>
                    </a:lnTo>
                    <a:lnTo>
                      <a:pt x="520" y="17792"/>
                    </a:lnTo>
                    <a:lnTo>
                      <a:pt x="8039" y="30454"/>
                    </a:lnTo>
                    <a:lnTo>
                      <a:pt x="18580" y="31203"/>
                    </a:lnTo>
                    <a:lnTo>
                      <a:pt x="25742" y="26377"/>
                    </a:lnTo>
                    <a:lnTo>
                      <a:pt x="34353" y="22898"/>
                    </a:lnTo>
                    <a:lnTo>
                      <a:pt x="37325" y="21755"/>
                    </a:lnTo>
                    <a:lnTo>
                      <a:pt x="36906" y="21717"/>
                    </a:lnTo>
                    <a:lnTo>
                      <a:pt x="35648" y="21399"/>
                    </a:lnTo>
                    <a:lnTo>
                      <a:pt x="33286" y="20459"/>
                    </a:lnTo>
                    <a:lnTo>
                      <a:pt x="22910" y="15824"/>
                    </a:lnTo>
                    <a:lnTo>
                      <a:pt x="23228" y="2387"/>
                    </a:lnTo>
                    <a:lnTo>
                      <a:pt x="23329" y="2082"/>
                    </a:lnTo>
                    <a:lnTo>
                      <a:pt x="23274" y="533"/>
                    </a:lnTo>
                    <a:lnTo>
                      <a:pt x="22948" y="177"/>
                    </a:lnTo>
                    <a:lnTo>
                      <a:pt x="22224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10">
                <a:extLst>
                  <a:ext uri="{FF2B5EF4-FFF2-40B4-BE49-F238E27FC236}">
                    <a16:creationId xmlns:a16="http://schemas.microsoft.com/office/drawing/2014/main" xmlns="" id="{545F12C5-937A-4286-A05D-4614C647A588}"/>
                  </a:ext>
                </a:extLst>
              </p:cNvPr>
              <p:cNvSpPr/>
              <p:nvPr/>
            </p:nvSpPr>
            <p:spPr>
              <a:xfrm>
                <a:off x="262125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419" y="48958"/>
                    </a:moveTo>
                    <a:lnTo>
                      <a:pt x="1054" y="49390"/>
                    </a:lnTo>
                    <a:lnTo>
                      <a:pt x="660" y="49987"/>
                    </a:lnTo>
                    <a:lnTo>
                      <a:pt x="0" y="51092"/>
                    </a:lnTo>
                    <a:lnTo>
                      <a:pt x="9737" y="55077"/>
                    </a:lnTo>
                    <a:lnTo>
                      <a:pt x="19010" y="55954"/>
                    </a:lnTo>
                    <a:lnTo>
                      <a:pt x="26080" y="55276"/>
                    </a:lnTo>
                    <a:lnTo>
                      <a:pt x="29034" y="54635"/>
                    </a:lnTo>
                    <a:lnTo>
                      <a:pt x="32582" y="53149"/>
                    </a:lnTo>
                    <a:lnTo>
                      <a:pt x="15398" y="53136"/>
                    </a:lnTo>
                    <a:lnTo>
                      <a:pt x="8928" y="53098"/>
                    </a:lnTo>
                    <a:lnTo>
                      <a:pt x="2481" y="48996"/>
                    </a:lnTo>
                    <a:lnTo>
                      <a:pt x="639" y="48983"/>
                    </a:lnTo>
                    <a:lnTo>
                      <a:pt x="419" y="48958"/>
                    </a:lnTo>
                    <a:close/>
                  </a:path>
                  <a:path w="99694" h="56515">
                    <a:moveTo>
                      <a:pt x="33993" y="52565"/>
                    </a:moveTo>
                    <a:lnTo>
                      <a:pt x="23088" y="52565"/>
                    </a:lnTo>
                    <a:lnTo>
                      <a:pt x="17627" y="53149"/>
                    </a:lnTo>
                    <a:lnTo>
                      <a:pt x="32582" y="53149"/>
                    </a:lnTo>
                    <a:lnTo>
                      <a:pt x="33993" y="52565"/>
                    </a:lnTo>
                    <a:close/>
                  </a:path>
                  <a:path w="99694" h="56515">
                    <a:moveTo>
                      <a:pt x="17749" y="53136"/>
                    </a:moveTo>
                    <a:close/>
                  </a:path>
                  <a:path w="99694" h="56515">
                    <a:moveTo>
                      <a:pt x="51828" y="0"/>
                    </a:moveTo>
                    <a:lnTo>
                      <a:pt x="50101" y="952"/>
                    </a:lnTo>
                    <a:lnTo>
                      <a:pt x="37906" y="4600"/>
                    </a:lnTo>
                    <a:lnTo>
                      <a:pt x="31548" y="7894"/>
                    </a:lnTo>
                    <a:lnTo>
                      <a:pt x="28964" y="12705"/>
                    </a:lnTo>
                    <a:lnTo>
                      <a:pt x="28092" y="20904"/>
                    </a:lnTo>
                    <a:lnTo>
                      <a:pt x="21497" y="35381"/>
                    </a:lnTo>
                    <a:lnTo>
                      <a:pt x="14197" y="43786"/>
                    </a:lnTo>
                    <a:lnTo>
                      <a:pt x="7427" y="47757"/>
                    </a:lnTo>
                    <a:lnTo>
                      <a:pt x="2425" y="48933"/>
                    </a:lnTo>
                    <a:lnTo>
                      <a:pt x="9524" y="53098"/>
                    </a:lnTo>
                    <a:lnTo>
                      <a:pt x="17749" y="53136"/>
                    </a:lnTo>
                    <a:lnTo>
                      <a:pt x="23088" y="52565"/>
                    </a:lnTo>
                    <a:lnTo>
                      <a:pt x="33993" y="52565"/>
                    </a:lnTo>
                    <a:lnTo>
                      <a:pt x="50520" y="31584"/>
                    </a:lnTo>
                    <a:lnTo>
                      <a:pt x="51059" y="29730"/>
                    </a:lnTo>
                    <a:lnTo>
                      <a:pt x="51625" y="28244"/>
                    </a:lnTo>
                    <a:lnTo>
                      <a:pt x="52053" y="28244"/>
                    </a:lnTo>
                    <a:lnTo>
                      <a:pt x="52933" y="26555"/>
                    </a:lnTo>
                    <a:lnTo>
                      <a:pt x="53884" y="23850"/>
                    </a:lnTo>
                    <a:lnTo>
                      <a:pt x="54038" y="23482"/>
                    </a:lnTo>
                    <a:lnTo>
                      <a:pt x="60439" y="13703"/>
                    </a:lnTo>
                    <a:lnTo>
                      <a:pt x="72389" y="11976"/>
                    </a:lnTo>
                    <a:lnTo>
                      <a:pt x="73926" y="11658"/>
                    </a:lnTo>
                    <a:lnTo>
                      <a:pt x="78730" y="11658"/>
                    </a:lnTo>
                    <a:lnTo>
                      <a:pt x="76551" y="9258"/>
                    </a:lnTo>
                    <a:lnTo>
                      <a:pt x="70281" y="9258"/>
                    </a:lnTo>
                    <a:lnTo>
                      <a:pt x="61252" y="6324"/>
                    </a:lnTo>
                    <a:lnTo>
                      <a:pt x="53873" y="1752"/>
                    </a:lnTo>
                    <a:lnTo>
                      <a:pt x="51828" y="0"/>
                    </a:lnTo>
                    <a:close/>
                  </a:path>
                  <a:path w="99694" h="56515">
                    <a:moveTo>
                      <a:pt x="1663" y="48475"/>
                    </a:moveTo>
                    <a:lnTo>
                      <a:pt x="1320" y="48983"/>
                    </a:lnTo>
                    <a:lnTo>
                      <a:pt x="749" y="48996"/>
                    </a:lnTo>
                    <a:lnTo>
                      <a:pt x="2481" y="48996"/>
                    </a:lnTo>
                    <a:lnTo>
                      <a:pt x="1663" y="48475"/>
                    </a:lnTo>
                    <a:close/>
                  </a:path>
                  <a:path w="99694" h="56515">
                    <a:moveTo>
                      <a:pt x="78730" y="11658"/>
                    </a:moveTo>
                    <a:lnTo>
                      <a:pt x="73926" y="11658"/>
                    </a:lnTo>
                    <a:lnTo>
                      <a:pt x="74739" y="11836"/>
                    </a:lnTo>
                    <a:lnTo>
                      <a:pt x="75323" y="12471"/>
                    </a:lnTo>
                    <a:lnTo>
                      <a:pt x="75222" y="13436"/>
                    </a:lnTo>
                    <a:lnTo>
                      <a:pt x="75031" y="14071"/>
                    </a:lnTo>
                    <a:lnTo>
                      <a:pt x="74688" y="28384"/>
                    </a:lnTo>
                    <a:lnTo>
                      <a:pt x="86537" y="32727"/>
                    </a:lnTo>
                    <a:lnTo>
                      <a:pt x="88823" y="33705"/>
                    </a:lnTo>
                    <a:lnTo>
                      <a:pt x="90919" y="33731"/>
                    </a:lnTo>
                    <a:lnTo>
                      <a:pt x="96164" y="31102"/>
                    </a:lnTo>
                    <a:lnTo>
                      <a:pt x="96296" y="30568"/>
                    </a:lnTo>
                    <a:lnTo>
                      <a:pt x="90373" y="30568"/>
                    </a:lnTo>
                    <a:lnTo>
                      <a:pt x="89179" y="30518"/>
                    </a:lnTo>
                    <a:lnTo>
                      <a:pt x="87600" y="29845"/>
                    </a:lnTo>
                    <a:lnTo>
                      <a:pt x="77812" y="26174"/>
                    </a:lnTo>
                    <a:lnTo>
                      <a:pt x="78029" y="17399"/>
                    </a:lnTo>
                    <a:lnTo>
                      <a:pt x="78041" y="14782"/>
                    </a:lnTo>
                    <a:lnTo>
                      <a:pt x="78892" y="11836"/>
                    </a:lnTo>
                    <a:lnTo>
                      <a:pt x="78730" y="11658"/>
                    </a:lnTo>
                    <a:close/>
                  </a:path>
                  <a:path w="99694" h="56515">
                    <a:moveTo>
                      <a:pt x="96856" y="17424"/>
                    </a:moveTo>
                    <a:lnTo>
                      <a:pt x="91503" y="17424"/>
                    </a:lnTo>
                    <a:lnTo>
                      <a:pt x="92990" y="17729"/>
                    </a:lnTo>
                    <a:lnTo>
                      <a:pt x="95453" y="20497"/>
                    </a:lnTo>
                    <a:lnTo>
                      <a:pt x="94825" y="23926"/>
                    </a:lnTo>
                    <a:lnTo>
                      <a:pt x="94699" y="24523"/>
                    </a:lnTo>
                    <a:lnTo>
                      <a:pt x="94340" y="25717"/>
                    </a:lnTo>
                    <a:lnTo>
                      <a:pt x="94094" y="26708"/>
                    </a:lnTo>
                    <a:lnTo>
                      <a:pt x="93141" y="29184"/>
                    </a:lnTo>
                    <a:lnTo>
                      <a:pt x="90373" y="30568"/>
                    </a:lnTo>
                    <a:lnTo>
                      <a:pt x="96296" y="30568"/>
                    </a:lnTo>
                    <a:lnTo>
                      <a:pt x="97291" y="26555"/>
                    </a:lnTo>
                    <a:lnTo>
                      <a:pt x="99161" y="20078"/>
                    </a:lnTo>
                    <a:lnTo>
                      <a:pt x="96856" y="17424"/>
                    </a:lnTo>
                    <a:close/>
                  </a:path>
                  <a:path w="99694" h="56515">
                    <a:moveTo>
                      <a:pt x="52053" y="28244"/>
                    </a:moveTo>
                    <a:lnTo>
                      <a:pt x="51625" y="28244"/>
                    </a:lnTo>
                    <a:lnTo>
                      <a:pt x="51274" y="29184"/>
                    </a:lnTo>
                    <a:lnTo>
                      <a:pt x="50863" y="30530"/>
                    </a:lnTo>
                    <a:lnTo>
                      <a:pt x="52053" y="28244"/>
                    </a:lnTo>
                    <a:close/>
                  </a:path>
                  <a:path w="99694" h="56515">
                    <a:moveTo>
                      <a:pt x="92151" y="14211"/>
                    </a:moveTo>
                    <a:lnTo>
                      <a:pt x="88836" y="14719"/>
                    </a:lnTo>
                    <a:lnTo>
                      <a:pt x="88260" y="14871"/>
                    </a:lnTo>
                    <a:lnTo>
                      <a:pt x="85839" y="15595"/>
                    </a:lnTo>
                    <a:lnTo>
                      <a:pt x="84099" y="17399"/>
                    </a:lnTo>
                    <a:lnTo>
                      <a:pt x="80429" y="17945"/>
                    </a:lnTo>
                    <a:lnTo>
                      <a:pt x="78358" y="18110"/>
                    </a:lnTo>
                    <a:lnTo>
                      <a:pt x="78930" y="21450"/>
                    </a:lnTo>
                    <a:lnTo>
                      <a:pt x="80340" y="23926"/>
                    </a:lnTo>
                    <a:lnTo>
                      <a:pt x="81902" y="25717"/>
                    </a:lnTo>
                    <a:lnTo>
                      <a:pt x="85940" y="25349"/>
                    </a:lnTo>
                    <a:lnTo>
                      <a:pt x="85636" y="25044"/>
                    </a:lnTo>
                    <a:lnTo>
                      <a:pt x="85229" y="24523"/>
                    </a:lnTo>
                    <a:lnTo>
                      <a:pt x="86296" y="23850"/>
                    </a:lnTo>
                    <a:lnTo>
                      <a:pt x="85483" y="22580"/>
                    </a:lnTo>
                    <a:lnTo>
                      <a:pt x="85255" y="21513"/>
                    </a:lnTo>
                    <a:lnTo>
                      <a:pt x="86220" y="18986"/>
                    </a:lnTo>
                    <a:lnTo>
                      <a:pt x="88711" y="17945"/>
                    </a:lnTo>
                    <a:lnTo>
                      <a:pt x="89347" y="17767"/>
                    </a:lnTo>
                    <a:lnTo>
                      <a:pt x="91503" y="17424"/>
                    </a:lnTo>
                    <a:lnTo>
                      <a:pt x="96856" y="17424"/>
                    </a:lnTo>
                    <a:lnTo>
                      <a:pt x="94640" y="14871"/>
                    </a:lnTo>
                    <a:lnTo>
                      <a:pt x="92151" y="14211"/>
                    </a:lnTo>
                    <a:close/>
                  </a:path>
                  <a:path w="99694" h="56515">
                    <a:moveTo>
                      <a:pt x="78099" y="14581"/>
                    </a:moveTo>
                    <a:lnTo>
                      <a:pt x="78041" y="14782"/>
                    </a:lnTo>
                    <a:lnTo>
                      <a:pt x="78099" y="14581"/>
                    </a:lnTo>
                    <a:close/>
                  </a:path>
                  <a:path w="99694" h="56515">
                    <a:moveTo>
                      <a:pt x="78162" y="14363"/>
                    </a:moveTo>
                    <a:lnTo>
                      <a:pt x="78099" y="14581"/>
                    </a:lnTo>
                    <a:lnTo>
                      <a:pt x="78162" y="14363"/>
                    </a:lnTo>
                    <a:close/>
                  </a:path>
                  <a:path w="99694" h="56515">
                    <a:moveTo>
                      <a:pt x="74282" y="8432"/>
                    </a:moveTo>
                    <a:lnTo>
                      <a:pt x="71843" y="8953"/>
                    </a:lnTo>
                    <a:lnTo>
                      <a:pt x="71259" y="9042"/>
                    </a:lnTo>
                    <a:lnTo>
                      <a:pt x="70281" y="9258"/>
                    </a:lnTo>
                    <a:lnTo>
                      <a:pt x="76551" y="9258"/>
                    </a:lnTo>
                    <a:lnTo>
                      <a:pt x="76136" y="8801"/>
                    </a:lnTo>
                    <a:lnTo>
                      <a:pt x="74282" y="8432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11">
                <a:extLst>
                  <a:ext uri="{FF2B5EF4-FFF2-40B4-BE49-F238E27FC236}">
                    <a16:creationId xmlns:a16="http://schemas.microsoft.com/office/drawing/2014/main" xmlns="" id="{CA02153D-55A5-4D4D-9570-817452632DFF}"/>
                  </a:ext>
                </a:extLst>
              </p:cNvPr>
              <p:cNvSpPr/>
              <p:nvPr/>
            </p:nvSpPr>
            <p:spPr>
              <a:xfrm>
                <a:off x="2700616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8966" y="15722"/>
                    </a:moveTo>
                    <a:lnTo>
                      <a:pt x="8382" y="15595"/>
                    </a:lnTo>
                    <a:lnTo>
                      <a:pt x="7785" y="15405"/>
                    </a:lnTo>
                    <a:lnTo>
                      <a:pt x="7162" y="15138"/>
                    </a:lnTo>
                    <a:lnTo>
                      <a:pt x="3251" y="13703"/>
                    </a:lnTo>
                    <a:lnTo>
                      <a:pt x="0" y="9829"/>
                    </a:lnTo>
                    <a:lnTo>
                      <a:pt x="1612" y="11950"/>
                    </a:lnTo>
                    <a:lnTo>
                      <a:pt x="5067" y="15773"/>
                    </a:lnTo>
                    <a:lnTo>
                      <a:pt x="8966" y="15722"/>
                    </a:lnTo>
                    <a:close/>
                  </a:path>
                  <a:path w="16510" h="15875">
                    <a:moveTo>
                      <a:pt x="16040" y="3187"/>
                    </a:moveTo>
                    <a:lnTo>
                      <a:pt x="11963" y="0"/>
                    </a:lnTo>
                    <a:lnTo>
                      <a:pt x="11036" y="12"/>
                    </a:lnTo>
                    <a:lnTo>
                      <a:pt x="9982" y="177"/>
                    </a:lnTo>
                    <a:lnTo>
                      <a:pt x="9258" y="393"/>
                    </a:lnTo>
                    <a:lnTo>
                      <a:pt x="6858" y="1397"/>
                    </a:lnTo>
                    <a:lnTo>
                      <a:pt x="5892" y="3924"/>
                    </a:lnTo>
                    <a:lnTo>
                      <a:pt x="6121" y="4991"/>
                    </a:lnTo>
                    <a:lnTo>
                      <a:pt x="6934" y="6261"/>
                    </a:lnTo>
                    <a:lnTo>
                      <a:pt x="5359" y="7264"/>
                    </a:lnTo>
                    <a:lnTo>
                      <a:pt x="5638" y="7632"/>
                    </a:lnTo>
                    <a:lnTo>
                      <a:pt x="4584" y="7759"/>
                    </a:lnTo>
                    <a:lnTo>
                      <a:pt x="4343" y="7912"/>
                    </a:lnTo>
                    <a:lnTo>
                      <a:pt x="2451" y="8026"/>
                    </a:lnTo>
                    <a:lnTo>
                      <a:pt x="5041" y="11061"/>
                    </a:lnTo>
                    <a:lnTo>
                      <a:pt x="8077" y="12192"/>
                    </a:lnTo>
                    <a:lnTo>
                      <a:pt x="9715" y="12890"/>
                    </a:lnTo>
                    <a:lnTo>
                      <a:pt x="10998" y="12979"/>
                    </a:lnTo>
                    <a:lnTo>
                      <a:pt x="13779" y="11595"/>
                    </a:lnTo>
                    <a:lnTo>
                      <a:pt x="14732" y="9118"/>
                    </a:lnTo>
                    <a:lnTo>
                      <a:pt x="15354" y="6858"/>
                    </a:lnTo>
                    <a:lnTo>
                      <a:pt x="16040" y="3187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1" name="object 12">
                <a:extLst>
                  <a:ext uri="{FF2B5EF4-FFF2-40B4-BE49-F238E27FC236}">
                    <a16:creationId xmlns:a16="http://schemas.microsoft.com/office/drawing/2014/main" xmlns="" id="{2E4CE38C-08B3-47E2-9D76-337722C6D0E2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772397" y="666851"/>
                <a:ext cx="12280" cy="12775"/>
              </a:xfrm>
              <a:prstGeom prst="rect">
                <a:avLst/>
              </a:prstGeom>
            </p:spPr>
          </p:pic>
          <p:pic>
            <p:nvPicPr>
              <p:cNvPr id="52" name="object 13">
                <a:extLst>
                  <a:ext uri="{FF2B5EF4-FFF2-40B4-BE49-F238E27FC236}">
                    <a16:creationId xmlns:a16="http://schemas.microsoft.com/office/drawing/2014/main" xmlns="" id="{1A84ED58-73B0-4B4B-93E9-CDB23017246B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609644" y="610693"/>
                <a:ext cx="239269" cy="557584"/>
              </a:xfrm>
              <a:prstGeom prst="rect">
                <a:avLst/>
              </a:prstGeom>
            </p:spPr>
          </p:pic>
          <p:sp>
            <p:nvSpPr>
              <p:cNvPr id="53" name="object 14">
                <a:extLst>
                  <a:ext uri="{FF2B5EF4-FFF2-40B4-BE49-F238E27FC236}">
                    <a16:creationId xmlns:a16="http://schemas.microsoft.com/office/drawing/2014/main" xmlns="" id="{3404E156-7761-4C26-9BD9-8492854A7298}"/>
                  </a:ext>
                </a:extLst>
              </p:cNvPr>
              <p:cNvSpPr/>
              <p:nvPr/>
            </p:nvSpPr>
            <p:spPr>
              <a:xfrm>
                <a:off x="2548255" y="1092783"/>
                <a:ext cx="138430" cy="107314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07315">
                    <a:moveTo>
                      <a:pt x="39662" y="65532"/>
                    </a:moveTo>
                    <a:lnTo>
                      <a:pt x="39408" y="65633"/>
                    </a:lnTo>
                    <a:lnTo>
                      <a:pt x="39662" y="65532"/>
                    </a:lnTo>
                    <a:close/>
                  </a:path>
                  <a:path w="138430" h="107315">
                    <a:moveTo>
                      <a:pt x="94475" y="99415"/>
                    </a:moveTo>
                    <a:lnTo>
                      <a:pt x="94005" y="96596"/>
                    </a:lnTo>
                    <a:lnTo>
                      <a:pt x="82740" y="91719"/>
                    </a:lnTo>
                    <a:lnTo>
                      <a:pt x="74968" y="87261"/>
                    </a:lnTo>
                    <a:lnTo>
                      <a:pt x="70472" y="84010"/>
                    </a:lnTo>
                    <a:lnTo>
                      <a:pt x="69011" y="82753"/>
                    </a:lnTo>
                    <a:lnTo>
                      <a:pt x="61239" y="77101"/>
                    </a:lnTo>
                    <a:lnTo>
                      <a:pt x="60363" y="76466"/>
                    </a:lnTo>
                    <a:lnTo>
                      <a:pt x="54394" y="77101"/>
                    </a:lnTo>
                    <a:lnTo>
                      <a:pt x="51752" y="76047"/>
                    </a:lnTo>
                    <a:lnTo>
                      <a:pt x="49504" y="74803"/>
                    </a:lnTo>
                    <a:lnTo>
                      <a:pt x="47599" y="73482"/>
                    </a:lnTo>
                    <a:lnTo>
                      <a:pt x="32804" y="73406"/>
                    </a:lnTo>
                    <a:lnTo>
                      <a:pt x="20218" y="70878"/>
                    </a:lnTo>
                    <a:lnTo>
                      <a:pt x="15544" y="69278"/>
                    </a:lnTo>
                    <a:lnTo>
                      <a:pt x="11468" y="67894"/>
                    </a:lnTo>
                    <a:lnTo>
                      <a:pt x="8191" y="66446"/>
                    </a:lnTo>
                    <a:lnTo>
                      <a:pt x="4267" y="69278"/>
                    </a:lnTo>
                    <a:lnTo>
                      <a:pt x="12" y="67945"/>
                    </a:lnTo>
                    <a:lnTo>
                      <a:pt x="11633" y="76936"/>
                    </a:lnTo>
                    <a:lnTo>
                      <a:pt x="22161" y="78193"/>
                    </a:lnTo>
                    <a:lnTo>
                      <a:pt x="34429" y="82448"/>
                    </a:lnTo>
                    <a:lnTo>
                      <a:pt x="39611" y="94386"/>
                    </a:lnTo>
                    <a:lnTo>
                      <a:pt x="47320" y="106972"/>
                    </a:lnTo>
                    <a:lnTo>
                      <a:pt x="52349" y="104927"/>
                    </a:lnTo>
                    <a:lnTo>
                      <a:pt x="64465" y="101612"/>
                    </a:lnTo>
                    <a:lnTo>
                      <a:pt x="74422" y="99987"/>
                    </a:lnTo>
                    <a:lnTo>
                      <a:pt x="81153" y="99466"/>
                    </a:lnTo>
                    <a:lnTo>
                      <a:pt x="83629" y="99415"/>
                    </a:lnTo>
                    <a:lnTo>
                      <a:pt x="94475" y="99415"/>
                    </a:lnTo>
                    <a:close/>
                  </a:path>
                  <a:path w="138430" h="107315">
                    <a:moveTo>
                      <a:pt x="109677" y="21996"/>
                    </a:moveTo>
                    <a:lnTo>
                      <a:pt x="108851" y="18707"/>
                    </a:lnTo>
                    <a:lnTo>
                      <a:pt x="108254" y="16344"/>
                    </a:lnTo>
                    <a:lnTo>
                      <a:pt x="102768" y="14528"/>
                    </a:lnTo>
                    <a:lnTo>
                      <a:pt x="105422" y="4635"/>
                    </a:lnTo>
                    <a:lnTo>
                      <a:pt x="106667" y="0"/>
                    </a:lnTo>
                    <a:lnTo>
                      <a:pt x="96037" y="4635"/>
                    </a:lnTo>
                    <a:lnTo>
                      <a:pt x="93891" y="4584"/>
                    </a:lnTo>
                    <a:lnTo>
                      <a:pt x="89776" y="5372"/>
                    </a:lnTo>
                    <a:lnTo>
                      <a:pt x="87172" y="8394"/>
                    </a:lnTo>
                    <a:lnTo>
                      <a:pt x="89395" y="14528"/>
                    </a:lnTo>
                    <a:lnTo>
                      <a:pt x="89496" y="16344"/>
                    </a:lnTo>
                    <a:lnTo>
                      <a:pt x="89141" y="22644"/>
                    </a:lnTo>
                    <a:lnTo>
                      <a:pt x="98628" y="18707"/>
                    </a:lnTo>
                    <a:lnTo>
                      <a:pt x="102501" y="19710"/>
                    </a:lnTo>
                    <a:lnTo>
                      <a:pt x="104368" y="22707"/>
                    </a:lnTo>
                    <a:lnTo>
                      <a:pt x="106311" y="22009"/>
                    </a:lnTo>
                    <a:lnTo>
                      <a:pt x="109677" y="21996"/>
                    </a:lnTo>
                    <a:close/>
                  </a:path>
                  <a:path w="138430" h="107315">
                    <a:moveTo>
                      <a:pt x="138023" y="59182"/>
                    </a:moveTo>
                    <a:lnTo>
                      <a:pt x="126695" y="59499"/>
                    </a:lnTo>
                    <a:lnTo>
                      <a:pt x="125907" y="51371"/>
                    </a:lnTo>
                    <a:lnTo>
                      <a:pt x="119138" y="47904"/>
                    </a:lnTo>
                    <a:lnTo>
                      <a:pt x="113474" y="47396"/>
                    </a:lnTo>
                    <a:lnTo>
                      <a:pt x="111379" y="47218"/>
                    </a:lnTo>
                    <a:lnTo>
                      <a:pt x="107683" y="47396"/>
                    </a:lnTo>
                    <a:lnTo>
                      <a:pt x="107759" y="42214"/>
                    </a:lnTo>
                    <a:lnTo>
                      <a:pt x="107835" y="37807"/>
                    </a:lnTo>
                    <a:lnTo>
                      <a:pt x="98717" y="37807"/>
                    </a:lnTo>
                    <a:lnTo>
                      <a:pt x="94627" y="37338"/>
                    </a:lnTo>
                    <a:lnTo>
                      <a:pt x="90385" y="39535"/>
                    </a:lnTo>
                    <a:lnTo>
                      <a:pt x="87033" y="42214"/>
                    </a:lnTo>
                    <a:lnTo>
                      <a:pt x="82575" y="40208"/>
                    </a:lnTo>
                    <a:lnTo>
                      <a:pt x="80276" y="38836"/>
                    </a:lnTo>
                    <a:lnTo>
                      <a:pt x="78841" y="41262"/>
                    </a:lnTo>
                    <a:lnTo>
                      <a:pt x="76708" y="43853"/>
                    </a:lnTo>
                    <a:lnTo>
                      <a:pt x="73609" y="45605"/>
                    </a:lnTo>
                    <a:lnTo>
                      <a:pt x="64338" y="51435"/>
                    </a:lnTo>
                    <a:lnTo>
                      <a:pt x="63500" y="59499"/>
                    </a:lnTo>
                    <a:lnTo>
                      <a:pt x="63385" y="63042"/>
                    </a:lnTo>
                    <a:lnTo>
                      <a:pt x="63207" y="64033"/>
                    </a:lnTo>
                    <a:lnTo>
                      <a:pt x="66306" y="67449"/>
                    </a:lnTo>
                    <a:lnTo>
                      <a:pt x="70421" y="66725"/>
                    </a:lnTo>
                    <a:lnTo>
                      <a:pt x="70789" y="78308"/>
                    </a:lnTo>
                    <a:lnTo>
                      <a:pt x="74663" y="83375"/>
                    </a:lnTo>
                    <a:lnTo>
                      <a:pt x="79121" y="84531"/>
                    </a:lnTo>
                    <a:lnTo>
                      <a:pt x="81267" y="84340"/>
                    </a:lnTo>
                    <a:lnTo>
                      <a:pt x="91948" y="93345"/>
                    </a:lnTo>
                    <a:lnTo>
                      <a:pt x="99225" y="93992"/>
                    </a:lnTo>
                    <a:lnTo>
                      <a:pt x="103365" y="90957"/>
                    </a:lnTo>
                    <a:lnTo>
                      <a:pt x="104686" y="88900"/>
                    </a:lnTo>
                    <a:lnTo>
                      <a:pt x="105943" y="84645"/>
                    </a:lnTo>
                    <a:lnTo>
                      <a:pt x="105638" y="84340"/>
                    </a:lnTo>
                    <a:lnTo>
                      <a:pt x="102958" y="81661"/>
                    </a:lnTo>
                    <a:lnTo>
                      <a:pt x="112077" y="81826"/>
                    </a:lnTo>
                    <a:lnTo>
                      <a:pt x="112141" y="81661"/>
                    </a:lnTo>
                    <a:lnTo>
                      <a:pt x="114122" y="76949"/>
                    </a:lnTo>
                    <a:lnTo>
                      <a:pt x="128663" y="77444"/>
                    </a:lnTo>
                    <a:lnTo>
                      <a:pt x="129641" y="76949"/>
                    </a:lnTo>
                    <a:lnTo>
                      <a:pt x="135686" y="73926"/>
                    </a:lnTo>
                    <a:lnTo>
                      <a:pt x="137896" y="69519"/>
                    </a:lnTo>
                    <a:lnTo>
                      <a:pt x="138010" y="67449"/>
                    </a:lnTo>
                    <a:lnTo>
                      <a:pt x="138023" y="66725"/>
                    </a:lnTo>
                    <a:lnTo>
                      <a:pt x="138023" y="59499"/>
                    </a:lnTo>
                    <a:lnTo>
                      <a:pt x="138023" y="59182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15">
                <a:extLst>
                  <a:ext uri="{FF2B5EF4-FFF2-40B4-BE49-F238E27FC236}">
                    <a16:creationId xmlns:a16="http://schemas.microsoft.com/office/drawing/2014/main" xmlns="" id="{69146922-9C81-4103-9EB1-570F2CCBDCAF}"/>
                  </a:ext>
                </a:extLst>
              </p:cNvPr>
              <p:cNvSpPr/>
              <p:nvPr/>
            </p:nvSpPr>
            <p:spPr>
              <a:xfrm>
                <a:off x="2553347" y="1096479"/>
                <a:ext cx="156210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156210" h="97790">
                    <a:moveTo>
                      <a:pt x="78854" y="91643"/>
                    </a:moveTo>
                    <a:lnTo>
                      <a:pt x="49771" y="78752"/>
                    </a:lnTo>
                    <a:lnTo>
                      <a:pt x="42240" y="73647"/>
                    </a:lnTo>
                    <a:lnTo>
                      <a:pt x="35814" y="71120"/>
                    </a:lnTo>
                    <a:lnTo>
                      <a:pt x="32969" y="70129"/>
                    </a:lnTo>
                    <a:lnTo>
                      <a:pt x="24599" y="69786"/>
                    </a:lnTo>
                    <a:lnTo>
                      <a:pt x="17018" y="67894"/>
                    </a:lnTo>
                    <a:lnTo>
                      <a:pt x="11595" y="66103"/>
                    </a:lnTo>
                    <a:lnTo>
                      <a:pt x="8102" y="65239"/>
                    </a:lnTo>
                    <a:lnTo>
                      <a:pt x="4826" y="64071"/>
                    </a:lnTo>
                    <a:lnTo>
                      <a:pt x="2476" y="63157"/>
                    </a:lnTo>
                    <a:lnTo>
                      <a:pt x="1930" y="63461"/>
                    </a:lnTo>
                    <a:lnTo>
                      <a:pt x="1066" y="63893"/>
                    </a:lnTo>
                    <a:lnTo>
                      <a:pt x="0" y="64211"/>
                    </a:lnTo>
                    <a:lnTo>
                      <a:pt x="11811" y="69748"/>
                    </a:lnTo>
                    <a:lnTo>
                      <a:pt x="21640" y="70739"/>
                    </a:lnTo>
                    <a:lnTo>
                      <a:pt x="33274" y="75450"/>
                    </a:lnTo>
                    <a:lnTo>
                      <a:pt x="42075" y="95567"/>
                    </a:lnTo>
                    <a:lnTo>
                      <a:pt x="45212" y="97777"/>
                    </a:lnTo>
                    <a:lnTo>
                      <a:pt x="42227" y="86931"/>
                    </a:lnTo>
                    <a:lnTo>
                      <a:pt x="48996" y="87083"/>
                    </a:lnTo>
                    <a:lnTo>
                      <a:pt x="61087" y="88265"/>
                    </a:lnTo>
                    <a:lnTo>
                      <a:pt x="70523" y="89776"/>
                    </a:lnTo>
                    <a:lnTo>
                      <a:pt x="76657" y="91084"/>
                    </a:lnTo>
                    <a:lnTo>
                      <a:pt x="78854" y="91643"/>
                    </a:lnTo>
                    <a:close/>
                  </a:path>
                  <a:path w="156210" h="97790">
                    <a:moveTo>
                      <a:pt x="95986" y="101"/>
                    </a:moveTo>
                    <a:lnTo>
                      <a:pt x="91859" y="1778"/>
                    </a:lnTo>
                    <a:lnTo>
                      <a:pt x="91109" y="7988"/>
                    </a:lnTo>
                    <a:lnTo>
                      <a:pt x="87045" y="10807"/>
                    </a:lnTo>
                    <a:lnTo>
                      <a:pt x="84747" y="15354"/>
                    </a:lnTo>
                    <a:lnTo>
                      <a:pt x="90576" y="13589"/>
                    </a:lnTo>
                    <a:lnTo>
                      <a:pt x="94043" y="12636"/>
                    </a:lnTo>
                    <a:lnTo>
                      <a:pt x="95758" y="5778"/>
                    </a:lnTo>
                    <a:lnTo>
                      <a:pt x="95986" y="101"/>
                    </a:lnTo>
                    <a:close/>
                  </a:path>
                  <a:path w="156210" h="97790">
                    <a:moveTo>
                      <a:pt x="99593" y="85204"/>
                    </a:moveTo>
                    <a:lnTo>
                      <a:pt x="93624" y="81432"/>
                    </a:lnTo>
                    <a:lnTo>
                      <a:pt x="87020" y="75768"/>
                    </a:lnTo>
                    <a:lnTo>
                      <a:pt x="82308" y="74510"/>
                    </a:lnTo>
                    <a:lnTo>
                      <a:pt x="85445" y="87718"/>
                    </a:lnTo>
                    <a:lnTo>
                      <a:pt x="94564" y="86779"/>
                    </a:lnTo>
                    <a:lnTo>
                      <a:pt x="99593" y="85204"/>
                    </a:lnTo>
                    <a:close/>
                  </a:path>
                  <a:path w="156210" h="97790">
                    <a:moveTo>
                      <a:pt x="112306" y="22301"/>
                    </a:moveTo>
                    <a:lnTo>
                      <a:pt x="82550" y="22301"/>
                    </a:lnTo>
                    <a:lnTo>
                      <a:pt x="76695" y="22301"/>
                    </a:lnTo>
                    <a:lnTo>
                      <a:pt x="77609" y="23774"/>
                    </a:lnTo>
                    <a:lnTo>
                      <a:pt x="78193" y="25412"/>
                    </a:lnTo>
                    <a:lnTo>
                      <a:pt x="78117" y="27076"/>
                    </a:lnTo>
                    <a:lnTo>
                      <a:pt x="101257" y="24536"/>
                    </a:lnTo>
                    <a:lnTo>
                      <a:pt x="112306" y="22301"/>
                    </a:lnTo>
                    <a:close/>
                  </a:path>
                  <a:path w="156210" h="97790">
                    <a:moveTo>
                      <a:pt x="129463" y="61785"/>
                    </a:moveTo>
                    <a:lnTo>
                      <a:pt x="127101" y="55816"/>
                    </a:lnTo>
                    <a:lnTo>
                      <a:pt x="121132" y="58166"/>
                    </a:lnTo>
                    <a:lnTo>
                      <a:pt x="126949" y="60680"/>
                    </a:lnTo>
                    <a:lnTo>
                      <a:pt x="125539" y="63982"/>
                    </a:lnTo>
                    <a:lnTo>
                      <a:pt x="85356" y="51854"/>
                    </a:lnTo>
                    <a:lnTo>
                      <a:pt x="84442" y="51092"/>
                    </a:lnTo>
                    <a:lnTo>
                      <a:pt x="83870" y="50622"/>
                    </a:lnTo>
                    <a:lnTo>
                      <a:pt x="74917" y="44335"/>
                    </a:lnTo>
                    <a:lnTo>
                      <a:pt x="70662" y="40881"/>
                    </a:lnTo>
                    <a:lnTo>
                      <a:pt x="85293" y="39928"/>
                    </a:lnTo>
                    <a:lnTo>
                      <a:pt x="94881" y="42608"/>
                    </a:lnTo>
                    <a:lnTo>
                      <a:pt x="87490" y="44335"/>
                    </a:lnTo>
                    <a:lnTo>
                      <a:pt x="86080" y="47790"/>
                    </a:lnTo>
                    <a:lnTo>
                      <a:pt x="88747" y="51092"/>
                    </a:lnTo>
                    <a:lnTo>
                      <a:pt x="92202" y="52197"/>
                    </a:lnTo>
                    <a:lnTo>
                      <a:pt x="104787" y="47485"/>
                    </a:lnTo>
                    <a:lnTo>
                      <a:pt x="113271" y="51092"/>
                    </a:lnTo>
                    <a:lnTo>
                      <a:pt x="107454" y="57696"/>
                    </a:lnTo>
                    <a:lnTo>
                      <a:pt x="100063" y="57543"/>
                    </a:lnTo>
                    <a:lnTo>
                      <a:pt x="113118" y="59893"/>
                    </a:lnTo>
                    <a:lnTo>
                      <a:pt x="116420" y="57696"/>
                    </a:lnTo>
                    <a:lnTo>
                      <a:pt x="119710" y="55499"/>
                    </a:lnTo>
                    <a:lnTo>
                      <a:pt x="126479" y="50622"/>
                    </a:lnTo>
                    <a:lnTo>
                      <a:pt x="118160" y="47485"/>
                    </a:lnTo>
                    <a:lnTo>
                      <a:pt x="115633" y="46532"/>
                    </a:lnTo>
                    <a:lnTo>
                      <a:pt x="115112" y="46380"/>
                    </a:lnTo>
                    <a:lnTo>
                      <a:pt x="103835" y="43078"/>
                    </a:lnTo>
                    <a:lnTo>
                      <a:pt x="99745" y="46380"/>
                    </a:lnTo>
                    <a:lnTo>
                      <a:pt x="102425" y="40246"/>
                    </a:lnTo>
                    <a:lnTo>
                      <a:pt x="101866" y="39928"/>
                    </a:lnTo>
                    <a:lnTo>
                      <a:pt x="101473" y="39700"/>
                    </a:lnTo>
                    <a:lnTo>
                      <a:pt x="95821" y="36474"/>
                    </a:lnTo>
                    <a:lnTo>
                      <a:pt x="86855" y="35534"/>
                    </a:lnTo>
                    <a:lnTo>
                      <a:pt x="82613" y="38366"/>
                    </a:lnTo>
                    <a:lnTo>
                      <a:pt x="78689" y="39700"/>
                    </a:lnTo>
                    <a:lnTo>
                      <a:pt x="75552" y="38773"/>
                    </a:lnTo>
                    <a:lnTo>
                      <a:pt x="73482" y="37604"/>
                    </a:lnTo>
                    <a:lnTo>
                      <a:pt x="72199" y="39217"/>
                    </a:lnTo>
                    <a:lnTo>
                      <a:pt x="70561" y="40754"/>
                    </a:lnTo>
                    <a:lnTo>
                      <a:pt x="68503" y="41922"/>
                    </a:lnTo>
                    <a:lnTo>
                      <a:pt x="68199" y="42113"/>
                    </a:lnTo>
                    <a:lnTo>
                      <a:pt x="67703" y="42481"/>
                    </a:lnTo>
                    <a:lnTo>
                      <a:pt x="68046" y="44577"/>
                    </a:lnTo>
                    <a:lnTo>
                      <a:pt x="66890" y="46532"/>
                    </a:lnTo>
                    <a:lnTo>
                      <a:pt x="65163" y="51257"/>
                    </a:lnTo>
                    <a:lnTo>
                      <a:pt x="72555" y="51092"/>
                    </a:lnTo>
                    <a:lnTo>
                      <a:pt x="72402" y="63792"/>
                    </a:lnTo>
                    <a:lnTo>
                      <a:pt x="70040" y="61302"/>
                    </a:lnTo>
                    <a:lnTo>
                      <a:pt x="69405" y="71043"/>
                    </a:lnTo>
                    <a:lnTo>
                      <a:pt x="72872" y="76390"/>
                    </a:lnTo>
                    <a:lnTo>
                      <a:pt x="77901" y="82054"/>
                    </a:lnTo>
                    <a:lnTo>
                      <a:pt x="77266" y="75768"/>
                    </a:lnTo>
                    <a:lnTo>
                      <a:pt x="76327" y="67906"/>
                    </a:lnTo>
                    <a:lnTo>
                      <a:pt x="72580" y="63995"/>
                    </a:lnTo>
                    <a:lnTo>
                      <a:pt x="89535" y="64147"/>
                    </a:lnTo>
                    <a:lnTo>
                      <a:pt x="94665" y="71018"/>
                    </a:lnTo>
                    <a:lnTo>
                      <a:pt x="101193" y="72351"/>
                    </a:lnTo>
                    <a:lnTo>
                      <a:pt x="106845" y="71018"/>
                    </a:lnTo>
                    <a:lnTo>
                      <a:pt x="109181" y="69964"/>
                    </a:lnTo>
                    <a:lnTo>
                      <a:pt x="122110" y="71069"/>
                    </a:lnTo>
                    <a:lnTo>
                      <a:pt x="124218" y="69964"/>
                    </a:lnTo>
                    <a:lnTo>
                      <a:pt x="126949" y="68541"/>
                    </a:lnTo>
                    <a:lnTo>
                      <a:pt x="127990" y="67983"/>
                    </a:lnTo>
                    <a:lnTo>
                      <a:pt x="129438" y="64147"/>
                    </a:lnTo>
                    <a:lnTo>
                      <a:pt x="129463" y="61785"/>
                    </a:lnTo>
                    <a:close/>
                  </a:path>
                  <a:path w="156210" h="97790">
                    <a:moveTo>
                      <a:pt x="155714" y="5283"/>
                    </a:moveTo>
                    <a:lnTo>
                      <a:pt x="155232" y="0"/>
                    </a:lnTo>
                    <a:lnTo>
                      <a:pt x="137668" y="9588"/>
                    </a:lnTo>
                    <a:lnTo>
                      <a:pt x="120777" y="15976"/>
                    </a:lnTo>
                    <a:lnTo>
                      <a:pt x="86080" y="22212"/>
                    </a:lnTo>
                    <a:lnTo>
                      <a:pt x="112712" y="22212"/>
                    </a:lnTo>
                    <a:lnTo>
                      <a:pt x="120230" y="20688"/>
                    </a:lnTo>
                    <a:lnTo>
                      <a:pt x="133070" y="17183"/>
                    </a:lnTo>
                    <a:lnTo>
                      <a:pt x="137795" y="15646"/>
                    </a:lnTo>
                    <a:lnTo>
                      <a:pt x="155714" y="5283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5" name="object 16">
                <a:extLst>
                  <a:ext uri="{FF2B5EF4-FFF2-40B4-BE49-F238E27FC236}">
                    <a16:creationId xmlns:a16="http://schemas.microsoft.com/office/drawing/2014/main" xmlns="" id="{3A0770EC-9104-4668-91A7-DA372A050D93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573959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56" name="object 17">
                <a:extLst>
                  <a:ext uri="{FF2B5EF4-FFF2-40B4-BE49-F238E27FC236}">
                    <a16:creationId xmlns:a16="http://schemas.microsoft.com/office/drawing/2014/main" xmlns="" id="{3F9F6673-5738-4963-9B00-FB2E7EBF2832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556455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57" name="object 18">
                <a:extLst>
                  <a:ext uri="{FF2B5EF4-FFF2-40B4-BE49-F238E27FC236}">
                    <a16:creationId xmlns:a16="http://schemas.microsoft.com/office/drawing/2014/main" xmlns="" id="{0761E051-87D6-4F0E-8798-548A85413095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65742" y="1137170"/>
                <a:ext cx="29248" cy="15773"/>
              </a:xfrm>
              <a:prstGeom prst="rect">
                <a:avLst/>
              </a:prstGeom>
            </p:spPr>
          </p:pic>
          <p:pic>
            <p:nvPicPr>
              <p:cNvPr id="58" name="object 19">
                <a:extLst>
                  <a:ext uri="{FF2B5EF4-FFF2-40B4-BE49-F238E27FC236}">
                    <a16:creationId xmlns:a16="http://schemas.microsoft.com/office/drawing/2014/main" xmlns="" id="{E7084D1B-8A33-46E6-B9B9-5ECF3CE660B6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43159" y="1040348"/>
                <a:ext cx="314471" cy="127342"/>
              </a:xfrm>
              <a:prstGeom prst="rect">
                <a:avLst/>
              </a:prstGeom>
            </p:spPr>
          </p:pic>
          <p:pic>
            <p:nvPicPr>
              <p:cNvPr id="59" name="object 20">
                <a:extLst>
                  <a:ext uri="{FF2B5EF4-FFF2-40B4-BE49-F238E27FC236}">
                    <a16:creationId xmlns:a16="http://schemas.microsoft.com/office/drawing/2014/main" xmlns="" id="{D43633E6-0906-42C2-8590-ED5BE2E2F26E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433345" y="693369"/>
                <a:ext cx="33858" cy="6921"/>
              </a:xfrm>
              <a:prstGeom prst="rect">
                <a:avLst/>
              </a:prstGeom>
            </p:spPr>
          </p:pic>
          <p:sp>
            <p:nvSpPr>
              <p:cNvPr id="60" name="object 21">
                <a:extLst>
                  <a:ext uri="{FF2B5EF4-FFF2-40B4-BE49-F238E27FC236}">
                    <a16:creationId xmlns:a16="http://schemas.microsoft.com/office/drawing/2014/main" xmlns="" id="{10790C0F-3542-4F68-92AC-9EF6C2E193AC}"/>
                  </a:ext>
                </a:extLst>
              </p:cNvPr>
              <p:cNvSpPr/>
              <p:nvPr/>
            </p:nvSpPr>
            <p:spPr>
              <a:xfrm>
                <a:off x="2375940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15100" y="0"/>
                    </a:moveTo>
                    <a:lnTo>
                      <a:pt x="14376" y="177"/>
                    </a:lnTo>
                    <a:lnTo>
                      <a:pt x="14040" y="533"/>
                    </a:lnTo>
                    <a:lnTo>
                      <a:pt x="13995" y="2082"/>
                    </a:lnTo>
                    <a:lnTo>
                      <a:pt x="14096" y="2387"/>
                    </a:lnTo>
                    <a:lnTo>
                      <a:pt x="14414" y="15824"/>
                    </a:lnTo>
                    <a:lnTo>
                      <a:pt x="4038" y="20459"/>
                    </a:lnTo>
                    <a:lnTo>
                      <a:pt x="1676" y="21399"/>
                    </a:lnTo>
                    <a:lnTo>
                      <a:pt x="419" y="21717"/>
                    </a:lnTo>
                    <a:lnTo>
                      <a:pt x="0" y="21755"/>
                    </a:lnTo>
                    <a:lnTo>
                      <a:pt x="2971" y="22898"/>
                    </a:lnTo>
                    <a:lnTo>
                      <a:pt x="11582" y="26377"/>
                    </a:lnTo>
                    <a:lnTo>
                      <a:pt x="18745" y="31203"/>
                    </a:lnTo>
                    <a:lnTo>
                      <a:pt x="29286" y="30454"/>
                    </a:lnTo>
                    <a:lnTo>
                      <a:pt x="36804" y="17792"/>
                    </a:lnTo>
                    <a:lnTo>
                      <a:pt x="37020" y="17500"/>
                    </a:lnTo>
                    <a:lnTo>
                      <a:pt x="37325" y="16992"/>
                    </a:lnTo>
                    <a:lnTo>
                      <a:pt x="35890" y="14020"/>
                    </a:lnTo>
                    <a:lnTo>
                      <a:pt x="35255" y="12192"/>
                    </a:lnTo>
                    <a:lnTo>
                      <a:pt x="35090" y="11798"/>
                    </a:lnTo>
                    <a:lnTo>
                      <a:pt x="29946" y="3937"/>
                    </a:lnTo>
                    <a:lnTo>
                      <a:pt x="21666" y="1346"/>
                    </a:lnTo>
                    <a:lnTo>
                      <a:pt x="18046" y="533"/>
                    </a:lnTo>
                    <a:lnTo>
                      <a:pt x="15100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22">
                <a:extLst>
                  <a:ext uri="{FF2B5EF4-FFF2-40B4-BE49-F238E27FC236}">
                    <a16:creationId xmlns:a16="http://schemas.microsoft.com/office/drawing/2014/main" xmlns="" id="{084D4BEF-E13D-41B2-AE79-F1CC023F0C18}"/>
                  </a:ext>
                </a:extLst>
              </p:cNvPr>
              <p:cNvSpPr/>
              <p:nvPr/>
            </p:nvSpPr>
            <p:spPr>
              <a:xfrm>
                <a:off x="236590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74412" y="28244"/>
                    </a:moveTo>
                    <a:lnTo>
                      <a:pt x="47536" y="28244"/>
                    </a:lnTo>
                    <a:lnTo>
                      <a:pt x="48152" y="29870"/>
                    </a:lnTo>
                    <a:lnTo>
                      <a:pt x="48641" y="31584"/>
                    </a:lnTo>
                    <a:lnTo>
                      <a:pt x="70167" y="54635"/>
                    </a:lnTo>
                    <a:lnTo>
                      <a:pt x="73079" y="55276"/>
                    </a:lnTo>
                    <a:lnTo>
                      <a:pt x="80146" y="55954"/>
                    </a:lnTo>
                    <a:lnTo>
                      <a:pt x="89418" y="55077"/>
                    </a:lnTo>
                    <a:lnTo>
                      <a:pt x="94132" y="53149"/>
                    </a:lnTo>
                    <a:lnTo>
                      <a:pt x="81340" y="53136"/>
                    </a:lnTo>
                    <a:lnTo>
                      <a:pt x="76073" y="52565"/>
                    </a:lnTo>
                    <a:lnTo>
                      <a:pt x="90545" y="52565"/>
                    </a:lnTo>
                    <a:lnTo>
                      <a:pt x="96735" y="48933"/>
                    </a:lnTo>
                    <a:lnTo>
                      <a:pt x="91734" y="47757"/>
                    </a:lnTo>
                    <a:lnTo>
                      <a:pt x="84964" y="43786"/>
                    </a:lnTo>
                    <a:lnTo>
                      <a:pt x="77663" y="35381"/>
                    </a:lnTo>
                    <a:lnTo>
                      <a:pt x="74412" y="28244"/>
                    </a:lnTo>
                    <a:close/>
                  </a:path>
                  <a:path w="99694" h="56515">
                    <a:moveTo>
                      <a:pt x="69951" y="54597"/>
                    </a:moveTo>
                    <a:lnTo>
                      <a:pt x="70127" y="54635"/>
                    </a:lnTo>
                    <a:lnTo>
                      <a:pt x="69951" y="54597"/>
                    </a:lnTo>
                    <a:close/>
                  </a:path>
                  <a:path w="99694" h="56515">
                    <a:moveTo>
                      <a:pt x="97497" y="48475"/>
                    </a:moveTo>
                    <a:lnTo>
                      <a:pt x="90233" y="53098"/>
                    </a:lnTo>
                    <a:lnTo>
                      <a:pt x="81534" y="53149"/>
                    </a:lnTo>
                    <a:lnTo>
                      <a:pt x="94132" y="53149"/>
                    </a:lnTo>
                    <a:lnTo>
                      <a:pt x="99161" y="51092"/>
                    </a:lnTo>
                    <a:lnTo>
                      <a:pt x="98501" y="49987"/>
                    </a:lnTo>
                    <a:lnTo>
                      <a:pt x="98107" y="49390"/>
                    </a:lnTo>
                    <a:lnTo>
                      <a:pt x="98686" y="48996"/>
                    </a:lnTo>
                    <a:lnTo>
                      <a:pt x="97840" y="48983"/>
                    </a:lnTo>
                    <a:lnTo>
                      <a:pt x="97497" y="48475"/>
                    </a:lnTo>
                    <a:close/>
                  </a:path>
                  <a:path w="99694" h="56515">
                    <a:moveTo>
                      <a:pt x="81412" y="53136"/>
                    </a:moveTo>
                    <a:close/>
                  </a:path>
                  <a:path w="99694" h="56515">
                    <a:moveTo>
                      <a:pt x="90545" y="52565"/>
                    </a:moveTo>
                    <a:lnTo>
                      <a:pt x="76073" y="52565"/>
                    </a:lnTo>
                    <a:lnTo>
                      <a:pt x="81412" y="53136"/>
                    </a:lnTo>
                    <a:lnTo>
                      <a:pt x="89636" y="53098"/>
                    </a:lnTo>
                    <a:lnTo>
                      <a:pt x="90545" y="52565"/>
                    </a:lnTo>
                    <a:close/>
                  </a:path>
                  <a:path w="99694" h="56515">
                    <a:moveTo>
                      <a:pt x="98742" y="48958"/>
                    </a:moveTo>
                    <a:lnTo>
                      <a:pt x="98412" y="48996"/>
                    </a:lnTo>
                    <a:lnTo>
                      <a:pt x="98686" y="48996"/>
                    </a:lnTo>
                    <a:close/>
                  </a:path>
                  <a:path w="99694" h="56515">
                    <a:moveTo>
                      <a:pt x="7010" y="14211"/>
                    </a:moveTo>
                    <a:lnTo>
                      <a:pt x="4521" y="14871"/>
                    </a:lnTo>
                    <a:lnTo>
                      <a:pt x="0" y="20078"/>
                    </a:lnTo>
                    <a:lnTo>
                      <a:pt x="1911" y="26708"/>
                    </a:lnTo>
                    <a:lnTo>
                      <a:pt x="2997" y="31102"/>
                    </a:lnTo>
                    <a:lnTo>
                      <a:pt x="8242" y="33731"/>
                    </a:lnTo>
                    <a:lnTo>
                      <a:pt x="10337" y="33705"/>
                    </a:lnTo>
                    <a:lnTo>
                      <a:pt x="12623" y="32727"/>
                    </a:lnTo>
                    <a:lnTo>
                      <a:pt x="18513" y="30568"/>
                    </a:lnTo>
                    <a:lnTo>
                      <a:pt x="8788" y="30568"/>
                    </a:lnTo>
                    <a:lnTo>
                      <a:pt x="6019" y="29184"/>
                    </a:lnTo>
                    <a:lnTo>
                      <a:pt x="5067" y="26708"/>
                    </a:lnTo>
                    <a:lnTo>
                      <a:pt x="4820" y="25717"/>
                    </a:lnTo>
                    <a:lnTo>
                      <a:pt x="4461" y="24523"/>
                    </a:lnTo>
                    <a:lnTo>
                      <a:pt x="3708" y="20497"/>
                    </a:lnTo>
                    <a:lnTo>
                      <a:pt x="6086" y="17767"/>
                    </a:lnTo>
                    <a:lnTo>
                      <a:pt x="7658" y="17424"/>
                    </a:lnTo>
                    <a:lnTo>
                      <a:pt x="15220" y="17424"/>
                    </a:lnTo>
                    <a:lnTo>
                      <a:pt x="15062" y="17399"/>
                    </a:lnTo>
                    <a:lnTo>
                      <a:pt x="13322" y="15595"/>
                    </a:lnTo>
                    <a:lnTo>
                      <a:pt x="10858" y="14859"/>
                    </a:lnTo>
                    <a:lnTo>
                      <a:pt x="10325" y="14719"/>
                    </a:lnTo>
                    <a:lnTo>
                      <a:pt x="7010" y="14211"/>
                    </a:lnTo>
                    <a:close/>
                  </a:path>
                  <a:path w="99694" h="56515">
                    <a:moveTo>
                      <a:pt x="24131" y="14363"/>
                    </a:moveTo>
                    <a:lnTo>
                      <a:pt x="21056" y="14363"/>
                    </a:lnTo>
                    <a:lnTo>
                      <a:pt x="21132" y="14782"/>
                    </a:lnTo>
                    <a:lnTo>
                      <a:pt x="21131" y="17399"/>
                    </a:lnTo>
                    <a:lnTo>
                      <a:pt x="21348" y="26174"/>
                    </a:lnTo>
                    <a:lnTo>
                      <a:pt x="11493" y="29870"/>
                    </a:lnTo>
                    <a:lnTo>
                      <a:pt x="9982" y="30518"/>
                    </a:lnTo>
                    <a:lnTo>
                      <a:pt x="8788" y="30568"/>
                    </a:lnTo>
                    <a:lnTo>
                      <a:pt x="18513" y="30568"/>
                    </a:lnTo>
                    <a:lnTo>
                      <a:pt x="24472" y="28384"/>
                    </a:lnTo>
                    <a:lnTo>
                      <a:pt x="24131" y="14363"/>
                    </a:lnTo>
                    <a:close/>
                  </a:path>
                  <a:path w="99694" h="56515">
                    <a:moveTo>
                      <a:pt x="69634" y="11658"/>
                    </a:moveTo>
                    <a:lnTo>
                      <a:pt x="25234" y="11658"/>
                    </a:lnTo>
                    <a:lnTo>
                      <a:pt x="26771" y="11976"/>
                    </a:lnTo>
                    <a:lnTo>
                      <a:pt x="38722" y="13703"/>
                    </a:lnTo>
                    <a:lnTo>
                      <a:pt x="45123" y="23482"/>
                    </a:lnTo>
                    <a:lnTo>
                      <a:pt x="45306" y="23926"/>
                    </a:lnTo>
                    <a:lnTo>
                      <a:pt x="46228" y="26555"/>
                    </a:lnTo>
                    <a:lnTo>
                      <a:pt x="48298" y="30530"/>
                    </a:lnTo>
                    <a:lnTo>
                      <a:pt x="48069" y="29730"/>
                    </a:lnTo>
                    <a:lnTo>
                      <a:pt x="47811" y="28968"/>
                    </a:lnTo>
                    <a:lnTo>
                      <a:pt x="47536" y="28244"/>
                    </a:lnTo>
                    <a:lnTo>
                      <a:pt x="74412" y="28244"/>
                    </a:lnTo>
                    <a:lnTo>
                      <a:pt x="71069" y="20904"/>
                    </a:lnTo>
                    <a:lnTo>
                      <a:pt x="70196" y="12705"/>
                    </a:lnTo>
                    <a:lnTo>
                      <a:pt x="69634" y="11658"/>
                    </a:lnTo>
                    <a:close/>
                  </a:path>
                  <a:path w="99694" h="56515">
                    <a:moveTo>
                      <a:pt x="17181" y="17729"/>
                    </a:moveTo>
                    <a:lnTo>
                      <a:pt x="9677" y="17729"/>
                    </a:lnTo>
                    <a:lnTo>
                      <a:pt x="9855" y="17767"/>
                    </a:lnTo>
                    <a:lnTo>
                      <a:pt x="10541" y="17970"/>
                    </a:lnTo>
                    <a:lnTo>
                      <a:pt x="12941" y="18986"/>
                    </a:lnTo>
                    <a:lnTo>
                      <a:pt x="13906" y="21513"/>
                    </a:lnTo>
                    <a:lnTo>
                      <a:pt x="13677" y="22580"/>
                    </a:lnTo>
                    <a:lnTo>
                      <a:pt x="13100" y="23482"/>
                    </a:lnTo>
                    <a:lnTo>
                      <a:pt x="12985" y="23926"/>
                    </a:lnTo>
                    <a:lnTo>
                      <a:pt x="13931" y="24523"/>
                    </a:lnTo>
                    <a:lnTo>
                      <a:pt x="13525" y="25044"/>
                    </a:lnTo>
                    <a:lnTo>
                      <a:pt x="13220" y="25349"/>
                    </a:lnTo>
                    <a:lnTo>
                      <a:pt x="17259" y="25717"/>
                    </a:lnTo>
                    <a:lnTo>
                      <a:pt x="18821" y="23926"/>
                    </a:lnTo>
                    <a:lnTo>
                      <a:pt x="20231" y="21450"/>
                    </a:lnTo>
                    <a:lnTo>
                      <a:pt x="20802" y="18110"/>
                    </a:lnTo>
                    <a:lnTo>
                      <a:pt x="18732" y="17945"/>
                    </a:lnTo>
                    <a:lnTo>
                      <a:pt x="17181" y="17729"/>
                    </a:lnTo>
                    <a:close/>
                  </a:path>
                  <a:path w="99694" h="56515">
                    <a:moveTo>
                      <a:pt x="9761" y="17752"/>
                    </a:moveTo>
                    <a:close/>
                  </a:path>
                  <a:path w="99694" h="56515">
                    <a:moveTo>
                      <a:pt x="15220" y="17424"/>
                    </a:moveTo>
                    <a:lnTo>
                      <a:pt x="7658" y="17424"/>
                    </a:lnTo>
                    <a:lnTo>
                      <a:pt x="9761" y="17752"/>
                    </a:lnTo>
                    <a:lnTo>
                      <a:pt x="17181" y="17729"/>
                    </a:lnTo>
                    <a:lnTo>
                      <a:pt x="15220" y="17424"/>
                    </a:lnTo>
                    <a:close/>
                  </a:path>
                  <a:path w="99694" h="56515">
                    <a:moveTo>
                      <a:pt x="21061" y="14579"/>
                    </a:moveTo>
                    <a:lnTo>
                      <a:pt x="21066" y="14782"/>
                    </a:lnTo>
                    <a:lnTo>
                      <a:pt x="21061" y="14579"/>
                    </a:lnTo>
                    <a:close/>
                  </a:path>
                  <a:path w="99694" h="56515">
                    <a:moveTo>
                      <a:pt x="24879" y="8432"/>
                    </a:moveTo>
                    <a:lnTo>
                      <a:pt x="23025" y="8801"/>
                    </a:lnTo>
                    <a:lnTo>
                      <a:pt x="20430" y="11658"/>
                    </a:lnTo>
                    <a:lnTo>
                      <a:pt x="20309" y="11976"/>
                    </a:lnTo>
                    <a:lnTo>
                      <a:pt x="21061" y="14579"/>
                    </a:lnTo>
                    <a:lnTo>
                      <a:pt x="21056" y="14363"/>
                    </a:lnTo>
                    <a:lnTo>
                      <a:pt x="24131" y="14363"/>
                    </a:lnTo>
                    <a:lnTo>
                      <a:pt x="24019" y="13703"/>
                    </a:lnTo>
                    <a:lnTo>
                      <a:pt x="23939" y="13436"/>
                    </a:lnTo>
                    <a:lnTo>
                      <a:pt x="23837" y="12471"/>
                    </a:lnTo>
                    <a:lnTo>
                      <a:pt x="24422" y="11836"/>
                    </a:lnTo>
                    <a:lnTo>
                      <a:pt x="25234" y="11658"/>
                    </a:lnTo>
                    <a:lnTo>
                      <a:pt x="69634" y="11658"/>
                    </a:lnTo>
                    <a:lnTo>
                      <a:pt x="68345" y="9258"/>
                    </a:lnTo>
                    <a:lnTo>
                      <a:pt x="28879" y="9258"/>
                    </a:lnTo>
                    <a:lnTo>
                      <a:pt x="27901" y="9042"/>
                    </a:lnTo>
                    <a:lnTo>
                      <a:pt x="27317" y="8953"/>
                    </a:lnTo>
                    <a:lnTo>
                      <a:pt x="24879" y="8432"/>
                    </a:lnTo>
                    <a:close/>
                  </a:path>
                  <a:path w="99694" h="56515">
                    <a:moveTo>
                      <a:pt x="47332" y="0"/>
                    </a:moveTo>
                    <a:lnTo>
                      <a:pt x="45288" y="1752"/>
                    </a:lnTo>
                    <a:lnTo>
                      <a:pt x="37909" y="6324"/>
                    </a:lnTo>
                    <a:lnTo>
                      <a:pt x="28879" y="9258"/>
                    </a:lnTo>
                    <a:lnTo>
                      <a:pt x="68345" y="9258"/>
                    </a:lnTo>
                    <a:lnTo>
                      <a:pt x="67613" y="7894"/>
                    </a:lnTo>
                    <a:lnTo>
                      <a:pt x="61255" y="4600"/>
                    </a:lnTo>
                    <a:lnTo>
                      <a:pt x="49060" y="952"/>
                    </a:lnTo>
                    <a:lnTo>
                      <a:pt x="47332" y="0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" name="object 23">
                <a:extLst>
                  <a:ext uri="{FF2B5EF4-FFF2-40B4-BE49-F238E27FC236}">
                    <a16:creationId xmlns:a16="http://schemas.microsoft.com/office/drawing/2014/main" xmlns="" id="{6DD7351D-8178-4F04-A442-4B2EB8AF4D63}"/>
                  </a:ext>
                </a:extLst>
              </p:cNvPr>
              <p:cNvSpPr/>
              <p:nvPr/>
            </p:nvSpPr>
            <p:spPr>
              <a:xfrm>
                <a:off x="2369654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13589" y="8026"/>
                    </a:moveTo>
                    <a:lnTo>
                      <a:pt x="12687" y="7912"/>
                    </a:lnTo>
                    <a:lnTo>
                      <a:pt x="11772" y="7797"/>
                    </a:lnTo>
                    <a:lnTo>
                      <a:pt x="11455" y="7759"/>
                    </a:lnTo>
                    <a:lnTo>
                      <a:pt x="10401" y="7632"/>
                    </a:lnTo>
                    <a:lnTo>
                      <a:pt x="10680" y="7264"/>
                    </a:lnTo>
                    <a:lnTo>
                      <a:pt x="9105" y="6261"/>
                    </a:lnTo>
                    <a:lnTo>
                      <a:pt x="9918" y="4991"/>
                    </a:lnTo>
                    <a:lnTo>
                      <a:pt x="10147" y="3924"/>
                    </a:lnTo>
                    <a:lnTo>
                      <a:pt x="9182" y="1397"/>
                    </a:lnTo>
                    <a:lnTo>
                      <a:pt x="6781" y="393"/>
                    </a:lnTo>
                    <a:lnTo>
                      <a:pt x="5842" y="139"/>
                    </a:lnTo>
                    <a:lnTo>
                      <a:pt x="5003" y="12"/>
                    </a:lnTo>
                    <a:lnTo>
                      <a:pt x="4076" y="0"/>
                    </a:lnTo>
                    <a:lnTo>
                      <a:pt x="3251" y="177"/>
                    </a:lnTo>
                    <a:lnTo>
                      <a:pt x="2527" y="482"/>
                    </a:lnTo>
                    <a:lnTo>
                      <a:pt x="1879" y="876"/>
                    </a:lnTo>
                    <a:lnTo>
                      <a:pt x="1346" y="1320"/>
                    </a:lnTo>
                    <a:lnTo>
                      <a:pt x="0" y="3187"/>
                    </a:lnTo>
                    <a:lnTo>
                      <a:pt x="685" y="6858"/>
                    </a:lnTo>
                    <a:lnTo>
                      <a:pt x="1092" y="8229"/>
                    </a:lnTo>
                    <a:lnTo>
                      <a:pt x="1308" y="9118"/>
                    </a:lnTo>
                    <a:lnTo>
                      <a:pt x="2260" y="11595"/>
                    </a:lnTo>
                    <a:lnTo>
                      <a:pt x="5041" y="12979"/>
                    </a:lnTo>
                    <a:lnTo>
                      <a:pt x="6223" y="12928"/>
                    </a:lnTo>
                    <a:lnTo>
                      <a:pt x="7962" y="12192"/>
                    </a:lnTo>
                    <a:lnTo>
                      <a:pt x="10998" y="11061"/>
                    </a:lnTo>
                    <a:lnTo>
                      <a:pt x="13589" y="8026"/>
                    </a:lnTo>
                    <a:close/>
                  </a:path>
                  <a:path w="16510" h="15875">
                    <a:moveTo>
                      <a:pt x="16040" y="9829"/>
                    </a:moveTo>
                    <a:lnTo>
                      <a:pt x="12788" y="13703"/>
                    </a:lnTo>
                    <a:lnTo>
                      <a:pt x="8877" y="15138"/>
                    </a:lnTo>
                    <a:lnTo>
                      <a:pt x="8255" y="15405"/>
                    </a:lnTo>
                    <a:lnTo>
                      <a:pt x="7658" y="15595"/>
                    </a:lnTo>
                    <a:lnTo>
                      <a:pt x="7073" y="15722"/>
                    </a:lnTo>
                    <a:lnTo>
                      <a:pt x="10972" y="15773"/>
                    </a:lnTo>
                    <a:lnTo>
                      <a:pt x="14427" y="11950"/>
                    </a:lnTo>
                    <a:lnTo>
                      <a:pt x="16040" y="9829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3" name="object 24">
                <a:extLst>
                  <a:ext uri="{FF2B5EF4-FFF2-40B4-BE49-F238E27FC236}">
                    <a16:creationId xmlns:a16="http://schemas.microsoft.com/office/drawing/2014/main" xmlns="" id="{2B628345-A23C-457D-9DA6-D05388064739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301646" y="666851"/>
                <a:ext cx="12280" cy="12776"/>
              </a:xfrm>
              <a:prstGeom prst="rect">
                <a:avLst/>
              </a:prstGeom>
            </p:spPr>
          </p:pic>
          <p:pic>
            <p:nvPicPr>
              <p:cNvPr id="64" name="object 25">
                <a:extLst>
                  <a:ext uri="{FF2B5EF4-FFF2-40B4-BE49-F238E27FC236}">
                    <a16:creationId xmlns:a16="http://schemas.microsoft.com/office/drawing/2014/main" xmlns="" id="{1B1BB6D5-2FDE-4944-9F09-7BAA0C0237CA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237415" y="610693"/>
                <a:ext cx="300641" cy="589058"/>
              </a:xfrm>
              <a:prstGeom prst="rect">
                <a:avLst/>
              </a:prstGeom>
            </p:spPr>
          </p:pic>
          <p:pic>
            <p:nvPicPr>
              <p:cNvPr id="65" name="object 26">
                <a:extLst>
                  <a:ext uri="{FF2B5EF4-FFF2-40B4-BE49-F238E27FC236}">
                    <a16:creationId xmlns:a16="http://schemas.microsoft.com/office/drawing/2014/main" xmlns="" id="{E058B86F-A5D1-4FCD-8910-4ABA4751E6A1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505722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66" name="object 27">
                <a:extLst>
                  <a:ext uri="{FF2B5EF4-FFF2-40B4-BE49-F238E27FC236}">
                    <a16:creationId xmlns:a16="http://schemas.microsoft.com/office/drawing/2014/main" xmlns="" id="{F7A9A888-9EC6-44D4-B100-997BA95EC022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453760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67" name="object 28">
                <a:extLst>
                  <a:ext uri="{FF2B5EF4-FFF2-40B4-BE49-F238E27FC236}">
                    <a16:creationId xmlns:a16="http://schemas.microsoft.com/office/drawing/2014/main" xmlns="" id="{384F50F6-137D-4CB8-81AC-838104CC406A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491346" y="1137171"/>
                <a:ext cx="29248" cy="15773"/>
              </a:xfrm>
              <a:prstGeom prst="rect">
                <a:avLst/>
              </a:prstGeom>
            </p:spPr>
          </p:pic>
          <p:sp>
            <p:nvSpPr>
              <p:cNvPr id="68" name="object 29">
                <a:extLst>
                  <a:ext uri="{FF2B5EF4-FFF2-40B4-BE49-F238E27FC236}">
                    <a16:creationId xmlns:a16="http://schemas.microsoft.com/office/drawing/2014/main" xmlns="" id="{4A19B5D1-0922-441D-9B06-3463546C83E3}"/>
                  </a:ext>
                </a:extLst>
              </p:cNvPr>
              <p:cNvSpPr/>
              <p:nvPr/>
            </p:nvSpPr>
            <p:spPr>
              <a:xfrm>
                <a:off x="2532797" y="546162"/>
                <a:ext cx="2095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0320">
                    <a:moveTo>
                      <a:pt x="16090" y="0"/>
                    </a:moveTo>
                    <a:lnTo>
                      <a:pt x="10363" y="0"/>
                    </a:lnTo>
                    <a:lnTo>
                      <a:pt x="4635" y="0"/>
                    </a:lnTo>
                    <a:lnTo>
                      <a:pt x="0" y="4533"/>
                    </a:lnTo>
                    <a:lnTo>
                      <a:pt x="0" y="15697"/>
                    </a:lnTo>
                    <a:lnTo>
                      <a:pt x="4635" y="20231"/>
                    </a:lnTo>
                    <a:lnTo>
                      <a:pt x="16090" y="20231"/>
                    </a:lnTo>
                    <a:lnTo>
                      <a:pt x="20726" y="15697"/>
                    </a:lnTo>
                    <a:lnTo>
                      <a:pt x="20726" y="4533"/>
                    </a:lnTo>
                    <a:lnTo>
                      <a:pt x="16090" y="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30">
                <a:extLst>
                  <a:ext uri="{FF2B5EF4-FFF2-40B4-BE49-F238E27FC236}">
                    <a16:creationId xmlns:a16="http://schemas.microsoft.com/office/drawing/2014/main" xmlns="" id="{082EBBD2-9559-471F-869F-F3573F6A194D}"/>
                  </a:ext>
                </a:extLst>
              </p:cNvPr>
              <p:cNvSpPr/>
              <p:nvPr/>
            </p:nvSpPr>
            <p:spPr>
              <a:xfrm>
                <a:off x="2422779" y="551598"/>
                <a:ext cx="128905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28905" h="86995">
                    <a:moveTo>
                      <a:pt x="9779" y="84848"/>
                    </a:moveTo>
                    <a:lnTo>
                      <a:pt x="6121" y="70827"/>
                    </a:lnTo>
                    <a:lnTo>
                      <a:pt x="4025" y="69240"/>
                    </a:lnTo>
                    <a:lnTo>
                      <a:pt x="1981" y="67500"/>
                    </a:lnTo>
                    <a:lnTo>
                      <a:pt x="0" y="65570"/>
                    </a:lnTo>
                    <a:lnTo>
                      <a:pt x="2451" y="82880"/>
                    </a:lnTo>
                    <a:lnTo>
                      <a:pt x="9779" y="84848"/>
                    </a:lnTo>
                    <a:close/>
                  </a:path>
                  <a:path w="128905" h="86995">
                    <a:moveTo>
                      <a:pt x="24650" y="86410"/>
                    </a:moveTo>
                    <a:lnTo>
                      <a:pt x="23406" y="84480"/>
                    </a:lnTo>
                    <a:lnTo>
                      <a:pt x="21894" y="82042"/>
                    </a:lnTo>
                    <a:lnTo>
                      <a:pt x="20256" y="79222"/>
                    </a:lnTo>
                    <a:lnTo>
                      <a:pt x="15798" y="77216"/>
                    </a:lnTo>
                    <a:lnTo>
                      <a:pt x="11290" y="74650"/>
                    </a:lnTo>
                    <a:lnTo>
                      <a:pt x="6959" y="71450"/>
                    </a:lnTo>
                    <a:lnTo>
                      <a:pt x="7823" y="73469"/>
                    </a:lnTo>
                    <a:lnTo>
                      <a:pt x="22682" y="86194"/>
                    </a:lnTo>
                    <a:lnTo>
                      <a:pt x="24650" y="86410"/>
                    </a:lnTo>
                    <a:close/>
                  </a:path>
                  <a:path w="128905" h="86995">
                    <a:moveTo>
                      <a:pt x="125171" y="2095"/>
                    </a:moveTo>
                    <a:lnTo>
                      <a:pt x="123024" y="0"/>
                    </a:lnTo>
                    <a:lnTo>
                      <a:pt x="120370" y="0"/>
                    </a:lnTo>
                    <a:lnTo>
                      <a:pt x="117716" y="0"/>
                    </a:lnTo>
                    <a:lnTo>
                      <a:pt x="115570" y="2095"/>
                    </a:lnTo>
                    <a:lnTo>
                      <a:pt x="115570" y="7277"/>
                    </a:lnTo>
                    <a:lnTo>
                      <a:pt x="117716" y="9372"/>
                    </a:lnTo>
                    <a:lnTo>
                      <a:pt x="123024" y="9372"/>
                    </a:lnTo>
                    <a:lnTo>
                      <a:pt x="125171" y="7277"/>
                    </a:lnTo>
                    <a:lnTo>
                      <a:pt x="125171" y="2095"/>
                    </a:lnTo>
                    <a:close/>
                  </a:path>
                  <a:path w="128905" h="86995">
                    <a:moveTo>
                      <a:pt x="128663" y="23241"/>
                    </a:moveTo>
                    <a:lnTo>
                      <a:pt x="126123" y="24320"/>
                    </a:lnTo>
                    <a:lnTo>
                      <a:pt x="123329" y="24917"/>
                    </a:lnTo>
                    <a:lnTo>
                      <a:pt x="117551" y="24917"/>
                    </a:lnTo>
                    <a:lnTo>
                      <a:pt x="114858" y="24371"/>
                    </a:lnTo>
                    <a:lnTo>
                      <a:pt x="112407" y="23368"/>
                    </a:lnTo>
                    <a:lnTo>
                      <a:pt x="112839" y="34937"/>
                    </a:lnTo>
                    <a:lnTo>
                      <a:pt x="113563" y="58127"/>
                    </a:lnTo>
                    <a:lnTo>
                      <a:pt x="115404" y="57962"/>
                    </a:lnTo>
                    <a:lnTo>
                      <a:pt x="115125" y="56908"/>
                    </a:lnTo>
                    <a:lnTo>
                      <a:pt x="115100" y="56781"/>
                    </a:lnTo>
                    <a:lnTo>
                      <a:pt x="114833" y="56908"/>
                    </a:lnTo>
                    <a:lnTo>
                      <a:pt x="115087" y="56743"/>
                    </a:lnTo>
                    <a:lnTo>
                      <a:pt x="120345" y="54406"/>
                    </a:lnTo>
                    <a:lnTo>
                      <a:pt x="125056" y="55943"/>
                    </a:lnTo>
                    <a:lnTo>
                      <a:pt x="126682" y="56629"/>
                    </a:lnTo>
                    <a:lnTo>
                      <a:pt x="126923" y="54406"/>
                    </a:lnTo>
                    <a:lnTo>
                      <a:pt x="127622" y="47929"/>
                    </a:lnTo>
                    <a:lnTo>
                      <a:pt x="128206" y="40068"/>
                    </a:lnTo>
                    <a:lnTo>
                      <a:pt x="128536" y="32131"/>
                    </a:lnTo>
                    <a:lnTo>
                      <a:pt x="128638" y="24917"/>
                    </a:lnTo>
                    <a:lnTo>
                      <a:pt x="128663" y="23241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" name="object 31">
                <a:extLst>
                  <a:ext uri="{FF2B5EF4-FFF2-40B4-BE49-F238E27FC236}">
                    <a16:creationId xmlns:a16="http://schemas.microsoft.com/office/drawing/2014/main" xmlns="" id="{ADF69642-EF94-450A-A179-A3EFFCE50633}"/>
                  </a:ext>
                </a:extLst>
              </p:cNvPr>
              <p:cNvSpPr/>
              <p:nvPr/>
            </p:nvSpPr>
            <p:spPr>
              <a:xfrm>
                <a:off x="2539644" y="579589"/>
                <a:ext cx="825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9684">
                    <a:moveTo>
                      <a:pt x="7531" y="5448"/>
                    </a:moveTo>
                    <a:lnTo>
                      <a:pt x="6858" y="4419"/>
                    </a:lnTo>
                    <a:lnTo>
                      <a:pt x="7264" y="3098"/>
                    </a:lnTo>
                    <a:lnTo>
                      <a:pt x="6794" y="1689"/>
                    </a:lnTo>
                    <a:lnTo>
                      <a:pt x="4076" y="0"/>
                    </a:lnTo>
                    <a:lnTo>
                      <a:pt x="1955" y="495"/>
                    </a:lnTo>
                    <a:lnTo>
                      <a:pt x="25" y="3175"/>
                    </a:lnTo>
                    <a:lnTo>
                      <a:pt x="0" y="4597"/>
                    </a:lnTo>
                    <a:lnTo>
                      <a:pt x="673" y="5626"/>
                    </a:lnTo>
                    <a:lnTo>
                      <a:pt x="266" y="6946"/>
                    </a:lnTo>
                    <a:lnTo>
                      <a:pt x="736" y="8356"/>
                    </a:lnTo>
                    <a:lnTo>
                      <a:pt x="2082" y="9194"/>
                    </a:lnTo>
                    <a:lnTo>
                      <a:pt x="2400" y="9334"/>
                    </a:lnTo>
                    <a:lnTo>
                      <a:pt x="3289" y="8953"/>
                    </a:lnTo>
                    <a:lnTo>
                      <a:pt x="4305" y="8902"/>
                    </a:lnTo>
                    <a:lnTo>
                      <a:pt x="5194" y="9245"/>
                    </a:lnTo>
                    <a:lnTo>
                      <a:pt x="5765" y="8978"/>
                    </a:lnTo>
                    <a:lnTo>
                      <a:pt x="6286" y="8559"/>
                    </a:lnTo>
                    <a:lnTo>
                      <a:pt x="7505" y="6870"/>
                    </a:lnTo>
                    <a:lnTo>
                      <a:pt x="7531" y="5448"/>
                    </a:lnTo>
                    <a:close/>
                  </a:path>
                  <a:path w="8255" h="19684">
                    <a:moveTo>
                      <a:pt x="8255" y="15976"/>
                    </a:moveTo>
                    <a:lnTo>
                      <a:pt x="8140" y="14224"/>
                    </a:lnTo>
                    <a:lnTo>
                      <a:pt x="7086" y="13131"/>
                    </a:lnTo>
                    <a:lnTo>
                      <a:pt x="6972" y="13512"/>
                    </a:lnTo>
                    <a:lnTo>
                      <a:pt x="6794" y="13893"/>
                    </a:lnTo>
                    <a:lnTo>
                      <a:pt x="5384" y="15862"/>
                    </a:lnTo>
                    <a:lnTo>
                      <a:pt x="3149" y="16370"/>
                    </a:lnTo>
                    <a:lnTo>
                      <a:pt x="1320" y="15240"/>
                    </a:lnTo>
                    <a:lnTo>
                      <a:pt x="1117" y="15074"/>
                    </a:lnTo>
                    <a:lnTo>
                      <a:pt x="939" y="14884"/>
                    </a:lnTo>
                    <a:lnTo>
                      <a:pt x="533" y="16256"/>
                    </a:lnTo>
                    <a:lnTo>
                      <a:pt x="1028" y="17729"/>
                    </a:lnTo>
                    <a:lnTo>
                      <a:pt x="3873" y="19481"/>
                    </a:lnTo>
                    <a:lnTo>
                      <a:pt x="6096" y="18973"/>
                    </a:lnTo>
                    <a:lnTo>
                      <a:pt x="8255" y="15976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1" name="object 32">
                <a:extLst>
                  <a:ext uri="{FF2B5EF4-FFF2-40B4-BE49-F238E27FC236}">
                    <a16:creationId xmlns:a16="http://schemas.microsoft.com/office/drawing/2014/main" xmlns="" id="{DFE785F7-0C9A-4660-A656-78713C4332D1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228688" y="696068"/>
                <a:ext cx="477389" cy="471623"/>
              </a:xfrm>
              <a:prstGeom prst="rect">
                <a:avLst/>
              </a:prstGeom>
            </p:spPr>
          </p:pic>
          <p:sp>
            <p:nvSpPr>
              <p:cNvPr id="72" name="object 33">
                <a:extLst>
                  <a:ext uri="{FF2B5EF4-FFF2-40B4-BE49-F238E27FC236}">
                    <a16:creationId xmlns:a16="http://schemas.microsoft.com/office/drawing/2014/main" xmlns="" id="{631726B1-7912-4DE4-B63B-DCFC6761AD41}"/>
                  </a:ext>
                </a:extLst>
              </p:cNvPr>
              <p:cNvSpPr/>
              <p:nvPr/>
            </p:nvSpPr>
            <p:spPr>
              <a:xfrm>
                <a:off x="2539250" y="588111"/>
                <a:ext cx="889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9684">
                    <a:moveTo>
                      <a:pt x="8089" y="4089"/>
                    </a:moveTo>
                    <a:lnTo>
                      <a:pt x="7747" y="1981"/>
                    </a:lnTo>
                    <a:lnTo>
                      <a:pt x="6146" y="990"/>
                    </a:lnTo>
                    <a:lnTo>
                      <a:pt x="4546" y="0"/>
                    </a:lnTo>
                    <a:lnTo>
                      <a:pt x="2311" y="508"/>
                    </a:lnTo>
                    <a:lnTo>
                      <a:pt x="0" y="3746"/>
                    </a:lnTo>
                    <a:lnTo>
                      <a:pt x="342" y="5867"/>
                    </a:lnTo>
                    <a:lnTo>
                      <a:pt x="3543" y="7835"/>
                    </a:lnTo>
                    <a:lnTo>
                      <a:pt x="5778" y="7327"/>
                    </a:lnTo>
                    <a:lnTo>
                      <a:pt x="8089" y="4089"/>
                    </a:lnTo>
                    <a:close/>
                  </a:path>
                  <a:path w="8889" h="19684">
                    <a:moveTo>
                      <a:pt x="8356" y="16090"/>
                    </a:moveTo>
                    <a:lnTo>
                      <a:pt x="7696" y="14960"/>
                    </a:lnTo>
                    <a:lnTo>
                      <a:pt x="8064" y="13550"/>
                    </a:lnTo>
                    <a:lnTo>
                      <a:pt x="7543" y="12065"/>
                    </a:lnTo>
                    <a:lnTo>
                      <a:pt x="4597" y="10236"/>
                    </a:lnTo>
                    <a:lnTo>
                      <a:pt x="2247" y="10769"/>
                    </a:lnTo>
                    <a:lnTo>
                      <a:pt x="152" y="13690"/>
                    </a:lnTo>
                    <a:lnTo>
                      <a:pt x="101" y="15189"/>
                    </a:lnTo>
                    <a:lnTo>
                      <a:pt x="762" y="16306"/>
                    </a:lnTo>
                    <a:lnTo>
                      <a:pt x="482" y="17399"/>
                    </a:lnTo>
                    <a:lnTo>
                      <a:pt x="723" y="18542"/>
                    </a:lnTo>
                    <a:lnTo>
                      <a:pt x="1435" y="19367"/>
                    </a:lnTo>
                    <a:lnTo>
                      <a:pt x="3594" y="18884"/>
                    </a:lnTo>
                    <a:lnTo>
                      <a:pt x="5537" y="18961"/>
                    </a:lnTo>
                    <a:lnTo>
                      <a:pt x="7086" y="19227"/>
                    </a:lnTo>
                    <a:lnTo>
                      <a:pt x="7366" y="18884"/>
                    </a:lnTo>
                    <a:lnTo>
                      <a:pt x="8305" y="17576"/>
                    </a:lnTo>
                    <a:lnTo>
                      <a:pt x="8356" y="16306"/>
                    </a:lnTo>
                    <a:lnTo>
                      <a:pt x="8356" y="1609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2" name="object 34">
              <a:extLst>
                <a:ext uri="{FF2B5EF4-FFF2-40B4-BE49-F238E27FC236}">
                  <a16:creationId xmlns:a16="http://schemas.microsoft.com/office/drawing/2014/main" xmlns="" id="{CF873C71-5897-4E08-B4A3-5F82E0593255}"/>
                </a:ext>
              </a:extLst>
            </p:cNvPr>
            <p:cNvSpPr txBox="1"/>
            <p:nvPr/>
          </p:nvSpPr>
          <p:spPr>
            <a:xfrm>
              <a:off x="8088662" y="375659"/>
              <a:ext cx="1648503" cy="443006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060"/>
                </a:lnSpc>
                <a:spcBef>
                  <a:spcPts val="225"/>
                </a:spcBef>
              </a:pP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</a:t>
              </a:r>
              <a:r>
                <a:rPr sz="900" spc="13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экономического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развития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инвестиций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Самарской</a:t>
              </a:r>
              <a:r>
                <a:rPr sz="900" spc="10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области</a:t>
              </a:r>
              <a:endParaRPr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bject 34">
              <a:extLst>
                <a:ext uri="{FF2B5EF4-FFF2-40B4-BE49-F238E27FC236}">
                  <a16:creationId xmlns:a16="http://schemas.microsoft.com/office/drawing/2014/main" xmlns="" id="{4B7E0104-FA77-4F44-A658-663C66C8260A}"/>
                </a:ext>
              </a:extLst>
            </p:cNvPr>
            <p:cNvSpPr txBox="1"/>
            <p:nvPr/>
          </p:nvSpPr>
          <p:spPr>
            <a:xfrm>
              <a:off x="10483702" y="380408"/>
              <a:ext cx="1570365" cy="470000"/>
            </a:xfrm>
            <a:prstGeom prst="rect">
              <a:avLst/>
            </a:prstGeom>
          </p:spPr>
          <p:txBody>
            <a:bodyPr vert="horz" wrap="square" lIns="0" tIns="28575" rIns="0" bIns="0" rtlCol="0" anchor="ctr">
              <a:spAutoFit/>
            </a:bodyPr>
            <a:lstStyle/>
            <a:p>
              <a:pPr marL="12700" marR="5080">
                <a:spcBef>
                  <a:spcPts val="225"/>
                </a:spcBef>
              </a:pPr>
              <a:r>
                <a:rPr lang="ru-RU" sz="900" dirty="0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Муниципальный район </a:t>
              </a:r>
              <a:r>
                <a:rPr lang="ru-RU" sz="900" dirty="0" err="1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Кинельский</a:t>
              </a:r>
              <a:r>
                <a:rPr lang="ru-RU" sz="900" dirty="0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12700" marR="5080">
                <a:spcBef>
                  <a:spcPts val="225"/>
                </a:spcBef>
              </a:pPr>
              <a:r>
                <a:rPr lang="ru-RU" sz="900" dirty="0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Самарской области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829894" y="332487"/>
            <a:ext cx="527350" cy="64013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1385" y="3079905"/>
            <a:ext cx="120006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ЦЕЛЬ: 3</a:t>
            </a:r>
            <a:r>
              <a:rPr lang="ru-RU" sz="1600" b="1" dirty="0" smtClean="0"/>
              <a:t>. </a:t>
            </a:r>
            <a:r>
              <a:rPr lang="ru-RU" sz="1600" b="1" i="1" dirty="0"/>
              <a:t>К 2026 году </a:t>
            </a:r>
            <a:r>
              <a:rPr lang="ru-RU" sz="1600" b="1" i="1" dirty="0" smtClean="0"/>
              <a:t>муниципальный район должен стать районом с популярными  6 туристическими маршрутами, включающими в себя</a:t>
            </a:r>
            <a:r>
              <a:rPr lang="ru-RU" sz="1600" b="1" dirty="0" smtClean="0"/>
              <a:t> </a:t>
            </a:r>
            <a:r>
              <a:rPr lang="ru-RU" sz="1600" b="1" i="1" dirty="0" smtClean="0"/>
              <a:t>событийный туризм </a:t>
            </a:r>
            <a:r>
              <a:rPr lang="ru-RU" sz="1600" b="1" i="1" dirty="0"/>
              <a:t>на основе традиционных </a:t>
            </a:r>
            <a:r>
              <a:rPr lang="ru-RU" sz="1600" b="1" i="1" dirty="0" smtClean="0"/>
              <a:t> культурных </a:t>
            </a:r>
            <a:r>
              <a:rPr lang="ru-RU" sz="1600" b="1" i="1" dirty="0"/>
              <a:t>и общественных мероприятий, проводимых на территории сельских поселений муниципального района </a:t>
            </a:r>
            <a:r>
              <a:rPr lang="ru-RU" sz="1600" b="1" i="1" dirty="0" err="1"/>
              <a:t>Кинельский</a:t>
            </a:r>
            <a:endParaRPr lang="ru-RU" sz="1600" b="1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52993" y="3876365"/>
            <a:ext cx="117808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/>
              <a:t>Задача: Создание  </a:t>
            </a:r>
            <a:r>
              <a:rPr lang="ru-RU" sz="1600" b="1" dirty="0"/>
              <a:t>востребованных и популярных турпродуктов  с учетом природных, географических, транспортных  </a:t>
            </a:r>
            <a:r>
              <a:rPr lang="ru-RU" sz="1600" b="1" dirty="0" smtClean="0"/>
              <a:t>преимуществ </a:t>
            </a:r>
            <a:r>
              <a:rPr lang="ru-RU" sz="1600" b="1" dirty="0"/>
              <a:t>района, бренда территории, наличия объектов историко-культурного наследия, природных </a:t>
            </a:r>
            <a:r>
              <a:rPr lang="ru-RU" sz="1600" b="1" dirty="0" smtClean="0"/>
              <a:t>объектов</a:t>
            </a:r>
            <a:endParaRPr lang="ru-RU" sz="1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80746" y="4430666"/>
            <a:ext cx="1151266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- Проект </a:t>
            </a:r>
            <a:r>
              <a:rPr lang="ru-RU" sz="1600" dirty="0"/>
              <a:t>«Туристская </a:t>
            </a:r>
            <a:r>
              <a:rPr lang="ru-RU" sz="1600" dirty="0" err="1"/>
              <a:t>Алакаевка</a:t>
            </a:r>
            <a:r>
              <a:rPr lang="ru-RU" sz="1600" dirty="0"/>
              <a:t>» (создание комплексного туристского центра в </a:t>
            </a:r>
            <a:r>
              <a:rPr lang="ru-RU" sz="1600" dirty="0" err="1"/>
              <a:t>Алакаевке</a:t>
            </a:r>
            <a:r>
              <a:rPr lang="ru-RU" sz="1600" dirty="0"/>
              <a:t>, включающего разнообразные туристические объекты  исторического, экологического, спортивного, рекреационного характера</a:t>
            </a:r>
            <a:r>
              <a:rPr lang="ru-RU" sz="1600" dirty="0" smtClean="0"/>
              <a:t>»;</a:t>
            </a:r>
            <a:endParaRPr lang="ru-RU" sz="1600" dirty="0"/>
          </a:p>
          <a:p>
            <a:r>
              <a:rPr lang="ru-RU" sz="1600" dirty="0" smtClean="0"/>
              <a:t>- Проект </a:t>
            </a:r>
            <a:r>
              <a:rPr lang="ru-RU" sz="1600" dirty="0"/>
              <a:t>«Туристический комплекс «Бобровка» (создание туристской инфраструктуры: дороги, средства размещения гостей и пункты питания</a:t>
            </a:r>
            <a:r>
              <a:rPr lang="ru-RU" sz="1600" dirty="0" smtClean="0"/>
              <a:t>);</a:t>
            </a:r>
            <a:endParaRPr lang="ru-RU" sz="1600" dirty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Проект</a:t>
            </a:r>
            <a:r>
              <a:rPr lang="ru-RU" sz="1600" dirty="0"/>
              <a:t>  «</a:t>
            </a:r>
            <a:r>
              <a:rPr lang="ru-RU" sz="1600" dirty="0" err="1"/>
              <a:t>Страусиная</a:t>
            </a:r>
            <a:r>
              <a:rPr lang="ru-RU" sz="1600" dirty="0"/>
              <a:t> ферма в </a:t>
            </a:r>
            <a:r>
              <a:rPr lang="ru-RU" sz="1600" dirty="0" err="1" smtClean="0"/>
              <a:t>сп</a:t>
            </a:r>
            <a:r>
              <a:rPr lang="ru-RU" sz="1600" dirty="0" smtClean="0"/>
              <a:t> </a:t>
            </a:r>
            <a:r>
              <a:rPr lang="ru-RU" sz="1600" dirty="0" err="1" smtClean="0"/>
              <a:t>Чубовка</a:t>
            </a:r>
            <a:r>
              <a:rPr lang="ru-RU" sz="1600" dirty="0" smtClean="0"/>
              <a:t>» </a:t>
            </a:r>
            <a:r>
              <a:rPr lang="ru-RU" sz="1600" dirty="0"/>
              <a:t>(инфраструктура фермы: благоустройство, дороги, пункты питания, культура обслуживания, </a:t>
            </a:r>
            <a:r>
              <a:rPr lang="ru-RU" sz="1600" dirty="0" err="1"/>
              <a:t>подпроекты</a:t>
            </a:r>
            <a:r>
              <a:rPr lang="ru-RU" sz="1600" dirty="0" smtClean="0"/>
              <a:t>);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Проект «</a:t>
            </a:r>
            <a:r>
              <a:rPr lang="ru-RU" sz="1600" dirty="0" err="1" smtClean="0"/>
              <a:t>Кинельская</a:t>
            </a:r>
            <a:r>
              <a:rPr lang="ru-RU" sz="1600" dirty="0" smtClean="0"/>
              <a:t> кругосветка» в </a:t>
            </a:r>
            <a:r>
              <a:rPr lang="ru-RU" sz="1600" dirty="0" err="1" smtClean="0"/>
              <a:t>сп</a:t>
            </a:r>
            <a:r>
              <a:rPr lang="ru-RU" sz="1600" dirty="0" smtClean="0"/>
              <a:t> </a:t>
            </a:r>
            <a:r>
              <a:rPr lang="ru-RU" sz="1600" dirty="0" err="1" smtClean="0"/>
              <a:t>Чубовка</a:t>
            </a:r>
            <a:r>
              <a:rPr lang="ru-RU" sz="1600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Проект «</a:t>
            </a:r>
            <a:r>
              <a:rPr lang="ru-RU" sz="1600" dirty="0" err="1" smtClean="0"/>
              <a:t>Кинельская</a:t>
            </a:r>
            <a:r>
              <a:rPr lang="ru-RU" sz="1600" dirty="0" smtClean="0"/>
              <a:t> жемчужина» </a:t>
            </a:r>
            <a:endParaRPr lang="ru-RU" sz="16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191385" y="1255596"/>
            <a:ext cx="119332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ЦЕЛЬ: 2. </a:t>
            </a:r>
            <a:r>
              <a:rPr lang="ru-RU" sz="1600" b="1" i="1" dirty="0" smtClean="0"/>
              <a:t>К 2026 году муниципальный район должен обеспечить кардинальную технологическую модернизацию предприятий сельскохозяйственной отрасли , увеличив производительность труда не менее чем на 25%.</a:t>
            </a:r>
            <a:endParaRPr lang="ru-RU" sz="16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8975" y="2308432"/>
            <a:ext cx="115703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 smtClean="0"/>
              <a:t>Проекты </a:t>
            </a:r>
            <a:r>
              <a:rPr lang="ru-RU" sz="1600" dirty="0"/>
              <a:t>по приобретению современной сельскохозяйственной техники и оборудования на  сельскохозяйственных предприятиях </a:t>
            </a:r>
            <a:r>
              <a:rPr lang="ru-RU" sz="1600" dirty="0" smtClean="0"/>
              <a:t>района (по 20 проектов в год). 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1385" y="1805505"/>
            <a:ext cx="117808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Задача: Развитие агропромышленного комплекса муниципального района на основе его модернизации и создания новых производств.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5010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6">
            <a:extLst>
              <a:ext uri="{FF2B5EF4-FFF2-40B4-BE49-F238E27FC236}">
                <a16:creationId xmlns:a16="http://schemas.microsoft.com/office/drawing/2014/main" xmlns="" id="{5B821D9F-B96E-25F8-FC33-2F7B717097C0}"/>
              </a:ext>
            </a:extLst>
          </p:cNvPr>
          <p:cNvSpPr/>
          <p:nvPr/>
        </p:nvSpPr>
        <p:spPr>
          <a:xfrm>
            <a:off x="331674" y="1214337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7">
            <a:extLst>
              <a:ext uri="{FF2B5EF4-FFF2-40B4-BE49-F238E27FC236}">
                <a16:creationId xmlns:a16="http://schemas.microsoft.com/office/drawing/2014/main" xmlns="" id="{97129AD0-AEDC-3D54-486D-6AD4C029B579}"/>
              </a:ext>
            </a:extLst>
          </p:cNvPr>
          <p:cNvSpPr/>
          <p:nvPr/>
        </p:nvSpPr>
        <p:spPr>
          <a:xfrm flipV="1">
            <a:off x="331674" y="6510214"/>
            <a:ext cx="11415826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1">
            <a:extLst>
              <a:ext uri="{FF2B5EF4-FFF2-40B4-BE49-F238E27FC236}">
                <a16:creationId xmlns:a16="http://schemas.microsoft.com/office/drawing/2014/main" xmlns="" id="{5EAC7AD2-7514-EF8C-E644-762603C14DAA}"/>
              </a:ext>
            </a:extLst>
          </p:cNvPr>
          <p:cNvSpPr txBox="1">
            <a:spLocks/>
          </p:cNvSpPr>
          <p:nvPr/>
        </p:nvSpPr>
        <p:spPr>
          <a:xfrm>
            <a:off x="11831638" y="6444981"/>
            <a:ext cx="28115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23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38">
            <a:extLst>
              <a:ext uri="{FF2B5EF4-FFF2-40B4-BE49-F238E27FC236}">
                <a16:creationId xmlns:a16="http://schemas.microsoft.com/office/drawing/2014/main" xmlns="" id="{2D5C8AA4-6317-9FF0-13F4-1216E5E23BA3}"/>
              </a:ext>
            </a:extLst>
          </p:cNvPr>
          <p:cNvSpPr txBox="1">
            <a:spLocks/>
          </p:cNvSpPr>
          <p:nvPr/>
        </p:nvSpPr>
        <p:spPr>
          <a:xfrm>
            <a:off x="318975" y="233411"/>
            <a:ext cx="8748825" cy="65402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780"/>
              </a:spcBef>
            </a:pPr>
            <a:r>
              <a:rPr lang="ru-RU" sz="1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АРХИТЕКТУРА И ГРАДОСТРОИТЕЛЬСТВО.</a:t>
            </a:r>
            <a:br>
              <a:rPr lang="ru-RU" sz="1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ФУНКЦИОНАЛЬНОЕ ЗОНИРОВАНИЕ ТЕРРИТОРИИ</a:t>
            </a:r>
            <a:endParaRPr lang="ru-RU" sz="1800" b="1" spc="-10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0B3D6289-5032-45B8-8F4D-A969FFC02141}"/>
              </a:ext>
            </a:extLst>
          </p:cNvPr>
          <p:cNvSpPr txBox="1"/>
          <p:nvPr/>
        </p:nvSpPr>
        <p:spPr>
          <a:xfrm>
            <a:off x="318975" y="1450508"/>
            <a:ext cx="735709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Схема территориального планирования муниципального района </a:t>
            </a:r>
            <a:r>
              <a:rPr lang="ru-RU" i="1" dirty="0" err="1" smtClean="0"/>
              <a:t>Кинельский</a:t>
            </a:r>
            <a:r>
              <a:rPr lang="ru-RU" i="1" dirty="0" smtClean="0"/>
              <a:t> Самарской области разработана в 2010 году и утверждена решение Собрания представителей муниципального района </a:t>
            </a:r>
            <a:r>
              <a:rPr lang="ru-RU" i="1" dirty="0" err="1" smtClean="0"/>
              <a:t>Кинельский</a:t>
            </a:r>
            <a:r>
              <a:rPr lang="ru-RU" i="1" dirty="0" smtClean="0"/>
              <a:t> Самарской области 15.04.2010 № 547.</a:t>
            </a:r>
          </a:p>
          <a:p>
            <a:r>
              <a:rPr lang="ru-RU" i="1" dirty="0" smtClean="0"/>
              <a:t>Схема определяет назначение территорий муниципального района </a:t>
            </a:r>
            <a:r>
              <a:rPr lang="ru-RU" i="1" dirty="0" err="1" smtClean="0"/>
              <a:t>Кинельский</a:t>
            </a:r>
            <a:r>
              <a:rPr lang="ru-RU" i="1" dirty="0" smtClean="0"/>
              <a:t> исходя из совокупности социальных, экономических, экологических и иных факторов.</a:t>
            </a:r>
          </a:p>
          <a:p>
            <a:r>
              <a:rPr lang="ru-RU" i="1" u="sng" dirty="0" smtClean="0"/>
              <a:t>Схема включает в себя</a:t>
            </a:r>
            <a:r>
              <a:rPr lang="ru-RU" i="1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ru-RU" i="1" dirty="0" smtClean="0"/>
              <a:t>Положение о территориальном планировании </a:t>
            </a:r>
            <a:r>
              <a:rPr lang="ru-RU" i="1" dirty="0" err="1" smtClean="0"/>
              <a:t>м.р</a:t>
            </a:r>
            <a:r>
              <a:rPr lang="ru-RU" i="1" dirty="0" smtClean="0"/>
              <a:t>. </a:t>
            </a:r>
            <a:r>
              <a:rPr lang="ru-RU" i="1" dirty="0" err="1" smtClean="0"/>
              <a:t>Кинельский</a:t>
            </a:r>
            <a:r>
              <a:rPr lang="ru-RU" i="1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ru-RU" i="1" dirty="0" smtClean="0"/>
              <a:t>Карты (схемы) территориального планирования </a:t>
            </a:r>
            <a:r>
              <a:rPr lang="ru-RU" i="1" dirty="0" err="1" smtClean="0"/>
              <a:t>м.р</a:t>
            </a:r>
            <a:r>
              <a:rPr lang="ru-RU" i="1" dirty="0" smtClean="0"/>
              <a:t>. </a:t>
            </a:r>
            <a:r>
              <a:rPr lang="ru-RU" i="1" dirty="0" err="1" smtClean="0"/>
              <a:t>Кинельский</a:t>
            </a:r>
            <a:r>
              <a:rPr lang="ru-RU" i="1" dirty="0" smtClean="0"/>
              <a:t>.</a:t>
            </a:r>
          </a:p>
          <a:p>
            <a:r>
              <a:rPr lang="ru-RU" i="1" dirty="0" smtClean="0"/>
              <a:t>На территории муниципального района </a:t>
            </a:r>
            <a:r>
              <a:rPr lang="ru-RU" i="1" dirty="0" err="1" smtClean="0"/>
              <a:t>Кинельский</a:t>
            </a:r>
            <a:r>
              <a:rPr lang="ru-RU" i="1" dirty="0" smtClean="0"/>
              <a:t> Самарской области выделено </a:t>
            </a:r>
            <a:r>
              <a:rPr lang="ru-RU" b="1" i="1" dirty="0" smtClean="0"/>
              <a:t>3 основных групп функциональных зон</a:t>
            </a:r>
            <a:r>
              <a:rPr lang="ru-RU" i="1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ru-RU" i="1" dirty="0"/>
              <a:t>з</a:t>
            </a:r>
            <a:r>
              <a:rPr lang="ru-RU" i="1" dirty="0" smtClean="0"/>
              <a:t>оны строительного освоения;</a:t>
            </a:r>
          </a:p>
          <a:p>
            <a:pPr marL="285750" indent="-285750">
              <a:buFontTx/>
              <a:buChar char="-"/>
            </a:pPr>
            <a:r>
              <a:rPr lang="ru-RU" i="1" dirty="0" smtClean="0"/>
              <a:t>зоны сельскохозяйственного использования территории;</a:t>
            </a:r>
          </a:p>
          <a:p>
            <a:pPr marL="285750" indent="-285750">
              <a:buFontTx/>
              <a:buChar char="-"/>
            </a:pPr>
            <a:r>
              <a:rPr lang="ru-RU" i="1" dirty="0"/>
              <a:t>з</a:t>
            </a:r>
            <a:r>
              <a:rPr lang="ru-RU" i="1" dirty="0" smtClean="0"/>
              <a:t>оны ограниченного хозяйственного использования.</a:t>
            </a:r>
            <a:endParaRPr lang="ru-RU" i="1" dirty="0"/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xmlns="" id="{9952AA40-A42D-4423-BD2E-A26F905518D6}"/>
              </a:ext>
            </a:extLst>
          </p:cNvPr>
          <p:cNvGrpSpPr/>
          <p:nvPr/>
        </p:nvGrpSpPr>
        <p:grpSpPr>
          <a:xfrm>
            <a:off x="7528468" y="349323"/>
            <a:ext cx="4525599" cy="501085"/>
            <a:chOff x="7528468" y="349323"/>
            <a:chExt cx="4525599" cy="501085"/>
          </a:xfrm>
        </p:grpSpPr>
        <p:grpSp>
          <p:nvGrpSpPr>
            <p:cNvPr id="41" name="object 6">
              <a:extLst>
                <a:ext uri="{FF2B5EF4-FFF2-40B4-BE49-F238E27FC236}">
                  <a16:creationId xmlns:a16="http://schemas.microsoft.com/office/drawing/2014/main" xmlns="" id="{4699A496-66A7-4AE0-8C9E-A1A168FD389A}"/>
                </a:ext>
              </a:extLst>
            </p:cNvPr>
            <p:cNvGrpSpPr/>
            <p:nvPr/>
          </p:nvGrpSpPr>
          <p:grpSpPr>
            <a:xfrm>
              <a:off x="7528468" y="349323"/>
              <a:ext cx="453609" cy="496678"/>
              <a:chOff x="2228688" y="511439"/>
              <a:chExt cx="628942" cy="688658"/>
            </a:xfrm>
          </p:grpSpPr>
          <p:pic>
            <p:nvPicPr>
              <p:cNvPr id="46" name="object 7">
                <a:extLst>
                  <a:ext uri="{FF2B5EF4-FFF2-40B4-BE49-F238E27FC236}">
                    <a16:creationId xmlns:a16="http://schemas.microsoft.com/office/drawing/2014/main" xmlns="" id="{9D252118-5DF0-4A7D-9661-A9E98248E68A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386669" y="511439"/>
                <a:ext cx="313690" cy="572700"/>
              </a:xfrm>
              <a:prstGeom prst="rect">
                <a:avLst/>
              </a:prstGeom>
            </p:spPr>
          </p:pic>
          <p:pic>
            <p:nvPicPr>
              <p:cNvPr id="47" name="object 8">
                <a:extLst>
                  <a:ext uri="{FF2B5EF4-FFF2-40B4-BE49-F238E27FC236}">
                    <a16:creationId xmlns:a16="http://schemas.microsoft.com/office/drawing/2014/main" xmlns="" id="{00B510AD-A15B-4AF5-B459-6D56F9D54858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19120" y="693369"/>
                <a:ext cx="33845" cy="6921"/>
              </a:xfrm>
              <a:prstGeom prst="rect">
                <a:avLst/>
              </a:prstGeom>
            </p:spPr>
          </p:pic>
          <p:sp>
            <p:nvSpPr>
              <p:cNvPr id="48" name="object 9">
                <a:extLst>
                  <a:ext uri="{FF2B5EF4-FFF2-40B4-BE49-F238E27FC236}">
                    <a16:creationId xmlns:a16="http://schemas.microsoft.com/office/drawing/2014/main" xmlns="" id="{20EC0CEE-97A4-4714-AD42-972832A5A2D3}"/>
                  </a:ext>
                </a:extLst>
              </p:cNvPr>
              <p:cNvSpPr/>
              <p:nvPr/>
            </p:nvSpPr>
            <p:spPr>
              <a:xfrm>
                <a:off x="2673055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22224" y="0"/>
                    </a:moveTo>
                    <a:lnTo>
                      <a:pt x="1435" y="14020"/>
                    </a:lnTo>
                    <a:lnTo>
                      <a:pt x="0" y="16992"/>
                    </a:lnTo>
                    <a:lnTo>
                      <a:pt x="304" y="17500"/>
                    </a:lnTo>
                    <a:lnTo>
                      <a:pt x="520" y="17792"/>
                    </a:lnTo>
                    <a:lnTo>
                      <a:pt x="8039" y="30454"/>
                    </a:lnTo>
                    <a:lnTo>
                      <a:pt x="18580" y="31203"/>
                    </a:lnTo>
                    <a:lnTo>
                      <a:pt x="25742" y="26377"/>
                    </a:lnTo>
                    <a:lnTo>
                      <a:pt x="34353" y="22898"/>
                    </a:lnTo>
                    <a:lnTo>
                      <a:pt x="37325" y="21755"/>
                    </a:lnTo>
                    <a:lnTo>
                      <a:pt x="36906" y="21717"/>
                    </a:lnTo>
                    <a:lnTo>
                      <a:pt x="35648" y="21399"/>
                    </a:lnTo>
                    <a:lnTo>
                      <a:pt x="33286" y="20459"/>
                    </a:lnTo>
                    <a:lnTo>
                      <a:pt x="22910" y="15824"/>
                    </a:lnTo>
                    <a:lnTo>
                      <a:pt x="23228" y="2387"/>
                    </a:lnTo>
                    <a:lnTo>
                      <a:pt x="23329" y="2082"/>
                    </a:lnTo>
                    <a:lnTo>
                      <a:pt x="23274" y="533"/>
                    </a:lnTo>
                    <a:lnTo>
                      <a:pt x="22948" y="177"/>
                    </a:lnTo>
                    <a:lnTo>
                      <a:pt x="22224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10">
                <a:extLst>
                  <a:ext uri="{FF2B5EF4-FFF2-40B4-BE49-F238E27FC236}">
                    <a16:creationId xmlns:a16="http://schemas.microsoft.com/office/drawing/2014/main" xmlns="" id="{61A472EE-37E7-4CFA-A12E-CF2DC3F30C14}"/>
                  </a:ext>
                </a:extLst>
              </p:cNvPr>
              <p:cNvSpPr/>
              <p:nvPr/>
            </p:nvSpPr>
            <p:spPr>
              <a:xfrm>
                <a:off x="262125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419" y="48958"/>
                    </a:moveTo>
                    <a:lnTo>
                      <a:pt x="1054" y="49390"/>
                    </a:lnTo>
                    <a:lnTo>
                      <a:pt x="660" y="49987"/>
                    </a:lnTo>
                    <a:lnTo>
                      <a:pt x="0" y="51092"/>
                    </a:lnTo>
                    <a:lnTo>
                      <a:pt x="9737" y="55077"/>
                    </a:lnTo>
                    <a:lnTo>
                      <a:pt x="19010" y="55954"/>
                    </a:lnTo>
                    <a:lnTo>
                      <a:pt x="26080" y="55276"/>
                    </a:lnTo>
                    <a:lnTo>
                      <a:pt x="29034" y="54635"/>
                    </a:lnTo>
                    <a:lnTo>
                      <a:pt x="32582" y="53149"/>
                    </a:lnTo>
                    <a:lnTo>
                      <a:pt x="15398" y="53136"/>
                    </a:lnTo>
                    <a:lnTo>
                      <a:pt x="8928" y="53098"/>
                    </a:lnTo>
                    <a:lnTo>
                      <a:pt x="2481" y="48996"/>
                    </a:lnTo>
                    <a:lnTo>
                      <a:pt x="639" y="48983"/>
                    </a:lnTo>
                    <a:lnTo>
                      <a:pt x="419" y="48958"/>
                    </a:lnTo>
                    <a:close/>
                  </a:path>
                  <a:path w="99694" h="56515">
                    <a:moveTo>
                      <a:pt x="33993" y="52565"/>
                    </a:moveTo>
                    <a:lnTo>
                      <a:pt x="23088" y="52565"/>
                    </a:lnTo>
                    <a:lnTo>
                      <a:pt x="17627" y="53149"/>
                    </a:lnTo>
                    <a:lnTo>
                      <a:pt x="32582" y="53149"/>
                    </a:lnTo>
                    <a:lnTo>
                      <a:pt x="33993" y="52565"/>
                    </a:lnTo>
                    <a:close/>
                  </a:path>
                  <a:path w="99694" h="56515">
                    <a:moveTo>
                      <a:pt x="17749" y="53136"/>
                    </a:moveTo>
                    <a:close/>
                  </a:path>
                  <a:path w="99694" h="56515">
                    <a:moveTo>
                      <a:pt x="51828" y="0"/>
                    </a:moveTo>
                    <a:lnTo>
                      <a:pt x="50101" y="952"/>
                    </a:lnTo>
                    <a:lnTo>
                      <a:pt x="37906" y="4600"/>
                    </a:lnTo>
                    <a:lnTo>
                      <a:pt x="31548" y="7894"/>
                    </a:lnTo>
                    <a:lnTo>
                      <a:pt x="28964" y="12705"/>
                    </a:lnTo>
                    <a:lnTo>
                      <a:pt x="28092" y="20904"/>
                    </a:lnTo>
                    <a:lnTo>
                      <a:pt x="21497" y="35381"/>
                    </a:lnTo>
                    <a:lnTo>
                      <a:pt x="14197" y="43786"/>
                    </a:lnTo>
                    <a:lnTo>
                      <a:pt x="7427" y="47757"/>
                    </a:lnTo>
                    <a:lnTo>
                      <a:pt x="2425" y="48933"/>
                    </a:lnTo>
                    <a:lnTo>
                      <a:pt x="9524" y="53098"/>
                    </a:lnTo>
                    <a:lnTo>
                      <a:pt x="17749" y="53136"/>
                    </a:lnTo>
                    <a:lnTo>
                      <a:pt x="23088" y="52565"/>
                    </a:lnTo>
                    <a:lnTo>
                      <a:pt x="33993" y="52565"/>
                    </a:lnTo>
                    <a:lnTo>
                      <a:pt x="50520" y="31584"/>
                    </a:lnTo>
                    <a:lnTo>
                      <a:pt x="51059" y="29730"/>
                    </a:lnTo>
                    <a:lnTo>
                      <a:pt x="51625" y="28244"/>
                    </a:lnTo>
                    <a:lnTo>
                      <a:pt x="52053" y="28244"/>
                    </a:lnTo>
                    <a:lnTo>
                      <a:pt x="52933" y="26555"/>
                    </a:lnTo>
                    <a:lnTo>
                      <a:pt x="53884" y="23850"/>
                    </a:lnTo>
                    <a:lnTo>
                      <a:pt x="54038" y="23482"/>
                    </a:lnTo>
                    <a:lnTo>
                      <a:pt x="60439" y="13703"/>
                    </a:lnTo>
                    <a:lnTo>
                      <a:pt x="72389" y="11976"/>
                    </a:lnTo>
                    <a:lnTo>
                      <a:pt x="73926" y="11658"/>
                    </a:lnTo>
                    <a:lnTo>
                      <a:pt x="78730" y="11658"/>
                    </a:lnTo>
                    <a:lnTo>
                      <a:pt x="76551" y="9258"/>
                    </a:lnTo>
                    <a:lnTo>
                      <a:pt x="70281" y="9258"/>
                    </a:lnTo>
                    <a:lnTo>
                      <a:pt x="61252" y="6324"/>
                    </a:lnTo>
                    <a:lnTo>
                      <a:pt x="53873" y="1752"/>
                    </a:lnTo>
                    <a:lnTo>
                      <a:pt x="51828" y="0"/>
                    </a:lnTo>
                    <a:close/>
                  </a:path>
                  <a:path w="99694" h="56515">
                    <a:moveTo>
                      <a:pt x="1663" y="48475"/>
                    </a:moveTo>
                    <a:lnTo>
                      <a:pt x="1320" y="48983"/>
                    </a:lnTo>
                    <a:lnTo>
                      <a:pt x="749" y="48996"/>
                    </a:lnTo>
                    <a:lnTo>
                      <a:pt x="2481" y="48996"/>
                    </a:lnTo>
                    <a:lnTo>
                      <a:pt x="1663" y="48475"/>
                    </a:lnTo>
                    <a:close/>
                  </a:path>
                  <a:path w="99694" h="56515">
                    <a:moveTo>
                      <a:pt x="78730" y="11658"/>
                    </a:moveTo>
                    <a:lnTo>
                      <a:pt x="73926" y="11658"/>
                    </a:lnTo>
                    <a:lnTo>
                      <a:pt x="74739" y="11836"/>
                    </a:lnTo>
                    <a:lnTo>
                      <a:pt x="75323" y="12471"/>
                    </a:lnTo>
                    <a:lnTo>
                      <a:pt x="75222" y="13436"/>
                    </a:lnTo>
                    <a:lnTo>
                      <a:pt x="75031" y="14071"/>
                    </a:lnTo>
                    <a:lnTo>
                      <a:pt x="74688" y="28384"/>
                    </a:lnTo>
                    <a:lnTo>
                      <a:pt x="86537" y="32727"/>
                    </a:lnTo>
                    <a:lnTo>
                      <a:pt x="88823" y="33705"/>
                    </a:lnTo>
                    <a:lnTo>
                      <a:pt x="90919" y="33731"/>
                    </a:lnTo>
                    <a:lnTo>
                      <a:pt x="96164" y="31102"/>
                    </a:lnTo>
                    <a:lnTo>
                      <a:pt x="96296" y="30568"/>
                    </a:lnTo>
                    <a:lnTo>
                      <a:pt x="90373" y="30568"/>
                    </a:lnTo>
                    <a:lnTo>
                      <a:pt x="89179" y="30518"/>
                    </a:lnTo>
                    <a:lnTo>
                      <a:pt x="87600" y="29845"/>
                    </a:lnTo>
                    <a:lnTo>
                      <a:pt x="77812" y="26174"/>
                    </a:lnTo>
                    <a:lnTo>
                      <a:pt x="78029" y="17399"/>
                    </a:lnTo>
                    <a:lnTo>
                      <a:pt x="78041" y="14782"/>
                    </a:lnTo>
                    <a:lnTo>
                      <a:pt x="78892" y="11836"/>
                    </a:lnTo>
                    <a:lnTo>
                      <a:pt x="78730" y="11658"/>
                    </a:lnTo>
                    <a:close/>
                  </a:path>
                  <a:path w="99694" h="56515">
                    <a:moveTo>
                      <a:pt x="96856" y="17424"/>
                    </a:moveTo>
                    <a:lnTo>
                      <a:pt x="91503" y="17424"/>
                    </a:lnTo>
                    <a:lnTo>
                      <a:pt x="92990" y="17729"/>
                    </a:lnTo>
                    <a:lnTo>
                      <a:pt x="95453" y="20497"/>
                    </a:lnTo>
                    <a:lnTo>
                      <a:pt x="94825" y="23926"/>
                    </a:lnTo>
                    <a:lnTo>
                      <a:pt x="94699" y="24523"/>
                    </a:lnTo>
                    <a:lnTo>
                      <a:pt x="94340" y="25717"/>
                    </a:lnTo>
                    <a:lnTo>
                      <a:pt x="94094" y="26708"/>
                    </a:lnTo>
                    <a:lnTo>
                      <a:pt x="93141" y="29184"/>
                    </a:lnTo>
                    <a:lnTo>
                      <a:pt x="90373" y="30568"/>
                    </a:lnTo>
                    <a:lnTo>
                      <a:pt x="96296" y="30568"/>
                    </a:lnTo>
                    <a:lnTo>
                      <a:pt x="97291" y="26555"/>
                    </a:lnTo>
                    <a:lnTo>
                      <a:pt x="99161" y="20078"/>
                    </a:lnTo>
                    <a:lnTo>
                      <a:pt x="96856" y="17424"/>
                    </a:lnTo>
                    <a:close/>
                  </a:path>
                  <a:path w="99694" h="56515">
                    <a:moveTo>
                      <a:pt x="52053" y="28244"/>
                    </a:moveTo>
                    <a:lnTo>
                      <a:pt x="51625" y="28244"/>
                    </a:lnTo>
                    <a:lnTo>
                      <a:pt x="51274" y="29184"/>
                    </a:lnTo>
                    <a:lnTo>
                      <a:pt x="50863" y="30530"/>
                    </a:lnTo>
                    <a:lnTo>
                      <a:pt x="52053" y="28244"/>
                    </a:lnTo>
                    <a:close/>
                  </a:path>
                  <a:path w="99694" h="56515">
                    <a:moveTo>
                      <a:pt x="92151" y="14211"/>
                    </a:moveTo>
                    <a:lnTo>
                      <a:pt x="88836" y="14719"/>
                    </a:lnTo>
                    <a:lnTo>
                      <a:pt x="88260" y="14871"/>
                    </a:lnTo>
                    <a:lnTo>
                      <a:pt x="85839" y="15595"/>
                    </a:lnTo>
                    <a:lnTo>
                      <a:pt x="84099" y="17399"/>
                    </a:lnTo>
                    <a:lnTo>
                      <a:pt x="80429" y="17945"/>
                    </a:lnTo>
                    <a:lnTo>
                      <a:pt x="78358" y="18110"/>
                    </a:lnTo>
                    <a:lnTo>
                      <a:pt x="78930" y="21450"/>
                    </a:lnTo>
                    <a:lnTo>
                      <a:pt x="80340" y="23926"/>
                    </a:lnTo>
                    <a:lnTo>
                      <a:pt x="81902" y="25717"/>
                    </a:lnTo>
                    <a:lnTo>
                      <a:pt x="85940" y="25349"/>
                    </a:lnTo>
                    <a:lnTo>
                      <a:pt x="85636" y="25044"/>
                    </a:lnTo>
                    <a:lnTo>
                      <a:pt x="85229" y="24523"/>
                    </a:lnTo>
                    <a:lnTo>
                      <a:pt x="86296" y="23850"/>
                    </a:lnTo>
                    <a:lnTo>
                      <a:pt x="85483" y="22580"/>
                    </a:lnTo>
                    <a:lnTo>
                      <a:pt x="85255" y="21513"/>
                    </a:lnTo>
                    <a:lnTo>
                      <a:pt x="86220" y="18986"/>
                    </a:lnTo>
                    <a:lnTo>
                      <a:pt x="88711" y="17945"/>
                    </a:lnTo>
                    <a:lnTo>
                      <a:pt x="89347" y="17767"/>
                    </a:lnTo>
                    <a:lnTo>
                      <a:pt x="91503" y="17424"/>
                    </a:lnTo>
                    <a:lnTo>
                      <a:pt x="96856" y="17424"/>
                    </a:lnTo>
                    <a:lnTo>
                      <a:pt x="94640" y="14871"/>
                    </a:lnTo>
                    <a:lnTo>
                      <a:pt x="92151" y="14211"/>
                    </a:lnTo>
                    <a:close/>
                  </a:path>
                  <a:path w="99694" h="56515">
                    <a:moveTo>
                      <a:pt x="78099" y="14581"/>
                    </a:moveTo>
                    <a:lnTo>
                      <a:pt x="78041" y="14782"/>
                    </a:lnTo>
                    <a:lnTo>
                      <a:pt x="78099" y="14581"/>
                    </a:lnTo>
                    <a:close/>
                  </a:path>
                  <a:path w="99694" h="56515">
                    <a:moveTo>
                      <a:pt x="78162" y="14363"/>
                    </a:moveTo>
                    <a:lnTo>
                      <a:pt x="78099" y="14581"/>
                    </a:lnTo>
                    <a:lnTo>
                      <a:pt x="78162" y="14363"/>
                    </a:lnTo>
                    <a:close/>
                  </a:path>
                  <a:path w="99694" h="56515">
                    <a:moveTo>
                      <a:pt x="74282" y="8432"/>
                    </a:moveTo>
                    <a:lnTo>
                      <a:pt x="71843" y="8953"/>
                    </a:lnTo>
                    <a:lnTo>
                      <a:pt x="71259" y="9042"/>
                    </a:lnTo>
                    <a:lnTo>
                      <a:pt x="70281" y="9258"/>
                    </a:lnTo>
                    <a:lnTo>
                      <a:pt x="76551" y="9258"/>
                    </a:lnTo>
                    <a:lnTo>
                      <a:pt x="76136" y="8801"/>
                    </a:lnTo>
                    <a:lnTo>
                      <a:pt x="74282" y="8432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11">
                <a:extLst>
                  <a:ext uri="{FF2B5EF4-FFF2-40B4-BE49-F238E27FC236}">
                    <a16:creationId xmlns:a16="http://schemas.microsoft.com/office/drawing/2014/main" xmlns="" id="{FEBFA9DE-8AE7-48B8-BFE4-14F200743E35}"/>
                  </a:ext>
                </a:extLst>
              </p:cNvPr>
              <p:cNvSpPr/>
              <p:nvPr/>
            </p:nvSpPr>
            <p:spPr>
              <a:xfrm>
                <a:off x="2700616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8966" y="15722"/>
                    </a:moveTo>
                    <a:lnTo>
                      <a:pt x="8382" y="15595"/>
                    </a:lnTo>
                    <a:lnTo>
                      <a:pt x="7785" y="15405"/>
                    </a:lnTo>
                    <a:lnTo>
                      <a:pt x="7162" y="15138"/>
                    </a:lnTo>
                    <a:lnTo>
                      <a:pt x="3251" y="13703"/>
                    </a:lnTo>
                    <a:lnTo>
                      <a:pt x="0" y="9829"/>
                    </a:lnTo>
                    <a:lnTo>
                      <a:pt x="1612" y="11950"/>
                    </a:lnTo>
                    <a:lnTo>
                      <a:pt x="5067" y="15773"/>
                    </a:lnTo>
                    <a:lnTo>
                      <a:pt x="8966" y="15722"/>
                    </a:lnTo>
                    <a:close/>
                  </a:path>
                  <a:path w="16510" h="15875">
                    <a:moveTo>
                      <a:pt x="16040" y="3187"/>
                    </a:moveTo>
                    <a:lnTo>
                      <a:pt x="11963" y="0"/>
                    </a:lnTo>
                    <a:lnTo>
                      <a:pt x="11036" y="12"/>
                    </a:lnTo>
                    <a:lnTo>
                      <a:pt x="9982" y="177"/>
                    </a:lnTo>
                    <a:lnTo>
                      <a:pt x="9258" y="393"/>
                    </a:lnTo>
                    <a:lnTo>
                      <a:pt x="6858" y="1397"/>
                    </a:lnTo>
                    <a:lnTo>
                      <a:pt x="5892" y="3924"/>
                    </a:lnTo>
                    <a:lnTo>
                      <a:pt x="6121" y="4991"/>
                    </a:lnTo>
                    <a:lnTo>
                      <a:pt x="6934" y="6261"/>
                    </a:lnTo>
                    <a:lnTo>
                      <a:pt x="5359" y="7264"/>
                    </a:lnTo>
                    <a:lnTo>
                      <a:pt x="5638" y="7632"/>
                    </a:lnTo>
                    <a:lnTo>
                      <a:pt x="4584" y="7759"/>
                    </a:lnTo>
                    <a:lnTo>
                      <a:pt x="4343" y="7912"/>
                    </a:lnTo>
                    <a:lnTo>
                      <a:pt x="2451" y="8026"/>
                    </a:lnTo>
                    <a:lnTo>
                      <a:pt x="5041" y="11061"/>
                    </a:lnTo>
                    <a:lnTo>
                      <a:pt x="8077" y="12192"/>
                    </a:lnTo>
                    <a:lnTo>
                      <a:pt x="9715" y="12890"/>
                    </a:lnTo>
                    <a:lnTo>
                      <a:pt x="10998" y="12979"/>
                    </a:lnTo>
                    <a:lnTo>
                      <a:pt x="13779" y="11595"/>
                    </a:lnTo>
                    <a:lnTo>
                      <a:pt x="14732" y="9118"/>
                    </a:lnTo>
                    <a:lnTo>
                      <a:pt x="15354" y="6858"/>
                    </a:lnTo>
                    <a:lnTo>
                      <a:pt x="16040" y="3187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1" name="object 12">
                <a:extLst>
                  <a:ext uri="{FF2B5EF4-FFF2-40B4-BE49-F238E27FC236}">
                    <a16:creationId xmlns:a16="http://schemas.microsoft.com/office/drawing/2014/main" xmlns="" id="{B1C0B20B-F45E-4C04-B127-623D4857E7EB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772397" y="666851"/>
                <a:ext cx="12280" cy="12775"/>
              </a:xfrm>
              <a:prstGeom prst="rect">
                <a:avLst/>
              </a:prstGeom>
            </p:spPr>
          </p:pic>
          <p:pic>
            <p:nvPicPr>
              <p:cNvPr id="52" name="object 13">
                <a:extLst>
                  <a:ext uri="{FF2B5EF4-FFF2-40B4-BE49-F238E27FC236}">
                    <a16:creationId xmlns:a16="http://schemas.microsoft.com/office/drawing/2014/main" xmlns="" id="{06F074EB-82A1-4F5E-85B4-71982C3C55B3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609644" y="610693"/>
                <a:ext cx="239269" cy="557584"/>
              </a:xfrm>
              <a:prstGeom prst="rect">
                <a:avLst/>
              </a:prstGeom>
            </p:spPr>
          </p:pic>
          <p:sp>
            <p:nvSpPr>
              <p:cNvPr id="53" name="object 14">
                <a:extLst>
                  <a:ext uri="{FF2B5EF4-FFF2-40B4-BE49-F238E27FC236}">
                    <a16:creationId xmlns:a16="http://schemas.microsoft.com/office/drawing/2014/main" xmlns="" id="{D6567059-EE7B-4DA5-9245-D7B667DEF2AF}"/>
                  </a:ext>
                </a:extLst>
              </p:cNvPr>
              <p:cNvSpPr/>
              <p:nvPr/>
            </p:nvSpPr>
            <p:spPr>
              <a:xfrm>
                <a:off x="2548255" y="1092783"/>
                <a:ext cx="138430" cy="107314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07315">
                    <a:moveTo>
                      <a:pt x="39662" y="65532"/>
                    </a:moveTo>
                    <a:lnTo>
                      <a:pt x="39408" y="65633"/>
                    </a:lnTo>
                    <a:lnTo>
                      <a:pt x="39662" y="65532"/>
                    </a:lnTo>
                    <a:close/>
                  </a:path>
                  <a:path w="138430" h="107315">
                    <a:moveTo>
                      <a:pt x="94475" y="99415"/>
                    </a:moveTo>
                    <a:lnTo>
                      <a:pt x="94005" y="96596"/>
                    </a:lnTo>
                    <a:lnTo>
                      <a:pt x="82740" y="91719"/>
                    </a:lnTo>
                    <a:lnTo>
                      <a:pt x="74968" y="87261"/>
                    </a:lnTo>
                    <a:lnTo>
                      <a:pt x="70472" y="84010"/>
                    </a:lnTo>
                    <a:lnTo>
                      <a:pt x="69011" y="82753"/>
                    </a:lnTo>
                    <a:lnTo>
                      <a:pt x="61239" y="77101"/>
                    </a:lnTo>
                    <a:lnTo>
                      <a:pt x="60363" y="76466"/>
                    </a:lnTo>
                    <a:lnTo>
                      <a:pt x="54394" y="77101"/>
                    </a:lnTo>
                    <a:lnTo>
                      <a:pt x="51752" y="76047"/>
                    </a:lnTo>
                    <a:lnTo>
                      <a:pt x="49504" y="74803"/>
                    </a:lnTo>
                    <a:lnTo>
                      <a:pt x="47599" y="73482"/>
                    </a:lnTo>
                    <a:lnTo>
                      <a:pt x="32804" y="73406"/>
                    </a:lnTo>
                    <a:lnTo>
                      <a:pt x="20218" y="70878"/>
                    </a:lnTo>
                    <a:lnTo>
                      <a:pt x="15544" y="69278"/>
                    </a:lnTo>
                    <a:lnTo>
                      <a:pt x="11468" y="67894"/>
                    </a:lnTo>
                    <a:lnTo>
                      <a:pt x="8191" y="66446"/>
                    </a:lnTo>
                    <a:lnTo>
                      <a:pt x="4267" y="69278"/>
                    </a:lnTo>
                    <a:lnTo>
                      <a:pt x="12" y="67945"/>
                    </a:lnTo>
                    <a:lnTo>
                      <a:pt x="11633" y="76936"/>
                    </a:lnTo>
                    <a:lnTo>
                      <a:pt x="22161" y="78193"/>
                    </a:lnTo>
                    <a:lnTo>
                      <a:pt x="34429" y="82448"/>
                    </a:lnTo>
                    <a:lnTo>
                      <a:pt x="39611" y="94386"/>
                    </a:lnTo>
                    <a:lnTo>
                      <a:pt x="47320" y="106972"/>
                    </a:lnTo>
                    <a:lnTo>
                      <a:pt x="52349" y="104927"/>
                    </a:lnTo>
                    <a:lnTo>
                      <a:pt x="64465" y="101612"/>
                    </a:lnTo>
                    <a:lnTo>
                      <a:pt x="74422" y="99987"/>
                    </a:lnTo>
                    <a:lnTo>
                      <a:pt x="81153" y="99466"/>
                    </a:lnTo>
                    <a:lnTo>
                      <a:pt x="83629" y="99415"/>
                    </a:lnTo>
                    <a:lnTo>
                      <a:pt x="94475" y="99415"/>
                    </a:lnTo>
                    <a:close/>
                  </a:path>
                  <a:path w="138430" h="107315">
                    <a:moveTo>
                      <a:pt x="109677" y="21996"/>
                    </a:moveTo>
                    <a:lnTo>
                      <a:pt x="108851" y="18707"/>
                    </a:lnTo>
                    <a:lnTo>
                      <a:pt x="108254" y="16344"/>
                    </a:lnTo>
                    <a:lnTo>
                      <a:pt x="102768" y="14528"/>
                    </a:lnTo>
                    <a:lnTo>
                      <a:pt x="105422" y="4635"/>
                    </a:lnTo>
                    <a:lnTo>
                      <a:pt x="106667" y="0"/>
                    </a:lnTo>
                    <a:lnTo>
                      <a:pt x="96037" y="4635"/>
                    </a:lnTo>
                    <a:lnTo>
                      <a:pt x="93891" y="4584"/>
                    </a:lnTo>
                    <a:lnTo>
                      <a:pt x="89776" y="5372"/>
                    </a:lnTo>
                    <a:lnTo>
                      <a:pt x="87172" y="8394"/>
                    </a:lnTo>
                    <a:lnTo>
                      <a:pt x="89395" y="14528"/>
                    </a:lnTo>
                    <a:lnTo>
                      <a:pt x="89496" y="16344"/>
                    </a:lnTo>
                    <a:lnTo>
                      <a:pt x="89141" y="22644"/>
                    </a:lnTo>
                    <a:lnTo>
                      <a:pt x="98628" y="18707"/>
                    </a:lnTo>
                    <a:lnTo>
                      <a:pt x="102501" y="19710"/>
                    </a:lnTo>
                    <a:lnTo>
                      <a:pt x="104368" y="22707"/>
                    </a:lnTo>
                    <a:lnTo>
                      <a:pt x="106311" y="22009"/>
                    </a:lnTo>
                    <a:lnTo>
                      <a:pt x="109677" y="21996"/>
                    </a:lnTo>
                    <a:close/>
                  </a:path>
                  <a:path w="138430" h="107315">
                    <a:moveTo>
                      <a:pt x="138023" y="59182"/>
                    </a:moveTo>
                    <a:lnTo>
                      <a:pt x="126695" y="59499"/>
                    </a:lnTo>
                    <a:lnTo>
                      <a:pt x="125907" y="51371"/>
                    </a:lnTo>
                    <a:lnTo>
                      <a:pt x="119138" y="47904"/>
                    </a:lnTo>
                    <a:lnTo>
                      <a:pt x="113474" y="47396"/>
                    </a:lnTo>
                    <a:lnTo>
                      <a:pt x="111379" y="47218"/>
                    </a:lnTo>
                    <a:lnTo>
                      <a:pt x="107683" y="47396"/>
                    </a:lnTo>
                    <a:lnTo>
                      <a:pt x="107759" y="42214"/>
                    </a:lnTo>
                    <a:lnTo>
                      <a:pt x="107835" y="37807"/>
                    </a:lnTo>
                    <a:lnTo>
                      <a:pt x="98717" y="37807"/>
                    </a:lnTo>
                    <a:lnTo>
                      <a:pt x="94627" y="37338"/>
                    </a:lnTo>
                    <a:lnTo>
                      <a:pt x="90385" y="39535"/>
                    </a:lnTo>
                    <a:lnTo>
                      <a:pt x="87033" y="42214"/>
                    </a:lnTo>
                    <a:lnTo>
                      <a:pt x="82575" y="40208"/>
                    </a:lnTo>
                    <a:lnTo>
                      <a:pt x="80276" y="38836"/>
                    </a:lnTo>
                    <a:lnTo>
                      <a:pt x="78841" y="41262"/>
                    </a:lnTo>
                    <a:lnTo>
                      <a:pt x="76708" y="43853"/>
                    </a:lnTo>
                    <a:lnTo>
                      <a:pt x="73609" y="45605"/>
                    </a:lnTo>
                    <a:lnTo>
                      <a:pt x="64338" y="51435"/>
                    </a:lnTo>
                    <a:lnTo>
                      <a:pt x="63500" y="59499"/>
                    </a:lnTo>
                    <a:lnTo>
                      <a:pt x="63385" y="63042"/>
                    </a:lnTo>
                    <a:lnTo>
                      <a:pt x="63207" y="64033"/>
                    </a:lnTo>
                    <a:lnTo>
                      <a:pt x="66306" y="67449"/>
                    </a:lnTo>
                    <a:lnTo>
                      <a:pt x="70421" y="66725"/>
                    </a:lnTo>
                    <a:lnTo>
                      <a:pt x="70789" y="78308"/>
                    </a:lnTo>
                    <a:lnTo>
                      <a:pt x="74663" y="83375"/>
                    </a:lnTo>
                    <a:lnTo>
                      <a:pt x="79121" y="84531"/>
                    </a:lnTo>
                    <a:lnTo>
                      <a:pt x="81267" y="84340"/>
                    </a:lnTo>
                    <a:lnTo>
                      <a:pt x="91948" y="93345"/>
                    </a:lnTo>
                    <a:lnTo>
                      <a:pt x="99225" y="93992"/>
                    </a:lnTo>
                    <a:lnTo>
                      <a:pt x="103365" y="90957"/>
                    </a:lnTo>
                    <a:lnTo>
                      <a:pt x="104686" y="88900"/>
                    </a:lnTo>
                    <a:lnTo>
                      <a:pt x="105943" y="84645"/>
                    </a:lnTo>
                    <a:lnTo>
                      <a:pt x="105638" y="84340"/>
                    </a:lnTo>
                    <a:lnTo>
                      <a:pt x="102958" y="81661"/>
                    </a:lnTo>
                    <a:lnTo>
                      <a:pt x="112077" y="81826"/>
                    </a:lnTo>
                    <a:lnTo>
                      <a:pt x="112141" y="81661"/>
                    </a:lnTo>
                    <a:lnTo>
                      <a:pt x="114122" y="76949"/>
                    </a:lnTo>
                    <a:lnTo>
                      <a:pt x="128663" y="77444"/>
                    </a:lnTo>
                    <a:lnTo>
                      <a:pt x="129641" y="76949"/>
                    </a:lnTo>
                    <a:lnTo>
                      <a:pt x="135686" y="73926"/>
                    </a:lnTo>
                    <a:lnTo>
                      <a:pt x="137896" y="69519"/>
                    </a:lnTo>
                    <a:lnTo>
                      <a:pt x="138010" y="67449"/>
                    </a:lnTo>
                    <a:lnTo>
                      <a:pt x="138023" y="66725"/>
                    </a:lnTo>
                    <a:lnTo>
                      <a:pt x="138023" y="59499"/>
                    </a:lnTo>
                    <a:lnTo>
                      <a:pt x="138023" y="59182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15">
                <a:extLst>
                  <a:ext uri="{FF2B5EF4-FFF2-40B4-BE49-F238E27FC236}">
                    <a16:creationId xmlns:a16="http://schemas.microsoft.com/office/drawing/2014/main" xmlns="" id="{C2EC20BB-69A2-4C45-A20C-CB8EFFF8872D}"/>
                  </a:ext>
                </a:extLst>
              </p:cNvPr>
              <p:cNvSpPr/>
              <p:nvPr/>
            </p:nvSpPr>
            <p:spPr>
              <a:xfrm>
                <a:off x="2553347" y="1096479"/>
                <a:ext cx="156210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156210" h="97790">
                    <a:moveTo>
                      <a:pt x="78854" y="91643"/>
                    </a:moveTo>
                    <a:lnTo>
                      <a:pt x="49771" y="78752"/>
                    </a:lnTo>
                    <a:lnTo>
                      <a:pt x="42240" y="73647"/>
                    </a:lnTo>
                    <a:lnTo>
                      <a:pt x="35814" y="71120"/>
                    </a:lnTo>
                    <a:lnTo>
                      <a:pt x="32969" y="70129"/>
                    </a:lnTo>
                    <a:lnTo>
                      <a:pt x="24599" y="69786"/>
                    </a:lnTo>
                    <a:lnTo>
                      <a:pt x="17018" y="67894"/>
                    </a:lnTo>
                    <a:lnTo>
                      <a:pt x="11595" y="66103"/>
                    </a:lnTo>
                    <a:lnTo>
                      <a:pt x="8102" y="65239"/>
                    </a:lnTo>
                    <a:lnTo>
                      <a:pt x="4826" y="64071"/>
                    </a:lnTo>
                    <a:lnTo>
                      <a:pt x="2476" y="63157"/>
                    </a:lnTo>
                    <a:lnTo>
                      <a:pt x="1930" y="63461"/>
                    </a:lnTo>
                    <a:lnTo>
                      <a:pt x="1066" y="63893"/>
                    </a:lnTo>
                    <a:lnTo>
                      <a:pt x="0" y="64211"/>
                    </a:lnTo>
                    <a:lnTo>
                      <a:pt x="11811" y="69748"/>
                    </a:lnTo>
                    <a:lnTo>
                      <a:pt x="21640" y="70739"/>
                    </a:lnTo>
                    <a:lnTo>
                      <a:pt x="33274" y="75450"/>
                    </a:lnTo>
                    <a:lnTo>
                      <a:pt x="42075" y="95567"/>
                    </a:lnTo>
                    <a:lnTo>
                      <a:pt x="45212" y="97777"/>
                    </a:lnTo>
                    <a:lnTo>
                      <a:pt x="42227" y="86931"/>
                    </a:lnTo>
                    <a:lnTo>
                      <a:pt x="48996" y="87083"/>
                    </a:lnTo>
                    <a:lnTo>
                      <a:pt x="61087" y="88265"/>
                    </a:lnTo>
                    <a:lnTo>
                      <a:pt x="70523" y="89776"/>
                    </a:lnTo>
                    <a:lnTo>
                      <a:pt x="76657" y="91084"/>
                    </a:lnTo>
                    <a:lnTo>
                      <a:pt x="78854" y="91643"/>
                    </a:lnTo>
                    <a:close/>
                  </a:path>
                  <a:path w="156210" h="97790">
                    <a:moveTo>
                      <a:pt x="95986" y="101"/>
                    </a:moveTo>
                    <a:lnTo>
                      <a:pt x="91859" y="1778"/>
                    </a:lnTo>
                    <a:lnTo>
                      <a:pt x="91109" y="7988"/>
                    </a:lnTo>
                    <a:lnTo>
                      <a:pt x="87045" y="10807"/>
                    </a:lnTo>
                    <a:lnTo>
                      <a:pt x="84747" y="15354"/>
                    </a:lnTo>
                    <a:lnTo>
                      <a:pt x="90576" y="13589"/>
                    </a:lnTo>
                    <a:lnTo>
                      <a:pt x="94043" y="12636"/>
                    </a:lnTo>
                    <a:lnTo>
                      <a:pt x="95758" y="5778"/>
                    </a:lnTo>
                    <a:lnTo>
                      <a:pt x="95986" y="101"/>
                    </a:lnTo>
                    <a:close/>
                  </a:path>
                  <a:path w="156210" h="97790">
                    <a:moveTo>
                      <a:pt x="99593" y="85204"/>
                    </a:moveTo>
                    <a:lnTo>
                      <a:pt x="93624" y="81432"/>
                    </a:lnTo>
                    <a:lnTo>
                      <a:pt x="87020" y="75768"/>
                    </a:lnTo>
                    <a:lnTo>
                      <a:pt x="82308" y="74510"/>
                    </a:lnTo>
                    <a:lnTo>
                      <a:pt x="85445" y="87718"/>
                    </a:lnTo>
                    <a:lnTo>
                      <a:pt x="94564" y="86779"/>
                    </a:lnTo>
                    <a:lnTo>
                      <a:pt x="99593" y="85204"/>
                    </a:lnTo>
                    <a:close/>
                  </a:path>
                  <a:path w="156210" h="97790">
                    <a:moveTo>
                      <a:pt x="112306" y="22301"/>
                    </a:moveTo>
                    <a:lnTo>
                      <a:pt x="82550" y="22301"/>
                    </a:lnTo>
                    <a:lnTo>
                      <a:pt x="76695" y="22301"/>
                    </a:lnTo>
                    <a:lnTo>
                      <a:pt x="77609" y="23774"/>
                    </a:lnTo>
                    <a:lnTo>
                      <a:pt x="78193" y="25412"/>
                    </a:lnTo>
                    <a:lnTo>
                      <a:pt x="78117" y="27076"/>
                    </a:lnTo>
                    <a:lnTo>
                      <a:pt x="101257" y="24536"/>
                    </a:lnTo>
                    <a:lnTo>
                      <a:pt x="112306" y="22301"/>
                    </a:lnTo>
                    <a:close/>
                  </a:path>
                  <a:path w="156210" h="97790">
                    <a:moveTo>
                      <a:pt x="129463" y="61785"/>
                    </a:moveTo>
                    <a:lnTo>
                      <a:pt x="127101" y="55816"/>
                    </a:lnTo>
                    <a:lnTo>
                      <a:pt x="121132" y="58166"/>
                    </a:lnTo>
                    <a:lnTo>
                      <a:pt x="126949" y="60680"/>
                    </a:lnTo>
                    <a:lnTo>
                      <a:pt x="125539" y="63982"/>
                    </a:lnTo>
                    <a:lnTo>
                      <a:pt x="85356" y="51854"/>
                    </a:lnTo>
                    <a:lnTo>
                      <a:pt x="84442" y="51092"/>
                    </a:lnTo>
                    <a:lnTo>
                      <a:pt x="83870" y="50622"/>
                    </a:lnTo>
                    <a:lnTo>
                      <a:pt x="74917" y="44335"/>
                    </a:lnTo>
                    <a:lnTo>
                      <a:pt x="70662" y="40881"/>
                    </a:lnTo>
                    <a:lnTo>
                      <a:pt x="85293" y="39928"/>
                    </a:lnTo>
                    <a:lnTo>
                      <a:pt x="94881" y="42608"/>
                    </a:lnTo>
                    <a:lnTo>
                      <a:pt x="87490" y="44335"/>
                    </a:lnTo>
                    <a:lnTo>
                      <a:pt x="86080" y="47790"/>
                    </a:lnTo>
                    <a:lnTo>
                      <a:pt x="88747" y="51092"/>
                    </a:lnTo>
                    <a:lnTo>
                      <a:pt x="92202" y="52197"/>
                    </a:lnTo>
                    <a:lnTo>
                      <a:pt x="104787" y="47485"/>
                    </a:lnTo>
                    <a:lnTo>
                      <a:pt x="113271" y="51092"/>
                    </a:lnTo>
                    <a:lnTo>
                      <a:pt x="107454" y="57696"/>
                    </a:lnTo>
                    <a:lnTo>
                      <a:pt x="100063" y="57543"/>
                    </a:lnTo>
                    <a:lnTo>
                      <a:pt x="113118" y="59893"/>
                    </a:lnTo>
                    <a:lnTo>
                      <a:pt x="116420" y="57696"/>
                    </a:lnTo>
                    <a:lnTo>
                      <a:pt x="119710" y="55499"/>
                    </a:lnTo>
                    <a:lnTo>
                      <a:pt x="126479" y="50622"/>
                    </a:lnTo>
                    <a:lnTo>
                      <a:pt x="118160" y="47485"/>
                    </a:lnTo>
                    <a:lnTo>
                      <a:pt x="115633" y="46532"/>
                    </a:lnTo>
                    <a:lnTo>
                      <a:pt x="115112" y="46380"/>
                    </a:lnTo>
                    <a:lnTo>
                      <a:pt x="103835" y="43078"/>
                    </a:lnTo>
                    <a:lnTo>
                      <a:pt x="99745" y="46380"/>
                    </a:lnTo>
                    <a:lnTo>
                      <a:pt x="102425" y="40246"/>
                    </a:lnTo>
                    <a:lnTo>
                      <a:pt x="101866" y="39928"/>
                    </a:lnTo>
                    <a:lnTo>
                      <a:pt x="101473" y="39700"/>
                    </a:lnTo>
                    <a:lnTo>
                      <a:pt x="95821" y="36474"/>
                    </a:lnTo>
                    <a:lnTo>
                      <a:pt x="86855" y="35534"/>
                    </a:lnTo>
                    <a:lnTo>
                      <a:pt x="82613" y="38366"/>
                    </a:lnTo>
                    <a:lnTo>
                      <a:pt x="78689" y="39700"/>
                    </a:lnTo>
                    <a:lnTo>
                      <a:pt x="75552" y="38773"/>
                    </a:lnTo>
                    <a:lnTo>
                      <a:pt x="73482" y="37604"/>
                    </a:lnTo>
                    <a:lnTo>
                      <a:pt x="72199" y="39217"/>
                    </a:lnTo>
                    <a:lnTo>
                      <a:pt x="70561" y="40754"/>
                    </a:lnTo>
                    <a:lnTo>
                      <a:pt x="68503" y="41922"/>
                    </a:lnTo>
                    <a:lnTo>
                      <a:pt x="68199" y="42113"/>
                    </a:lnTo>
                    <a:lnTo>
                      <a:pt x="67703" y="42481"/>
                    </a:lnTo>
                    <a:lnTo>
                      <a:pt x="68046" y="44577"/>
                    </a:lnTo>
                    <a:lnTo>
                      <a:pt x="66890" y="46532"/>
                    </a:lnTo>
                    <a:lnTo>
                      <a:pt x="65163" y="51257"/>
                    </a:lnTo>
                    <a:lnTo>
                      <a:pt x="72555" y="51092"/>
                    </a:lnTo>
                    <a:lnTo>
                      <a:pt x="72402" y="63792"/>
                    </a:lnTo>
                    <a:lnTo>
                      <a:pt x="70040" y="61302"/>
                    </a:lnTo>
                    <a:lnTo>
                      <a:pt x="69405" y="71043"/>
                    </a:lnTo>
                    <a:lnTo>
                      <a:pt x="72872" y="76390"/>
                    </a:lnTo>
                    <a:lnTo>
                      <a:pt x="77901" y="82054"/>
                    </a:lnTo>
                    <a:lnTo>
                      <a:pt x="77266" y="75768"/>
                    </a:lnTo>
                    <a:lnTo>
                      <a:pt x="76327" y="67906"/>
                    </a:lnTo>
                    <a:lnTo>
                      <a:pt x="72580" y="63995"/>
                    </a:lnTo>
                    <a:lnTo>
                      <a:pt x="89535" y="64147"/>
                    </a:lnTo>
                    <a:lnTo>
                      <a:pt x="94665" y="71018"/>
                    </a:lnTo>
                    <a:lnTo>
                      <a:pt x="101193" y="72351"/>
                    </a:lnTo>
                    <a:lnTo>
                      <a:pt x="106845" y="71018"/>
                    </a:lnTo>
                    <a:lnTo>
                      <a:pt x="109181" y="69964"/>
                    </a:lnTo>
                    <a:lnTo>
                      <a:pt x="122110" y="71069"/>
                    </a:lnTo>
                    <a:lnTo>
                      <a:pt x="124218" y="69964"/>
                    </a:lnTo>
                    <a:lnTo>
                      <a:pt x="126949" y="68541"/>
                    </a:lnTo>
                    <a:lnTo>
                      <a:pt x="127990" y="67983"/>
                    </a:lnTo>
                    <a:lnTo>
                      <a:pt x="129438" y="64147"/>
                    </a:lnTo>
                    <a:lnTo>
                      <a:pt x="129463" y="61785"/>
                    </a:lnTo>
                    <a:close/>
                  </a:path>
                  <a:path w="156210" h="97790">
                    <a:moveTo>
                      <a:pt x="155714" y="5283"/>
                    </a:moveTo>
                    <a:lnTo>
                      <a:pt x="155232" y="0"/>
                    </a:lnTo>
                    <a:lnTo>
                      <a:pt x="137668" y="9588"/>
                    </a:lnTo>
                    <a:lnTo>
                      <a:pt x="120777" y="15976"/>
                    </a:lnTo>
                    <a:lnTo>
                      <a:pt x="86080" y="22212"/>
                    </a:lnTo>
                    <a:lnTo>
                      <a:pt x="112712" y="22212"/>
                    </a:lnTo>
                    <a:lnTo>
                      <a:pt x="120230" y="20688"/>
                    </a:lnTo>
                    <a:lnTo>
                      <a:pt x="133070" y="17183"/>
                    </a:lnTo>
                    <a:lnTo>
                      <a:pt x="137795" y="15646"/>
                    </a:lnTo>
                    <a:lnTo>
                      <a:pt x="155714" y="5283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5" name="object 16">
                <a:extLst>
                  <a:ext uri="{FF2B5EF4-FFF2-40B4-BE49-F238E27FC236}">
                    <a16:creationId xmlns:a16="http://schemas.microsoft.com/office/drawing/2014/main" xmlns="" id="{E2FC16EB-37C1-44A9-A782-389A681180A8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573959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56" name="object 17">
                <a:extLst>
                  <a:ext uri="{FF2B5EF4-FFF2-40B4-BE49-F238E27FC236}">
                    <a16:creationId xmlns:a16="http://schemas.microsoft.com/office/drawing/2014/main" xmlns="" id="{35DC759E-2FA9-4312-BAFD-A7D244DFE269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556455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57" name="object 18">
                <a:extLst>
                  <a:ext uri="{FF2B5EF4-FFF2-40B4-BE49-F238E27FC236}">
                    <a16:creationId xmlns:a16="http://schemas.microsoft.com/office/drawing/2014/main" xmlns="" id="{93B9D8D4-294E-4835-989F-FBA3EA3D18A2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65742" y="1137170"/>
                <a:ext cx="29248" cy="15773"/>
              </a:xfrm>
              <a:prstGeom prst="rect">
                <a:avLst/>
              </a:prstGeom>
            </p:spPr>
          </p:pic>
          <p:pic>
            <p:nvPicPr>
              <p:cNvPr id="58" name="object 19">
                <a:extLst>
                  <a:ext uri="{FF2B5EF4-FFF2-40B4-BE49-F238E27FC236}">
                    <a16:creationId xmlns:a16="http://schemas.microsoft.com/office/drawing/2014/main" xmlns="" id="{A1106E08-B61C-49DC-BBF8-46F4DB602D12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43159" y="1040348"/>
                <a:ext cx="314471" cy="127342"/>
              </a:xfrm>
              <a:prstGeom prst="rect">
                <a:avLst/>
              </a:prstGeom>
            </p:spPr>
          </p:pic>
          <p:pic>
            <p:nvPicPr>
              <p:cNvPr id="59" name="object 20">
                <a:extLst>
                  <a:ext uri="{FF2B5EF4-FFF2-40B4-BE49-F238E27FC236}">
                    <a16:creationId xmlns:a16="http://schemas.microsoft.com/office/drawing/2014/main" xmlns="" id="{7A95D4E6-25F9-4B80-9957-0136C21BFFDB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433345" y="693369"/>
                <a:ext cx="33858" cy="6921"/>
              </a:xfrm>
              <a:prstGeom prst="rect">
                <a:avLst/>
              </a:prstGeom>
            </p:spPr>
          </p:pic>
          <p:sp>
            <p:nvSpPr>
              <p:cNvPr id="60" name="object 21">
                <a:extLst>
                  <a:ext uri="{FF2B5EF4-FFF2-40B4-BE49-F238E27FC236}">
                    <a16:creationId xmlns:a16="http://schemas.microsoft.com/office/drawing/2014/main" xmlns="" id="{DE5C5A28-0209-4E00-8DC6-A3EC2F21FDEB}"/>
                  </a:ext>
                </a:extLst>
              </p:cNvPr>
              <p:cNvSpPr/>
              <p:nvPr/>
            </p:nvSpPr>
            <p:spPr>
              <a:xfrm>
                <a:off x="2375940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15100" y="0"/>
                    </a:moveTo>
                    <a:lnTo>
                      <a:pt x="14376" y="177"/>
                    </a:lnTo>
                    <a:lnTo>
                      <a:pt x="14040" y="533"/>
                    </a:lnTo>
                    <a:lnTo>
                      <a:pt x="13995" y="2082"/>
                    </a:lnTo>
                    <a:lnTo>
                      <a:pt x="14096" y="2387"/>
                    </a:lnTo>
                    <a:lnTo>
                      <a:pt x="14414" y="15824"/>
                    </a:lnTo>
                    <a:lnTo>
                      <a:pt x="4038" y="20459"/>
                    </a:lnTo>
                    <a:lnTo>
                      <a:pt x="1676" y="21399"/>
                    </a:lnTo>
                    <a:lnTo>
                      <a:pt x="419" y="21717"/>
                    </a:lnTo>
                    <a:lnTo>
                      <a:pt x="0" y="21755"/>
                    </a:lnTo>
                    <a:lnTo>
                      <a:pt x="2971" y="22898"/>
                    </a:lnTo>
                    <a:lnTo>
                      <a:pt x="11582" y="26377"/>
                    </a:lnTo>
                    <a:lnTo>
                      <a:pt x="18745" y="31203"/>
                    </a:lnTo>
                    <a:lnTo>
                      <a:pt x="29286" y="30454"/>
                    </a:lnTo>
                    <a:lnTo>
                      <a:pt x="36804" y="17792"/>
                    </a:lnTo>
                    <a:lnTo>
                      <a:pt x="37020" y="17500"/>
                    </a:lnTo>
                    <a:lnTo>
                      <a:pt x="37325" y="16992"/>
                    </a:lnTo>
                    <a:lnTo>
                      <a:pt x="35890" y="14020"/>
                    </a:lnTo>
                    <a:lnTo>
                      <a:pt x="35255" y="12192"/>
                    </a:lnTo>
                    <a:lnTo>
                      <a:pt x="35090" y="11798"/>
                    </a:lnTo>
                    <a:lnTo>
                      <a:pt x="29946" y="3937"/>
                    </a:lnTo>
                    <a:lnTo>
                      <a:pt x="21666" y="1346"/>
                    </a:lnTo>
                    <a:lnTo>
                      <a:pt x="18046" y="533"/>
                    </a:lnTo>
                    <a:lnTo>
                      <a:pt x="15100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22">
                <a:extLst>
                  <a:ext uri="{FF2B5EF4-FFF2-40B4-BE49-F238E27FC236}">
                    <a16:creationId xmlns:a16="http://schemas.microsoft.com/office/drawing/2014/main" xmlns="" id="{122A8D50-2667-4217-8A63-B637CEF77645}"/>
                  </a:ext>
                </a:extLst>
              </p:cNvPr>
              <p:cNvSpPr/>
              <p:nvPr/>
            </p:nvSpPr>
            <p:spPr>
              <a:xfrm>
                <a:off x="236590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74412" y="28244"/>
                    </a:moveTo>
                    <a:lnTo>
                      <a:pt x="47536" y="28244"/>
                    </a:lnTo>
                    <a:lnTo>
                      <a:pt x="48152" y="29870"/>
                    </a:lnTo>
                    <a:lnTo>
                      <a:pt x="48641" y="31584"/>
                    </a:lnTo>
                    <a:lnTo>
                      <a:pt x="70167" y="54635"/>
                    </a:lnTo>
                    <a:lnTo>
                      <a:pt x="73079" y="55276"/>
                    </a:lnTo>
                    <a:lnTo>
                      <a:pt x="80146" y="55954"/>
                    </a:lnTo>
                    <a:lnTo>
                      <a:pt x="89418" y="55077"/>
                    </a:lnTo>
                    <a:lnTo>
                      <a:pt x="94132" y="53149"/>
                    </a:lnTo>
                    <a:lnTo>
                      <a:pt x="81340" y="53136"/>
                    </a:lnTo>
                    <a:lnTo>
                      <a:pt x="76073" y="52565"/>
                    </a:lnTo>
                    <a:lnTo>
                      <a:pt x="90545" y="52565"/>
                    </a:lnTo>
                    <a:lnTo>
                      <a:pt x="96735" y="48933"/>
                    </a:lnTo>
                    <a:lnTo>
                      <a:pt x="91734" y="47757"/>
                    </a:lnTo>
                    <a:lnTo>
                      <a:pt x="84964" y="43786"/>
                    </a:lnTo>
                    <a:lnTo>
                      <a:pt x="77663" y="35381"/>
                    </a:lnTo>
                    <a:lnTo>
                      <a:pt x="74412" y="28244"/>
                    </a:lnTo>
                    <a:close/>
                  </a:path>
                  <a:path w="99694" h="56515">
                    <a:moveTo>
                      <a:pt x="69951" y="54597"/>
                    </a:moveTo>
                    <a:lnTo>
                      <a:pt x="70127" y="54635"/>
                    </a:lnTo>
                    <a:lnTo>
                      <a:pt x="69951" y="54597"/>
                    </a:lnTo>
                    <a:close/>
                  </a:path>
                  <a:path w="99694" h="56515">
                    <a:moveTo>
                      <a:pt x="97497" y="48475"/>
                    </a:moveTo>
                    <a:lnTo>
                      <a:pt x="90233" y="53098"/>
                    </a:lnTo>
                    <a:lnTo>
                      <a:pt x="81534" y="53149"/>
                    </a:lnTo>
                    <a:lnTo>
                      <a:pt x="94132" y="53149"/>
                    </a:lnTo>
                    <a:lnTo>
                      <a:pt x="99161" y="51092"/>
                    </a:lnTo>
                    <a:lnTo>
                      <a:pt x="98501" y="49987"/>
                    </a:lnTo>
                    <a:lnTo>
                      <a:pt x="98107" y="49390"/>
                    </a:lnTo>
                    <a:lnTo>
                      <a:pt x="98686" y="48996"/>
                    </a:lnTo>
                    <a:lnTo>
                      <a:pt x="97840" y="48983"/>
                    </a:lnTo>
                    <a:lnTo>
                      <a:pt x="97497" y="48475"/>
                    </a:lnTo>
                    <a:close/>
                  </a:path>
                  <a:path w="99694" h="56515">
                    <a:moveTo>
                      <a:pt x="81412" y="53136"/>
                    </a:moveTo>
                    <a:close/>
                  </a:path>
                  <a:path w="99694" h="56515">
                    <a:moveTo>
                      <a:pt x="90545" y="52565"/>
                    </a:moveTo>
                    <a:lnTo>
                      <a:pt x="76073" y="52565"/>
                    </a:lnTo>
                    <a:lnTo>
                      <a:pt x="81412" y="53136"/>
                    </a:lnTo>
                    <a:lnTo>
                      <a:pt x="89636" y="53098"/>
                    </a:lnTo>
                    <a:lnTo>
                      <a:pt x="90545" y="52565"/>
                    </a:lnTo>
                    <a:close/>
                  </a:path>
                  <a:path w="99694" h="56515">
                    <a:moveTo>
                      <a:pt x="98742" y="48958"/>
                    </a:moveTo>
                    <a:lnTo>
                      <a:pt x="98412" y="48996"/>
                    </a:lnTo>
                    <a:lnTo>
                      <a:pt x="98686" y="48996"/>
                    </a:lnTo>
                    <a:close/>
                  </a:path>
                  <a:path w="99694" h="56515">
                    <a:moveTo>
                      <a:pt x="7010" y="14211"/>
                    </a:moveTo>
                    <a:lnTo>
                      <a:pt x="4521" y="14871"/>
                    </a:lnTo>
                    <a:lnTo>
                      <a:pt x="0" y="20078"/>
                    </a:lnTo>
                    <a:lnTo>
                      <a:pt x="1911" y="26708"/>
                    </a:lnTo>
                    <a:lnTo>
                      <a:pt x="2997" y="31102"/>
                    </a:lnTo>
                    <a:lnTo>
                      <a:pt x="8242" y="33731"/>
                    </a:lnTo>
                    <a:lnTo>
                      <a:pt x="10337" y="33705"/>
                    </a:lnTo>
                    <a:lnTo>
                      <a:pt x="12623" y="32727"/>
                    </a:lnTo>
                    <a:lnTo>
                      <a:pt x="18513" y="30568"/>
                    </a:lnTo>
                    <a:lnTo>
                      <a:pt x="8788" y="30568"/>
                    </a:lnTo>
                    <a:lnTo>
                      <a:pt x="6019" y="29184"/>
                    </a:lnTo>
                    <a:lnTo>
                      <a:pt x="5067" y="26708"/>
                    </a:lnTo>
                    <a:lnTo>
                      <a:pt x="4820" y="25717"/>
                    </a:lnTo>
                    <a:lnTo>
                      <a:pt x="4461" y="24523"/>
                    </a:lnTo>
                    <a:lnTo>
                      <a:pt x="3708" y="20497"/>
                    </a:lnTo>
                    <a:lnTo>
                      <a:pt x="6086" y="17767"/>
                    </a:lnTo>
                    <a:lnTo>
                      <a:pt x="7658" y="17424"/>
                    </a:lnTo>
                    <a:lnTo>
                      <a:pt x="15220" y="17424"/>
                    </a:lnTo>
                    <a:lnTo>
                      <a:pt x="15062" y="17399"/>
                    </a:lnTo>
                    <a:lnTo>
                      <a:pt x="13322" y="15595"/>
                    </a:lnTo>
                    <a:lnTo>
                      <a:pt x="10858" y="14859"/>
                    </a:lnTo>
                    <a:lnTo>
                      <a:pt x="10325" y="14719"/>
                    </a:lnTo>
                    <a:lnTo>
                      <a:pt x="7010" y="14211"/>
                    </a:lnTo>
                    <a:close/>
                  </a:path>
                  <a:path w="99694" h="56515">
                    <a:moveTo>
                      <a:pt x="24131" y="14363"/>
                    </a:moveTo>
                    <a:lnTo>
                      <a:pt x="21056" y="14363"/>
                    </a:lnTo>
                    <a:lnTo>
                      <a:pt x="21132" y="14782"/>
                    </a:lnTo>
                    <a:lnTo>
                      <a:pt x="21131" y="17399"/>
                    </a:lnTo>
                    <a:lnTo>
                      <a:pt x="21348" y="26174"/>
                    </a:lnTo>
                    <a:lnTo>
                      <a:pt x="11493" y="29870"/>
                    </a:lnTo>
                    <a:lnTo>
                      <a:pt x="9982" y="30518"/>
                    </a:lnTo>
                    <a:lnTo>
                      <a:pt x="8788" y="30568"/>
                    </a:lnTo>
                    <a:lnTo>
                      <a:pt x="18513" y="30568"/>
                    </a:lnTo>
                    <a:lnTo>
                      <a:pt x="24472" y="28384"/>
                    </a:lnTo>
                    <a:lnTo>
                      <a:pt x="24131" y="14363"/>
                    </a:lnTo>
                    <a:close/>
                  </a:path>
                  <a:path w="99694" h="56515">
                    <a:moveTo>
                      <a:pt x="69634" y="11658"/>
                    </a:moveTo>
                    <a:lnTo>
                      <a:pt x="25234" y="11658"/>
                    </a:lnTo>
                    <a:lnTo>
                      <a:pt x="26771" y="11976"/>
                    </a:lnTo>
                    <a:lnTo>
                      <a:pt x="38722" y="13703"/>
                    </a:lnTo>
                    <a:lnTo>
                      <a:pt x="45123" y="23482"/>
                    </a:lnTo>
                    <a:lnTo>
                      <a:pt x="45306" y="23926"/>
                    </a:lnTo>
                    <a:lnTo>
                      <a:pt x="46228" y="26555"/>
                    </a:lnTo>
                    <a:lnTo>
                      <a:pt x="48298" y="30530"/>
                    </a:lnTo>
                    <a:lnTo>
                      <a:pt x="48069" y="29730"/>
                    </a:lnTo>
                    <a:lnTo>
                      <a:pt x="47811" y="28968"/>
                    </a:lnTo>
                    <a:lnTo>
                      <a:pt x="47536" y="28244"/>
                    </a:lnTo>
                    <a:lnTo>
                      <a:pt x="74412" y="28244"/>
                    </a:lnTo>
                    <a:lnTo>
                      <a:pt x="71069" y="20904"/>
                    </a:lnTo>
                    <a:lnTo>
                      <a:pt x="70196" y="12705"/>
                    </a:lnTo>
                    <a:lnTo>
                      <a:pt x="69634" y="11658"/>
                    </a:lnTo>
                    <a:close/>
                  </a:path>
                  <a:path w="99694" h="56515">
                    <a:moveTo>
                      <a:pt x="17181" y="17729"/>
                    </a:moveTo>
                    <a:lnTo>
                      <a:pt x="9677" y="17729"/>
                    </a:lnTo>
                    <a:lnTo>
                      <a:pt x="9855" y="17767"/>
                    </a:lnTo>
                    <a:lnTo>
                      <a:pt x="10541" y="17970"/>
                    </a:lnTo>
                    <a:lnTo>
                      <a:pt x="12941" y="18986"/>
                    </a:lnTo>
                    <a:lnTo>
                      <a:pt x="13906" y="21513"/>
                    </a:lnTo>
                    <a:lnTo>
                      <a:pt x="13677" y="22580"/>
                    </a:lnTo>
                    <a:lnTo>
                      <a:pt x="13100" y="23482"/>
                    </a:lnTo>
                    <a:lnTo>
                      <a:pt x="12985" y="23926"/>
                    </a:lnTo>
                    <a:lnTo>
                      <a:pt x="13931" y="24523"/>
                    </a:lnTo>
                    <a:lnTo>
                      <a:pt x="13525" y="25044"/>
                    </a:lnTo>
                    <a:lnTo>
                      <a:pt x="13220" y="25349"/>
                    </a:lnTo>
                    <a:lnTo>
                      <a:pt x="17259" y="25717"/>
                    </a:lnTo>
                    <a:lnTo>
                      <a:pt x="18821" y="23926"/>
                    </a:lnTo>
                    <a:lnTo>
                      <a:pt x="20231" y="21450"/>
                    </a:lnTo>
                    <a:lnTo>
                      <a:pt x="20802" y="18110"/>
                    </a:lnTo>
                    <a:lnTo>
                      <a:pt x="18732" y="17945"/>
                    </a:lnTo>
                    <a:lnTo>
                      <a:pt x="17181" y="17729"/>
                    </a:lnTo>
                    <a:close/>
                  </a:path>
                  <a:path w="99694" h="56515">
                    <a:moveTo>
                      <a:pt x="9761" y="17752"/>
                    </a:moveTo>
                    <a:close/>
                  </a:path>
                  <a:path w="99694" h="56515">
                    <a:moveTo>
                      <a:pt x="15220" y="17424"/>
                    </a:moveTo>
                    <a:lnTo>
                      <a:pt x="7658" y="17424"/>
                    </a:lnTo>
                    <a:lnTo>
                      <a:pt x="9761" y="17752"/>
                    </a:lnTo>
                    <a:lnTo>
                      <a:pt x="17181" y="17729"/>
                    </a:lnTo>
                    <a:lnTo>
                      <a:pt x="15220" y="17424"/>
                    </a:lnTo>
                    <a:close/>
                  </a:path>
                  <a:path w="99694" h="56515">
                    <a:moveTo>
                      <a:pt x="21061" y="14579"/>
                    </a:moveTo>
                    <a:lnTo>
                      <a:pt x="21066" y="14782"/>
                    </a:lnTo>
                    <a:lnTo>
                      <a:pt x="21061" y="14579"/>
                    </a:lnTo>
                    <a:close/>
                  </a:path>
                  <a:path w="99694" h="56515">
                    <a:moveTo>
                      <a:pt x="24879" y="8432"/>
                    </a:moveTo>
                    <a:lnTo>
                      <a:pt x="23025" y="8801"/>
                    </a:lnTo>
                    <a:lnTo>
                      <a:pt x="20430" y="11658"/>
                    </a:lnTo>
                    <a:lnTo>
                      <a:pt x="20309" y="11976"/>
                    </a:lnTo>
                    <a:lnTo>
                      <a:pt x="21061" y="14579"/>
                    </a:lnTo>
                    <a:lnTo>
                      <a:pt x="21056" y="14363"/>
                    </a:lnTo>
                    <a:lnTo>
                      <a:pt x="24131" y="14363"/>
                    </a:lnTo>
                    <a:lnTo>
                      <a:pt x="24019" y="13703"/>
                    </a:lnTo>
                    <a:lnTo>
                      <a:pt x="23939" y="13436"/>
                    </a:lnTo>
                    <a:lnTo>
                      <a:pt x="23837" y="12471"/>
                    </a:lnTo>
                    <a:lnTo>
                      <a:pt x="24422" y="11836"/>
                    </a:lnTo>
                    <a:lnTo>
                      <a:pt x="25234" y="11658"/>
                    </a:lnTo>
                    <a:lnTo>
                      <a:pt x="69634" y="11658"/>
                    </a:lnTo>
                    <a:lnTo>
                      <a:pt x="68345" y="9258"/>
                    </a:lnTo>
                    <a:lnTo>
                      <a:pt x="28879" y="9258"/>
                    </a:lnTo>
                    <a:lnTo>
                      <a:pt x="27901" y="9042"/>
                    </a:lnTo>
                    <a:lnTo>
                      <a:pt x="27317" y="8953"/>
                    </a:lnTo>
                    <a:lnTo>
                      <a:pt x="24879" y="8432"/>
                    </a:lnTo>
                    <a:close/>
                  </a:path>
                  <a:path w="99694" h="56515">
                    <a:moveTo>
                      <a:pt x="47332" y="0"/>
                    </a:moveTo>
                    <a:lnTo>
                      <a:pt x="45288" y="1752"/>
                    </a:lnTo>
                    <a:lnTo>
                      <a:pt x="37909" y="6324"/>
                    </a:lnTo>
                    <a:lnTo>
                      <a:pt x="28879" y="9258"/>
                    </a:lnTo>
                    <a:lnTo>
                      <a:pt x="68345" y="9258"/>
                    </a:lnTo>
                    <a:lnTo>
                      <a:pt x="67613" y="7894"/>
                    </a:lnTo>
                    <a:lnTo>
                      <a:pt x="61255" y="4600"/>
                    </a:lnTo>
                    <a:lnTo>
                      <a:pt x="49060" y="952"/>
                    </a:lnTo>
                    <a:lnTo>
                      <a:pt x="47332" y="0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" name="object 23">
                <a:extLst>
                  <a:ext uri="{FF2B5EF4-FFF2-40B4-BE49-F238E27FC236}">
                    <a16:creationId xmlns:a16="http://schemas.microsoft.com/office/drawing/2014/main" xmlns="" id="{28E0EF0D-9AD2-4D69-BA7F-8FD18127A482}"/>
                  </a:ext>
                </a:extLst>
              </p:cNvPr>
              <p:cNvSpPr/>
              <p:nvPr/>
            </p:nvSpPr>
            <p:spPr>
              <a:xfrm>
                <a:off x="2369654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13589" y="8026"/>
                    </a:moveTo>
                    <a:lnTo>
                      <a:pt x="12687" y="7912"/>
                    </a:lnTo>
                    <a:lnTo>
                      <a:pt x="11772" y="7797"/>
                    </a:lnTo>
                    <a:lnTo>
                      <a:pt x="11455" y="7759"/>
                    </a:lnTo>
                    <a:lnTo>
                      <a:pt x="10401" y="7632"/>
                    </a:lnTo>
                    <a:lnTo>
                      <a:pt x="10680" y="7264"/>
                    </a:lnTo>
                    <a:lnTo>
                      <a:pt x="9105" y="6261"/>
                    </a:lnTo>
                    <a:lnTo>
                      <a:pt x="9918" y="4991"/>
                    </a:lnTo>
                    <a:lnTo>
                      <a:pt x="10147" y="3924"/>
                    </a:lnTo>
                    <a:lnTo>
                      <a:pt x="9182" y="1397"/>
                    </a:lnTo>
                    <a:lnTo>
                      <a:pt x="6781" y="393"/>
                    </a:lnTo>
                    <a:lnTo>
                      <a:pt x="5842" y="139"/>
                    </a:lnTo>
                    <a:lnTo>
                      <a:pt x="5003" y="12"/>
                    </a:lnTo>
                    <a:lnTo>
                      <a:pt x="4076" y="0"/>
                    </a:lnTo>
                    <a:lnTo>
                      <a:pt x="3251" y="177"/>
                    </a:lnTo>
                    <a:lnTo>
                      <a:pt x="2527" y="482"/>
                    </a:lnTo>
                    <a:lnTo>
                      <a:pt x="1879" y="876"/>
                    </a:lnTo>
                    <a:lnTo>
                      <a:pt x="1346" y="1320"/>
                    </a:lnTo>
                    <a:lnTo>
                      <a:pt x="0" y="3187"/>
                    </a:lnTo>
                    <a:lnTo>
                      <a:pt x="685" y="6858"/>
                    </a:lnTo>
                    <a:lnTo>
                      <a:pt x="1092" y="8229"/>
                    </a:lnTo>
                    <a:lnTo>
                      <a:pt x="1308" y="9118"/>
                    </a:lnTo>
                    <a:lnTo>
                      <a:pt x="2260" y="11595"/>
                    </a:lnTo>
                    <a:lnTo>
                      <a:pt x="5041" y="12979"/>
                    </a:lnTo>
                    <a:lnTo>
                      <a:pt x="6223" y="12928"/>
                    </a:lnTo>
                    <a:lnTo>
                      <a:pt x="7962" y="12192"/>
                    </a:lnTo>
                    <a:lnTo>
                      <a:pt x="10998" y="11061"/>
                    </a:lnTo>
                    <a:lnTo>
                      <a:pt x="13589" y="8026"/>
                    </a:lnTo>
                    <a:close/>
                  </a:path>
                  <a:path w="16510" h="15875">
                    <a:moveTo>
                      <a:pt x="16040" y="9829"/>
                    </a:moveTo>
                    <a:lnTo>
                      <a:pt x="12788" y="13703"/>
                    </a:lnTo>
                    <a:lnTo>
                      <a:pt x="8877" y="15138"/>
                    </a:lnTo>
                    <a:lnTo>
                      <a:pt x="8255" y="15405"/>
                    </a:lnTo>
                    <a:lnTo>
                      <a:pt x="7658" y="15595"/>
                    </a:lnTo>
                    <a:lnTo>
                      <a:pt x="7073" y="15722"/>
                    </a:lnTo>
                    <a:lnTo>
                      <a:pt x="10972" y="15773"/>
                    </a:lnTo>
                    <a:lnTo>
                      <a:pt x="14427" y="11950"/>
                    </a:lnTo>
                    <a:lnTo>
                      <a:pt x="16040" y="9829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3" name="object 24">
                <a:extLst>
                  <a:ext uri="{FF2B5EF4-FFF2-40B4-BE49-F238E27FC236}">
                    <a16:creationId xmlns:a16="http://schemas.microsoft.com/office/drawing/2014/main" xmlns="" id="{FF4380B4-9549-48C5-8C3C-505AB99B0FDD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301646" y="666851"/>
                <a:ext cx="12280" cy="12776"/>
              </a:xfrm>
              <a:prstGeom prst="rect">
                <a:avLst/>
              </a:prstGeom>
            </p:spPr>
          </p:pic>
          <p:pic>
            <p:nvPicPr>
              <p:cNvPr id="64" name="object 25">
                <a:extLst>
                  <a:ext uri="{FF2B5EF4-FFF2-40B4-BE49-F238E27FC236}">
                    <a16:creationId xmlns:a16="http://schemas.microsoft.com/office/drawing/2014/main" xmlns="" id="{7FE2A41B-E7B9-48D5-B0ED-FCE2E756F7C7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237415" y="610693"/>
                <a:ext cx="300641" cy="589058"/>
              </a:xfrm>
              <a:prstGeom prst="rect">
                <a:avLst/>
              </a:prstGeom>
            </p:spPr>
          </p:pic>
          <p:pic>
            <p:nvPicPr>
              <p:cNvPr id="65" name="object 26">
                <a:extLst>
                  <a:ext uri="{FF2B5EF4-FFF2-40B4-BE49-F238E27FC236}">
                    <a16:creationId xmlns:a16="http://schemas.microsoft.com/office/drawing/2014/main" xmlns="" id="{08397339-5D6E-4418-B99B-DE6E0F1BDEA6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505722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66" name="object 27">
                <a:extLst>
                  <a:ext uri="{FF2B5EF4-FFF2-40B4-BE49-F238E27FC236}">
                    <a16:creationId xmlns:a16="http://schemas.microsoft.com/office/drawing/2014/main" xmlns="" id="{FA68A827-A7DA-4362-8AD6-C91AC5F6A62D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453760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67" name="object 28">
                <a:extLst>
                  <a:ext uri="{FF2B5EF4-FFF2-40B4-BE49-F238E27FC236}">
                    <a16:creationId xmlns:a16="http://schemas.microsoft.com/office/drawing/2014/main" xmlns="" id="{EF8A4821-C5F4-4722-A6DF-957C60934594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491346" y="1137171"/>
                <a:ext cx="29248" cy="15773"/>
              </a:xfrm>
              <a:prstGeom prst="rect">
                <a:avLst/>
              </a:prstGeom>
            </p:spPr>
          </p:pic>
          <p:sp>
            <p:nvSpPr>
              <p:cNvPr id="68" name="object 29">
                <a:extLst>
                  <a:ext uri="{FF2B5EF4-FFF2-40B4-BE49-F238E27FC236}">
                    <a16:creationId xmlns:a16="http://schemas.microsoft.com/office/drawing/2014/main" xmlns="" id="{15F8CE03-4708-407F-8357-E68F658F718B}"/>
                  </a:ext>
                </a:extLst>
              </p:cNvPr>
              <p:cNvSpPr/>
              <p:nvPr/>
            </p:nvSpPr>
            <p:spPr>
              <a:xfrm>
                <a:off x="2532797" y="546162"/>
                <a:ext cx="2095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0320">
                    <a:moveTo>
                      <a:pt x="16090" y="0"/>
                    </a:moveTo>
                    <a:lnTo>
                      <a:pt x="10363" y="0"/>
                    </a:lnTo>
                    <a:lnTo>
                      <a:pt x="4635" y="0"/>
                    </a:lnTo>
                    <a:lnTo>
                      <a:pt x="0" y="4533"/>
                    </a:lnTo>
                    <a:lnTo>
                      <a:pt x="0" y="15697"/>
                    </a:lnTo>
                    <a:lnTo>
                      <a:pt x="4635" y="20231"/>
                    </a:lnTo>
                    <a:lnTo>
                      <a:pt x="16090" y="20231"/>
                    </a:lnTo>
                    <a:lnTo>
                      <a:pt x="20726" y="15697"/>
                    </a:lnTo>
                    <a:lnTo>
                      <a:pt x="20726" y="4533"/>
                    </a:lnTo>
                    <a:lnTo>
                      <a:pt x="16090" y="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30">
                <a:extLst>
                  <a:ext uri="{FF2B5EF4-FFF2-40B4-BE49-F238E27FC236}">
                    <a16:creationId xmlns:a16="http://schemas.microsoft.com/office/drawing/2014/main" xmlns="" id="{414AAA0D-1D04-4C9F-8635-9A98CCA4E70D}"/>
                  </a:ext>
                </a:extLst>
              </p:cNvPr>
              <p:cNvSpPr/>
              <p:nvPr/>
            </p:nvSpPr>
            <p:spPr>
              <a:xfrm>
                <a:off x="2422779" y="551598"/>
                <a:ext cx="128905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28905" h="86995">
                    <a:moveTo>
                      <a:pt x="9779" y="84848"/>
                    </a:moveTo>
                    <a:lnTo>
                      <a:pt x="6121" y="70827"/>
                    </a:lnTo>
                    <a:lnTo>
                      <a:pt x="4025" y="69240"/>
                    </a:lnTo>
                    <a:lnTo>
                      <a:pt x="1981" y="67500"/>
                    </a:lnTo>
                    <a:lnTo>
                      <a:pt x="0" y="65570"/>
                    </a:lnTo>
                    <a:lnTo>
                      <a:pt x="2451" y="82880"/>
                    </a:lnTo>
                    <a:lnTo>
                      <a:pt x="9779" y="84848"/>
                    </a:lnTo>
                    <a:close/>
                  </a:path>
                  <a:path w="128905" h="86995">
                    <a:moveTo>
                      <a:pt x="24650" y="86410"/>
                    </a:moveTo>
                    <a:lnTo>
                      <a:pt x="23406" y="84480"/>
                    </a:lnTo>
                    <a:lnTo>
                      <a:pt x="21894" y="82042"/>
                    </a:lnTo>
                    <a:lnTo>
                      <a:pt x="20256" y="79222"/>
                    </a:lnTo>
                    <a:lnTo>
                      <a:pt x="15798" y="77216"/>
                    </a:lnTo>
                    <a:lnTo>
                      <a:pt x="11290" y="74650"/>
                    </a:lnTo>
                    <a:lnTo>
                      <a:pt x="6959" y="71450"/>
                    </a:lnTo>
                    <a:lnTo>
                      <a:pt x="7823" y="73469"/>
                    </a:lnTo>
                    <a:lnTo>
                      <a:pt x="22682" y="86194"/>
                    </a:lnTo>
                    <a:lnTo>
                      <a:pt x="24650" y="86410"/>
                    </a:lnTo>
                    <a:close/>
                  </a:path>
                  <a:path w="128905" h="86995">
                    <a:moveTo>
                      <a:pt x="125171" y="2095"/>
                    </a:moveTo>
                    <a:lnTo>
                      <a:pt x="123024" y="0"/>
                    </a:lnTo>
                    <a:lnTo>
                      <a:pt x="120370" y="0"/>
                    </a:lnTo>
                    <a:lnTo>
                      <a:pt x="117716" y="0"/>
                    </a:lnTo>
                    <a:lnTo>
                      <a:pt x="115570" y="2095"/>
                    </a:lnTo>
                    <a:lnTo>
                      <a:pt x="115570" y="7277"/>
                    </a:lnTo>
                    <a:lnTo>
                      <a:pt x="117716" y="9372"/>
                    </a:lnTo>
                    <a:lnTo>
                      <a:pt x="123024" y="9372"/>
                    </a:lnTo>
                    <a:lnTo>
                      <a:pt x="125171" y="7277"/>
                    </a:lnTo>
                    <a:lnTo>
                      <a:pt x="125171" y="2095"/>
                    </a:lnTo>
                    <a:close/>
                  </a:path>
                  <a:path w="128905" h="86995">
                    <a:moveTo>
                      <a:pt x="128663" y="23241"/>
                    </a:moveTo>
                    <a:lnTo>
                      <a:pt x="126123" y="24320"/>
                    </a:lnTo>
                    <a:lnTo>
                      <a:pt x="123329" y="24917"/>
                    </a:lnTo>
                    <a:lnTo>
                      <a:pt x="117551" y="24917"/>
                    </a:lnTo>
                    <a:lnTo>
                      <a:pt x="114858" y="24371"/>
                    </a:lnTo>
                    <a:lnTo>
                      <a:pt x="112407" y="23368"/>
                    </a:lnTo>
                    <a:lnTo>
                      <a:pt x="112839" y="34937"/>
                    </a:lnTo>
                    <a:lnTo>
                      <a:pt x="113563" y="58127"/>
                    </a:lnTo>
                    <a:lnTo>
                      <a:pt x="115404" y="57962"/>
                    </a:lnTo>
                    <a:lnTo>
                      <a:pt x="115125" y="56908"/>
                    </a:lnTo>
                    <a:lnTo>
                      <a:pt x="115100" y="56781"/>
                    </a:lnTo>
                    <a:lnTo>
                      <a:pt x="114833" y="56908"/>
                    </a:lnTo>
                    <a:lnTo>
                      <a:pt x="115087" y="56743"/>
                    </a:lnTo>
                    <a:lnTo>
                      <a:pt x="120345" y="54406"/>
                    </a:lnTo>
                    <a:lnTo>
                      <a:pt x="125056" y="55943"/>
                    </a:lnTo>
                    <a:lnTo>
                      <a:pt x="126682" y="56629"/>
                    </a:lnTo>
                    <a:lnTo>
                      <a:pt x="126923" y="54406"/>
                    </a:lnTo>
                    <a:lnTo>
                      <a:pt x="127622" y="47929"/>
                    </a:lnTo>
                    <a:lnTo>
                      <a:pt x="128206" y="40068"/>
                    </a:lnTo>
                    <a:lnTo>
                      <a:pt x="128536" y="32131"/>
                    </a:lnTo>
                    <a:lnTo>
                      <a:pt x="128638" y="24917"/>
                    </a:lnTo>
                    <a:lnTo>
                      <a:pt x="128663" y="23241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" name="object 31">
                <a:extLst>
                  <a:ext uri="{FF2B5EF4-FFF2-40B4-BE49-F238E27FC236}">
                    <a16:creationId xmlns:a16="http://schemas.microsoft.com/office/drawing/2014/main" xmlns="" id="{F1F55D12-AAF5-42DB-B6D4-5DFF6CC0E1A6}"/>
                  </a:ext>
                </a:extLst>
              </p:cNvPr>
              <p:cNvSpPr/>
              <p:nvPr/>
            </p:nvSpPr>
            <p:spPr>
              <a:xfrm>
                <a:off x="2539644" y="579589"/>
                <a:ext cx="825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9684">
                    <a:moveTo>
                      <a:pt x="7531" y="5448"/>
                    </a:moveTo>
                    <a:lnTo>
                      <a:pt x="6858" y="4419"/>
                    </a:lnTo>
                    <a:lnTo>
                      <a:pt x="7264" y="3098"/>
                    </a:lnTo>
                    <a:lnTo>
                      <a:pt x="6794" y="1689"/>
                    </a:lnTo>
                    <a:lnTo>
                      <a:pt x="4076" y="0"/>
                    </a:lnTo>
                    <a:lnTo>
                      <a:pt x="1955" y="495"/>
                    </a:lnTo>
                    <a:lnTo>
                      <a:pt x="25" y="3175"/>
                    </a:lnTo>
                    <a:lnTo>
                      <a:pt x="0" y="4597"/>
                    </a:lnTo>
                    <a:lnTo>
                      <a:pt x="673" y="5626"/>
                    </a:lnTo>
                    <a:lnTo>
                      <a:pt x="266" y="6946"/>
                    </a:lnTo>
                    <a:lnTo>
                      <a:pt x="736" y="8356"/>
                    </a:lnTo>
                    <a:lnTo>
                      <a:pt x="2082" y="9194"/>
                    </a:lnTo>
                    <a:lnTo>
                      <a:pt x="2400" y="9334"/>
                    </a:lnTo>
                    <a:lnTo>
                      <a:pt x="3289" y="8953"/>
                    </a:lnTo>
                    <a:lnTo>
                      <a:pt x="4305" y="8902"/>
                    </a:lnTo>
                    <a:lnTo>
                      <a:pt x="5194" y="9245"/>
                    </a:lnTo>
                    <a:lnTo>
                      <a:pt x="5765" y="8978"/>
                    </a:lnTo>
                    <a:lnTo>
                      <a:pt x="6286" y="8559"/>
                    </a:lnTo>
                    <a:lnTo>
                      <a:pt x="7505" y="6870"/>
                    </a:lnTo>
                    <a:lnTo>
                      <a:pt x="7531" y="5448"/>
                    </a:lnTo>
                    <a:close/>
                  </a:path>
                  <a:path w="8255" h="19684">
                    <a:moveTo>
                      <a:pt x="8255" y="15976"/>
                    </a:moveTo>
                    <a:lnTo>
                      <a:pt x="8140" y="14224"/>
                    </a:lnTo>
                    <a:lnTo>
                      <a:pt x="7086" y="13131"/>
                    </a:lnTo>
                    <a:lnTo>
                      <a:pt x="6972" y="13512"/>
                    </a:lnTo>
                    <a:lnTo>
                      <a:pt x="6794" y="13893"/>
                    </a:lnTo>
                    <a:lnTo>
                      <a:pt x="5384" y="15862"/>
                    </a:lnTo>
                    <a:lnTo>
                      <a:pt x="3149" y="16370"/>
                    </a:lnTo>
                    <a:lnTo>
                      <a:pt x="1320" y="15240"/>
                    </a:lnTo>
                    <a:lnTo>
                      <a:pt x="1117" y="15074"/>
                    </a:lnTo>
                    <a:lnTo>
                      <a:pt x="939" y="14884"/>
                    </a:lnTo>
                    <a:lnTo>
                      <a:pt x="533" y="16256"/>
                    </a:lnTo>
                    <a:lnTo>
                      <a:pt x="1028" y="17729"/>
                    </a:lnTo>
                    <a:lnTo>
                      <a:pt x="3873" y="19481"/>
                    </a:lnTo>
                    <a:lnTo>
                      <a:pt x="6096" y="18973"/>
                    </a:lnTo>
                    <a:lnTo>
                      <a:pt x="8255" y="15976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1" name="object 32">
                <a:extLst>
                  <a:ext uri="{FF2B5EF4-FFF2-40B4-BE49-F238E27FC236}">
                    <a16:creationId xmlns:a16="http://schemas.microsoft.com/office/drawing/2014/main" xmlns="" id="{7DD50DC3-2E2D-4375-A6D7-D5008C59101A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228688" y="696068"/>
                <a:ext cx="477389" cy="471623"/>
              </a:xfrm>
              <a:prstGeom prst="rect">
                <a:avLst/>
              </a:prstGeom>
            </p:spPr>
          </p:pic>
          <p:sp>
            <p:nvSpPr>
              <p:cNvPr id="72" name="object 33">
                <a:extLst>
                  <a:ext uri="{FF2B5EF4-FFF2-40B4-BE49-F238E27FC236}">
                    <a16:creationId xmlns:a16="http://schemas.microsoft.com/office/drawing/2014/main" xmlns="" id="{734ABEEF-7300-4686-8843-643D1046E967}"/>
                  </a:ext>
                </a:extLst>
              </p:cNvPr>
              <p:cNvSpPr/>
              <p:nvPr/>
            </p:nvSpPr>
            <p:spPr>
              <a:xfrm>
                <a:off x="2539250" y="588111"/>
                <a:ext cx="889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9684">
                    <a:moveTo>
                      <a:pt x="8089" y="4089"/>
                    </a:moveTo>
                    <a:lnTo>
                      <a:pt x="7747" y="1981"/>
                    </a:lnTo>
                    <a:lnTo>
                      <a:pt x="6146" y="990"/>
                    </a:lnTo>
                    <a:lnTo>
                      <a:pt x="4546" y="0"/>
                    </a:lnTo>
                    <a:lnTo>
                      <a:pt x="2311" y="508"/>
                    </a:lnTo>
                    <a:lnTo>
                      <a:pt x="0" y="3746"/>
                    </a:lnTo>
                    <a:lnTo>
                      <a:pt x="342" y="5867"/>
                    </a:lnTo>
                    <a:lnTo>
                      <a:pt x="3543" y="7835"/>
                    </a:lnTo>
                    <a:lnTo>
                      <a:pt x="5778" y="7327"/>
                    </a:lnTo>
                    <a:lnTo>
                      <a:pt x="8089" y="4089"/>
                    </a:lnTo>
                    <a:close/>
                  </a:path>
                  <a:path w="8889" h="19684">
                    <a:moveTo>
                      <a:pt x="8356" y="16090"/>
                    </a:moveTo>
                    <a:lnTo>
                      <a:pt x="7696" y="14960"/>
                    </a:lnTo>
                    <a:lnTo>
                      <a:pt x="8064" y="13550"/>
                    </a:lnTo>
                    <a:lnTo>
                      <a:pt x="7543" y="12065"/>
                    </a:lnTo>
                    <a:lnTo>
                      <a:pt x="4597" y="10236"/>
                    </a:lnTo>
                    <a:lnTo>
                      <a:pt x="2247" y="10769"/>
                    </a:lnTo>
                    <a:lnTo>
                      <a:pt x="152" y="13690"/>
                    </a:lnTo>
                    <a:lnTo>
                      <a:pt x="101" y="15189"/>
                    </a:lnTo>
                    <a:lnTo>
                      <a:pt x="762" y="16306"/>
                    </a:lnTo>
                    <a:lnTo>
                      <a:pt x="482" y="17399"/>
                    </a:lnTo>
                    <a:lnTo>
                      <a:pt x="723" y="18542"/>
                    </a:lnTo>
                    <a:lnTo>
                      <a:pt x="1435" y="19367"/>
                    </a:lnTo>
                    <a:lnTo>
                      <a:pt x="3594" y="18884"/>
                    </a:lnTo>
                    <a:lnTo>
                      <a:pt x="5537" y="18961"/>
                    </a:lnTo>
                    <a:lnTo>
                      <a:pt x="7086" y="19227"/>
                    </a:lnTo>
                    <a:lnTo>
                      <a:pt x="7366" y="18884"/>
                    </a:lnTo>
                    <a:lnTo>
                      <a:pt x="8305" y="17576"/>
                    </a:lnTo>
                    <a:lnTo>
                      <a:pt x="8356" y="16306"/>
                    </a:lnTo>
                    <a:lnTo>
                      <a:pt x="8356" y="1609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2" name="object 34">
              <a:extLst>
                <a:ext uri="{FF2B5EF4-FFF2-40B4-BE49-F238E27FC236}">
                  <a16:creationId xmlns:a16="http://schemas.microsoft.com/office/drawing/2014/main" xmlns="" id="{733794C9-C249-46EE-8190-965A2E1FEA79}"/>
                </a:ext>
              </a:extLst>
            </p:cNvPr>
            <p:cNvSpPr txBox="1"/>
            <p:nvPr/>
          </p:nvSpPr>
          <p:spPr>
            <a:xfrm>
              <a:off x="8088662" y="375659"/>
              <a:ext cx="1648503" cy="443006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060"/>
                </a:lnSpc>
                <a:spcBef>
                  <a:spcPts val="225"/>
                </a:spcBef>
              </a:pP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</a:t>
              </a:r>
              <a:r>
                <a:rPr sz="900" spc="13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экономического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развития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инвестиций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Самарской</a:t>
              </a:r>
              <a:r>
                <a:rPr sz="900" spc="10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области</a:t>
              </a:r>
              <a:endParaRPr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bject 34">
              <a:extLst>
                <a:ext uri="{FF2B5EF4-FFF2-40B4-BE49-F238E27FC236}">
                  <a16:creationId xmlns:a16="http://schemas.microsoft.com/office/drawing/2014/main" xmlns="" id="{564B6DD0-FDD6-471A-8067-576C1D1476C7}"/>
                </a:ext>
              </a:extLst>
            </p:cNvPr>
            <p:cNvSpPr txBox="1"/>
            <p:nvPr/>
          </p:nvSpPr>
          <p:spPr>
            <a:xfrm>
              <a:off x="10448365" y="380408"/>
              <a:ext cx="1605702" cy="470000"/>
            </a:xfrm>
            <a:prstGeom prst="rect">
              <a:avLst/>
            </a:prstGeom>
          </p:spPr>
          <p:txBody>
            <a:bodyPr vert="horz" wrap="square" lIns="0" tIns="28575" rIns="0" bIns="0" rtlCol="0" anchor="ctr">
              <a:spAutoFit/>
            </a:bodyPr>
            <a:lstStyle/>
            <a:p>
              <a:pPr marL="12700" marR="5080">
                <a:spcBef>
                  <a:spcPts val="225"/>
                </a:spcBef>
              </a:pPr>
              <a:r>
                <a:rPr lang="ru-RU" sz="900" dirty="0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Муниципальный район </a:t>
              </a:r>
              <a:r>
                <a:rPr lang="ru-RU" sz="900" dirty="0" err="1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Кинельский</a:t>
              </a:r>
              <a:endParaRPr lang="ru-RU" sz="900" dirty="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 marR="5080">
                <a:spcBef>
                  <a:spcPts val="225"/>
                </a:spcBef>
              </a:pPr>
              <a:r>
                <a:rPr lang="ru-RU" sz="900" dirty="0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Самарской области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829894" y="332487"/>
            <a:ext cx="497448" cy="64013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822617" y="1409344"/>
            <a:ext cx="4182035" cy="43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440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6">
            <a:extLst>
              <a:ext uri="{FF2B5EF4-FFF2-40B4-BE49-F238E27FC236}">
                <a16:creationId xmlns:a16="http://schemas.microsoft.com/office/drawing/2014/main" xmlns="" id="{5B821D9F-B96E-25F8-FC33-2F7B717097C0}"/>
              </a:ext>
            </a:extLst>
          </p:cNvPr>
          <p:cNvSpPr/>
          <p:nvPr/>
        </p:nvSpPr>
        <p:spPr>
          <a:xfrm>
            <a:off x="331674" y="1214337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7">
            <a:extLst>
              <a:ext uri="{FF2B5EF4-FFF2-40B4-BE49-F238E27FC236}">
                <a16:creationId xmlns:a16="http://schemas.microsoft.com/office/drawing/2014/main" xmlns="" id="{97129AD0-AEDC-3D54-486D-6AD4C029B579}"/>
              </a:ext>
            </a:extLst>
          </p:cNvPr>
          <p:cNvSpPr/>
          <p:nvPr/>
        </p:nvSpPr>
        <p:spPr>
          <a:xfrm flipV="1">
            <a:off x="331674" y="6510214"/>
            <a:ext cx="11415826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1">
            <a:extLst>
              <a:ext uri="{FF2B5EF4-FFF2-40B4-BE49-F238E27FC236}">
                <a16:creationId xmlns:a16="http://schemas.microsoft.com/office/drawing/2014/main" xmlns="" id="{5EAC7AD2-7514-EF8C-E644-762603C14DAA}"/>
              </a:ext>
            </a:extLst>
          </p:cNvPr>
          <p:cNvSpPr txBox="1">
            <a:spLocks/>
          </p:cNvSpPr>
          <p:nvPr/>
        </p:nvSpPr>
        <p:spPr>
          <a:xfrm>
            <a:off x="11831638" y="6444981"/>
            <a:ext cx="28115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24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38">
            <a:extLst>
              <a:ext uri="{FF2B5EF4-FFF2-40B4-BE49-F238E27FC236}">
                <a16:creationId xmlns:a16="http://schemas.microsoft.com/office/drawing/2014/main" xmlns="" id="{9EF2EFBF-BCD6-149E-54DE-37017D1359E0}"/>
              </a:ext>
            </a:extLst>
          </p:cNvPr>
          <p:cNvSpPr txBox="1">
            <a:spLocks/>
          </p:cNvSpPr>
          <p:nvPr/>
        </p:nvSpPr>
        <p:spPr>
          <a:xfrm>
            <a:off x="318975" y="149574"/>
            <a:ext cx="8748825" cy="9448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3400"/>
              </a:lnSpc>
              <a:spcBef>
                <a:spcPts val="780"/>
              </a:spcBef>
            </a:pPr>
            <a: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ПЕРСПЕКТИВНЫЕ СТРАТЕГИЧЕСКИЕ ИНВЕСТИЦИОННЫЕ ПРОЕКТЫ</a:t>
            </a:r>
            <a:endParaRPr lang="ru-RU" sz="2800" b="1" spc="-10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xmlns="" id="{9EEA2593-3DCE-4E81-AAC3-0D77986231F5}"/>
              </a:ext>
            </a:extLst>
          </p:cNvPr>
          <p:cNvGrpSpPr/>
          <p:nvPr/>
        </p:nvGrpSpPr>
        <p:grpSpPr>
          <a:xfrm>
            <a:off x="7528468" y="349323"/>
            <a:ext cx="4525599" cy="501084"/>
            <a:chOff x="7528468" y="349323"/>
            <a:chExt cx="4525599" cy="501084"/>
          </a:xfrm>
        </p:grpSpPr>
        <p:grpSp>
          <p:nvGrpSpPr>
            <p:cNvPr id="41" name="object 6">
              <a:extLst>
                <a:ext uri="{FF2B5EF4-FFF2-40B4-BE49-F238E27FC236}">
                  <a16:creationId xmlns:a16="http://schemas.microsoft.com/office/drawing/2014/main" xmlns="" id="{087CC345-CE73-4C28-B80B-726967390F45}"/>
                </a:ext>
              </a:extLst>
            </p:cNvPr>
            <p:cNvGrpSpPr/>
            <p:nvPr/>
          </p:nvGrpSpPr>
          <p:grpSpPr>
            <a:xfrm>
              <a:off x="7528468" y="349323"/>
              <a:ext cx="453609" cy="496678"/>
              <a:chOff x="2228688" y="511439"/>
              <a:chExt cx="628942" cy="688658"/>
            </a:xfrm>
          </p:grpSpPr>
          <p:pic>
            <p:nvPicPr>
              <p:cNvPr id="46" name="object 7">
                <a:extLst>
                  <a:ext uri="{FF2B5EF4-FFF2-40B4-BE49-F238E27FC236}">
                    <a16:creationId xmlns:a16="http://schemas.microsoft.com/office/drawing/2014/main" xmlns="" id="{F1A3DF83-26AE-4436-A579-EEBFE0989E30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386669" y="511439"/>
                <a:ext cx="313690" cy="572700"/>
              </a:xfrm>
              <a:prstGeom prst="rect">
                <a:avLst/>
              </a:prstGeom>
            </p:spPr>
          </p:pic>
          <p:pic>
            <p:nvPicPr>
              <p:cNvPr id="47" name="object 8">
                <a:extLst>
                  <a:ext uri="{FF2B5EF4-FFF2-40B4-BE49-F238E27FC236}">
                    <a16:creationId xmlns:a16="http://schemas.microsoft.com/office/drawing/2014/main" xmlns="" id="{EACB0EB8-5584-4451-BB01-974CAE330F15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19120" y="693369"/>
                <a:ext cx="33845" cy="6921"/>
              </a:xfrm>
              <a:prstGeom prst="rect">
                <a:avLst/>
              </a:prstGeom>
            </p:spPr>
          </p:pic>
          <p:sp>
            <p:nvSpPr>
              <p:cNvPr id="48" name="object 9">
                <a:extLst>
                  <a:ext uri="{FF2B5EF4-FFF2-40B4-BE49-F238E27FC236}">
                    <a16:creationId xmlns:a16="http://schemas.microsoft.com/office/drawing/2014/main" xmlns="" id="{F118CFFA-C2D7-40ED-B75C-A31AFDCDAF32}"/>
                  </a:ext>
                </a:extLst>
              </p:cNvPr>
              <p:cNvSpPr/>
              <p:nvPr/>
            </p:nvSpPr>
            <p:spPr>
              <a:xfrm>
                <a:off x="2673055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22224" y="0"/>
                    </a:moveTo>
                    <a:lnTo>
                      <a:pt x="1435" y="14020"/>
                    </a:lnTo>
                    <a:lnTo>
                      <a:pt x="0" y="16992"/>
                    </a:lnTo>
                    <a:lnTo>
                      <a:pt x="304" y="17500"/>
                    </a:lnTo>
                    <a:lnTo>
                      <a:pt x="520" y="17792"/>
                    </a:lnTo>
                    <a:lnTo>
                      <a:pt x="8039" y="30454"/>
                    </a:lnTo>
                    <a:lnTo>
                      <a:pt x="18580" y="31203"/>
                    </a:lnTo>
                    <a:lnTo>
                      <a:pt x="25742" y="26377"/>
                    </a:lnTo>
                    <a:lnTo>
                      <a:pt x="34353" y="22898"/>
                    </a:lnTo>
                    <a:lnTo>
                      <a:pt x="37325" y="21755"/>
                    </a:lnTo>
                    <a:lnTo>
                      <a:pt x="36906" y="21717"/>
                    </a:lnTo>
                    <a:lnTo>
                      <a:pt x="35648" y="21399"/>
                    </a:lnTo>
                    <a:lnTo>
                      <a:pt x="33286" y="20459"/>
                    </a:lnTo>
                    <a:lnTo>
                      <a:pt x="22910" y="15824"/>
                    </a:lnTo>
                    <a:lnTo>
                      <a:pt x="23228" y="2387"/>
                    </a:lnTo>
                    <a:lnTo>
                      <a:pt x="23329" y="2082"/>
                    </a:lnTo>
                    <a:lnTo>
                      <a:pt x="23274" y="533"/>
                    </a:lnTo>
                    <a:lnTo>
                      <a:pt x="22948" y="177"/>
                    </a:lnTo>
                    <a:lnTo>
                      <a:pt x="22224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10">
                <a:extLst>
                  <a:ext uri="{FF2B5EF4-FFF2-40B4-BE49-F238E27FC236}">
                    <a16:creationId xmlns:a16="http://schemas.microsoft.com/office/drawing/2014/main" xmlns="" id="{E6BF1671-38A2-4EAE-B643-980A3E613530}"/>
                  </a:ext>
                </a:extLst>
              </p:cNvPr>
              <p:cNvSpPr/>
              <p:nvPr/>
            </p:nvSpPr>
            <p:spPr>
              <a:xfrm>
                <a:off x="262125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419" y="48958"/>
                    </a:moveTo>
                    <a:lnTo>
                      <a:pt x="1054" y="49390"/>
                    </a:lnTo>
                    <a:lnTo>
                      <a:pt x="660" y="49987"/>
                    </a:lnTo>
                    <a:lnTo>
                      <a:pt x="0" y="51092"/>
                    </a:lnTo>
                    <a:lnTo>
                      <a:pt x="9737" y="55077"/>
                    </a:lnTo>
                    <a:lnTo>
                      <a:pt x="19010" y="55954"/>
                    </a:lnTo>
                    <a:lnTo>
                      <a:pt x="26080" y="55276"/>
                    </a:lnTo>
                    <a:lnTo>
                      <a:pt x="29034" y="54635"/>
                    </a:lnTo>
                    <a:lnTo>
                      <a:pt x="32582" y="53149"/>
                    </a:lnTo>
                    <a:lnTo>
                      <a:pt x="15398" y="53136"/>
                    </a:lnTo>
                    <a:lnTo>
                      <a:pt x="8928" y="53098"/>
                    </a:lnTo>
                    <a:lnTo>
                      <a:pt x="2481" y="48996"/>
                    </a:lnTo>
                    <a:lnTo>
                      <a:pt x="639" y="48983"/>
                    </a:lnTo>
                    <a:lnTo>
                      <a:pt x="419" y="48958"/>
                    </a:lnTo>
                    <a:close/>
                  </a:path>
                  <a:path w="99694" h="56515">
                    <a:moveTo>
                      <a:pt x="33993" y="52565"/>
                    </a:moveTo>
                    <a:lnTo>
                      <a:pt x="23088" y="52565"/>
                    </a:lnTo>
                    <a:lnTo>
                      <a:pt x="17627" y="53149"/>
                    </a:lnTo>
                    <a:lnTo>
                      <a:pt x="32582" y="53149"/>
                    </a:lnTo>
                    <a:lnTo>
                      <a:pt x="33993" y="52565"/>
                    </a:lnTo>
                    <a:close/>
                  </a:path>
                  <a:path w="99694" h="56515">
                    <a:moveTo>
                      <a:pt x="17749" y="53136"/>
                    </a:moveTo>
                    <a:close/>
                  </a:path>
                  <a:path w="99694" h="56515">
                    <a:moveTo>
                      <a:pt x="51828" y="0"/>
                    </a:moveTo>
                    <a:lnTo>
                      <a:pt x="50101" y="952"/>
                    </a:lnTo>
                    <a:lnTo>
                      <a:pt x="37906" y="4600"/>
                    </a:lnTo>
                    <a:lnTo>
                      <a:pt x="31548" y="7894"/>
                    </a:lnTo>
                    <a:lnTo>
                      <a:pt x="28964" y="12705"/>
                    </a:lnTo>
                    <a:lnTo>
                      <a:pt x="28092" y="20904"/>
                    </a:lnTo>
                    <a:lnTo>
                      <a:pt x="21497" y="35381"/>
                    </a:lnTo>
                    <a:lnTo>
                      <a:pt x="14197" y="43786"/>
                    </a:lnTo>
                    <a:lnTo>
                      <a:pt x="7427" y="47757"/>
                    </a:lnTo>
                    <a:lnTo>
                      <a:pt x="2425" y="48933"/>
                    </a:lnTo>
                    <a:lnTo>
                      <a:pt x="9524" y="53098"/>
                    </a:lnTo>
                    <a:lnTo>
                      <a:pt x="17749" y="53136"/>
                    </a:lnTo>
                    <a:lnTo>
                      <a:pt x="23088" y="52565"/>
                    </a:lnTo>
                    <a:lnTo>
                      <a:pt x="33993" y="52565"/>
                    </a:lnTo>
                    <a:lnTo>
                      <a:pt x="50520" y="31584"/>
                    </a:lnTo>
                    <a:lnTo>
                      <a:pt x="51059" y="29730"/>
                    </a:lnTo>
                    <a:lnTo>
                      <a:pt x="51625" y="28244"/>
                    </a:lnTo>
                    <a:lnTo>
                      <a:pt x="52053" y="28244"/>
                    </a:lnTo>
                    <a:lnTo>
                      <a:pt x="52933" y="26555"/>
                    </a:lnTo>
                    <a:lnTo>
                      <a:pt x="53884" y="23850"/>
                    </a:lnTo>
                    <a:lnTo>
                      <a:pt x="54038" y="23482"/>
                    </a:lnTo>
                    <a:lnTo>
                      <a:pt x="60439" y="13703"/>
                    </a:lnTo>
                    <a:lnTo>
                      <a:pt x="72389" y="11976"/>
                    </a:lnTo>
                    <a:lnTo>
                      <a:pt x="73926" y="11658"/>
                    </a:lnTo>
                    <a:lnTo>
                      <a:pt x="78730" y="11658"/>
                    </a:lnTo>
                    <a:lnTo>
                      <a:pt x="76551" y="9258"/>
                    </a:lnTo>
                    <a:lnTo>
                      <a:pt x="70281" y="9258"/>
                    </a:lnTo>
                    <a:lnTo>
                      <a:pt x="61252" y="6324"/>
                    </a:lnTo>
                    <a:lnTo>
                      <a:pt x="53873" y="1752"/>
                    </a:lnTo>
                    <a:lnTo>
                      <a:pt x="51828" y="0"/>
                    </a:lnTo>
                    <a:close/>
                  </a:path>
                  <a:path w="99694" h="56515">
                    <a:moveTo>
                      <a:pt x="1663" y="48475"/>
                    </a:moveTo>
                    <a:lnTo>
                      <a:pt x="1320" y="48983"/>
                    </a:lnTo>
                    <a:lnTo>
                      <a:pt x="749" y="48996"/>
                    </a:lnTo>
                    <a:lnTo>
                      <a:pt x="2481" y="48996"/>
                    </a:lnTo>
                    <a:lnTo>
                      <a:pt x="1663" y="48475"/>
                    </a:lnTo>
                    <a:close/>
                  </a:path>
                  <a:path w="99694" h="56515">
                    <a:moveTo>
                      <a:pt x="78730" y="11658"/>
                    </a:moveTo>
                    <a:lnTo>
                      <a:pt x="73926" y="11658"/>
                    </a:lnTo>
                    <a:lnTo>
                      <a:pt x="74739" y="11836"/>
                    </a:lnTo>
                    <a:lnTo>
                      <a:pt x="75323" y="12471"/>
                    </a:lnTo>
                    <a:lnTo>
                      <a:pt x="75222" y="13436"/>
                    </a:lnTo>
                    <a:lnTo>
                      <a:pt x="75031" y="14071"/>
                    </a:lnTo>
                    <a:lnTo>
                      <a:pt x="74688" y="28384"/>
                    </a:lnTo>
                    <a:lnTo>
                      <a:pt x="86537" y="32727"/>
                    </a:lnTo>
                    <a:lnTo>
                      <a:pt x="88823" y="33705"/>
                    </a:lnTo>
                    <a:lnTo>
                      <a:pt x="90919" y="33731"/>
                    </a:lnTo>
                    <a:lnTo>
                      <a:pt x="96164" y="31102"/>
                    </a:lnTo>
                    <a:lnTo>
                      <a:pt x="96296" y="30568"/>
                    </a:lnTo>
                    <a:lnTo>
                      <a:pt x="90373" y="30568"/>
                    </a:lnTo>
                    <a:lnTo>
                      <a:pt x="89179" y="30518"/>
                    </a:lnTo>
                    <a:lnTo>
                      <a:pt x="87600" y="29845"/>
                    </a:lnTo>
                    <a:lnTo>
                      <a:pt x="77812" y="26174"/>
                    </a:lnTo>
                    <a:lnTo>
                      <a:pt x="78029" y="17399"/>
                    </a:lnTo>
                    <a:lnTo>
                      <a:pt x="78041" y="14782"/>
                    </a:lnTo>
                    <a:lnTo>
                      <a:pt x="78892" y="11836"/>
                    </a:lnTo>
                    <a:lnTo>
                      <a:pt x="78730" y="11658"/>
                    </a:lnTo>
                    <a:close/>
                  </a:path>
                  <a:path w="99694" h="56515">
                    <a:moveTo>
                      <a:pt x="96856" y="17424"/>
                    </a:moveTo>
                    <a:lnTo>
                      <a:pt x="91503" y="17424"/>
                    </a:lnTo>
                    <a:lnTo>
                      <a:pt x="92990" y="17729"/>
                    </a:lnTo>
                    <a:lnTo>
                      <a:pt x="95453" y="20497"/>
                    </a:lnTo>
                    <a:lnTo>
                      <a:pt x="94825" y="23926"/>
                    </a:lnTo>
                    <a:lnTo>
                      <a:pt x="94699" y="24523"/>
                    </a:lnTo>
                    <a:lnTo>
                      <a:pt x="94340" y="25717"/>
                    </a:lnTo>
                    <a:lnTo>
                      <a:pt x="94094" y="26708"/>
                    </a:lnTo>
                    <a:lnTo>
                      <a:pt x="93141" y="29184"/>
                    </a:lnTo>
                    <a:lnTo>
                      <a:pt x="90373" y="30568"/>
                    </a:lnTo>
                    <a:lnTo>
                      <a:pt x="96296" y="30568"/>
                    </a:lnTo>
                    <a:lnTo>
                      <a:pt x="97291" y="26555"/>
                    </a:lnTo>
                    <a:lnTo>
                      <a:pt x="99161" y="20078"/>
                    </a:lnTo>
                    <a:lnTo>
                      <a:pt x="96856" y="17424"/>
                    </a:lnTo>
                    <a:close/>
                  </a:path>
                  <a:path w="99694" h="56515">
                    <a:moveTo>
                      <a:pt x="52053" y="28244"/>
                    </a:moveTo>
                    <a:lnTo>
                      <a:pt x="51625" y="28244"/>
                    </a:lnTo>
                    <a:lnTo>
                      <a:pt x="51274" y="29184"/>
                    </a:lnTo>
                    <a:lnTo>
                      <a:pt x="50863" y="30530"/>
                    </a:lnTo>
                    <a:lnTo>
                      <a:pt x="52053" y="28244"/>
                    </a:lnTo>
                    <a:close/>
                  </a:path>
                  <a:path w="99694" h="56515">
                    <a:moveTo>
                      <a:pt x="92151" y="14211"/>
                    </a:moveTo>
                    <a:lnTo>
                      <a:pt x="88836" y="14719"/>
                    </a:lnTo>
                    <a:lnTo>
                      <a:pt x="88260" y="14871"/>
                    </a:lnTo>
                    <a:lnTo>
                      <a:pt x="85839" y="15595"/>
                    </a:lnTo>
                    <a:lnTo>
                      <a:pt x="84099" y="17399"/>
                    </a:lnTo>
                    <a:lnTo>
                      <a:pt x="80429" y="17945"/>
                    </a:lnTo>
                    <a:lnTo>
                      <a:pt x="78358" y="18110"/>
                    </a:lnTo>
                    <a:lnTo>
                      <a:pt x="78930" y="21450"/>
                    </a:lnTo>
                    <a:lnTo>
                      <a:pt x="80340" y="23926"/>
                    </a:lnTo>
                    <a:lnTo>
                      <a:pt x="81902" y="25717"/>
                    </a:lnTo>
                    <a:lnTo>
                      <a:pt x="85940" y="25349"/>
                    </a:lnTo>
                    <a:lnTo>
                      <a:pt x="85636" y="25044"/>
                    </a:lnTo>
                    <a:lnTo>
                      <a:pt x="85229" y="24523"/>
                    </a:lnTo>
                    <a:lnTo>
                      <a:pt x="86296" y="23850"/>
                    </a:lnTo>
                    <a:lnTo>
                      <a:pt x="85483" y="22580"/>
                    </a:lnTo>
                    <a:lnTo>
                      <a:pt x="85255" y="21513"/>
                    </a:lnTo>
                    <a:lnTo>
                      <a:pt x="86220" y="18986"/>
                    </a:lnTo>
                    <a:lnTo>
                      <a:pt x="88711" y="17945"/>
                    </a:lnTo>
                    <a:lnTo>
                      <a:pt x="89347" y="17767"/>
                    </a:lnTo>
                    <a:lnTo>
                      <a:pt x="91503" y="17424"/>
                    </a:lnTo>
                    <a:lnTo>
                      <a:pt x="96856" y="17424"/>
                    </a:lnTo>
                    <a:lnTo>
                      <a:pt x="94640" y="14871"/>
                    </a:lnTo>
                    <a:lnTo>
                      <a:pt x="92151" y="14211"/>
                    </a:lnTo>
                    <a:close/>
                  </a:path>
                  <a:path w="99694" h="56515">
                    <a:moveTo>
                      <a:pt x="78099" y="14581"/>
                    </a:moveTo>
                    <a:lnTo>
                      <a:pt x="78041" y="14782"/>
                    </a:lnTo>
                    <a:lnTo>
                      <a:pt x="78099" y="14581"/>
                    </a:lnTo>
                    <a:close/>
                  </a:path>
                  <a:path w="99694" h="56515">
                    <a:moveTo>
                      <a:pt x="78162" y="14363"/>
                    </a:moveTo>
                    <a:lnTo>
                      <a:pt x="78099" y="14581"/>
                    </a:lnTo>
                    <a:lnTo>
                      <a:pt x="78162" y="14363"/>
                    </a:lnTo>
                    <a:close/>
                  </a:path>
                  <a:path w="99694" h="56515">
                    <a:moveTo>
                      <a:pt x="74282" y="8432"/>
                    </a:moveTo>
                    <a:lnTo>
                      <a:pt x="71843" y="8953"/>
                    </a:lnTo>
                    <a:lnTo>
                      <a:pt x="71259" y="9042"/>
                    </a:lnTo>
                    <a:lnTo>
                      <a:pt x="70281" y="9258"/>
                    </a:lnTo>
                    <a:lnTo>
                      <a:pt x="76551" y="9258"/>
                    </a:lnTo>
                    <a:lnTo>
                      <a:pt x="76136" y="8801"/>
                    </a:lnTo>
                    <a:lnTo>
                      <a:pt x="74282" y="8432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11">
                <a:extLst>
                  <a:ext uri="{FF2B5EF4-FFF2-40B4-BE49-F238E27FC236}">
                    <a16:creationId xmlns:a16="http://schemas.microsoft.com/office/drawing/2014/main" xmlns="" id="{44AD6C4E-D10C-46B1-B7E6-40AC920AECD1}"/>
                  </a:ext>
                </a:extLst>
              </p:cNvPr>
              <p:cNvSpPr/>
              <p:nvPr/>
            </p:nvSpPr>
            <p:spPr>
              <a:xfrm>
                <a:off x="2700616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8966" y="15722"/>
                    </a:moveTo>
                    <a:lnTo>
                      <a:pt x="8382" y="15595"/>
                    </a:lnTo>
                    <a:lnTo>
                      <a:pt x="7785" y="15405"/>
                    </a:lnTo>
                    <a:lnTo>
                      <a:pt x="7162" y="15138"/>
                    </a:lnTo>
                    <a:lnTo>
                      <a:pt x="3251" y="13703"/>
                    </a:lnTo>
                    <a:lnTo>
                      <a:pt x="0" y="9829"/>
                    </a:lnTo>
                    <a:lnTo>
                      <a:pt x="1612" y="11950"/>
                    </a:lnTo>
                    <a:lnTo>
                      <a:pt x="5067" y="15773"/>
                    </a:lnTo>
                    <a:lnTo>
                      <a:pt x="8966" y="15722"/>
                    </a:lnTo>
                    <a:close/>
                  </a:path>
                  <a:path w="16510" h="15875">
                    <a:moveTo>
                      <a:pt x="16040" y="3187"/>
                    </a:moveTo>
                    <a:lnTo>
                      <a:pt x="11963" y="0"/>
                    </a:lnTo>
                    <a:lnTo>
                      <a:pt x="11036" y="12"/>
                    </a:lnTo>
                    <a:lnTo>
                      <a:pt x="9982" y="177"/>
                    </a:lnTo>
                    <a:lnTo>
                      <a:pt x="9258" y="393"/>
                    </a:lnTo>
                    <a:lnTo>
                      <a:pt x="6858" y="1397"/>
                    </a:lnTo>
                    <a:lnTo>
                      <a:pt x="5892" y="3924"/>
                    </a:lnTo>
                    <a:lnTo>
                      <a:pt x="6121" y="4991"/>
                    </a:lnTo>
                    <a:lnTo>
                      <a:pt x="6934" y="6261"/>
                    </a:lnTo>
                    <a:lnTo>
                      <a:pt x="5359" y="7264"/>
                    </a:lnTo>
                    <a:lnTo>
                      <a:pt x="5638" y="7632"/>
                    </a:lnTo>
                    <a:lnTo>
                      <a:pt x="4584" y="7759"/>
                    </a:lnTo>
                    <a:lnTo>
                      <a:pt x="4343" y="7912"/>
                    </a:lnTo>
                    <a:lnTo>
                      <a:pt x="2451" y="8026"/>
                    </a:lnTo>
                    <a:lnTo>
                      <a:pt x="5041" y="11061"/>
                    </a:lnTo>
                    <a:lnTo>
                      <a:pt x="8077" y="12192"/>
                    </a:lnTo>
                    <a:lnTo>
                      <a:pt x="9715" y="12890"/>
                    </a:lnTo>
                    <a:lnTo>
                      <a:pt x="10998" y="12979"/>
                    </a:lnTo>
                    <a:lnTo>
                      <a:pt x="13779" y="11595"/>
                    </a:lnTo>
                    <a:lnTo>
                      <a:pt x="14732" y="9118"/>
                    </a:lnTo>
                    <a:lnTo>
                      <a:pt x="15354" y="6858"/>
                    </a:lnTo>
                    <a:lnTo>
                      <a:pt x="16040" y="3187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1" name="object 12">
                <a:extLst>
                  <a:ext uri="{FF2B5EF4-FFF2-40B4-BE49-F238E27FC236}">
                    <a16:creationId xmlns:a16="http://schemas.microsoft.com/office/drawing/2014/main" xmlns="" id="{8F35F3D4-92B0-4FF4-BDAE-45B264EC50E8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772397" y="666851"/>
                <a:ext cx="12280" cy="12775"/>
              </a:xfrm>
              <a:prstGeom prst="rect">
                <a:avLst/>
              </a:prstGeom>
            </p:spPr>
          </p:pic>
          <p:pic>
            <p:nvPicPr>
              <p:cNvPr id="52" name="object 13">
                <a:extLst>
                  <a:ext uri="{FF2B5EF4-FFF2-40B4-BE49-F238E27FC236}">
                    <a16:creationId xmlns:a16="http://schemas.microsoft.com/office/drawing/2014/main" xmlns="" id="{24473C80-AA28-4728-89A8-2579D16201C0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609644" y="610693"/>
                <a:ext cx="239269" cy="557584"/>
              </a:xfrm>
              <a:prstGeom prst="rect">
                <a:avLst/>
              </a:prstGeom>
            </p:spPr>
          </p:pic>
          <p:sp>
            <p:nvSpPr>
              <p:cNvPr id="53" name="object 14">
                <a:extLst>
                  <a:ext uri="{FF2B5EF4-FFF2-40B4-BE49-F238E27FC236}">
                    <a16:creationId xmlns:a16="http://schemas.microsoft.com/office/drawing/2014/main" xmlns="" id="{72AA020E-BC4B-40D2-A7C8-C060F29A596C}"/>
                  </a:ext>
                </a:extLst>
              </p:cNvPr>
              <p:cNvSpPr/>
              <p:nvPr/>
            </p:nvSpPr>
            <p:spPr>
              <a:xfrm>
                <a:off x="2548255" y="1092783"/>
                <a:ext cx="138430" cy="107314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07315">
                    <a:moveTo>
                      <a:pt x="39662" y="65532"/>
                    </a:moveTo>
                    <a:lnTo>
                      <a:pt x="39408" y="65633"/>
                    </a:lnTo>
                    <a:lnTo>
                      <a:pt x="39662" y="65532"/>
                    </a:lnTo>
                    <a:close/>
                  </a:path>
                  <a:path w="138430" h="107315">
                    <a:moveTo>
                      <a:pt x="94475" y="99415"/>
                    </a:moveTo>
                    <a:lnTo>
                      <a:pt x="94005" y="96596"/>
                    </a:lnTo>
                    <a:lnTo>
                      <a:pt x="82740" y="91719"/>
                    </a:lnTo>
                    <a:lnTo>
                      <a:pt x="74968" y="87261"/>
                    </a:lnTo>
                    <a:lnTo>
                      <a:pt x="70472" y="84010"/>
                    </a:lnTo>
                    <a:lnTo>
                      <a:pt x="69011" y="82753"/>
                    </a:lnTo>
                    <a:lnTo>
                      <a:pt x="61239" y="77101"/>
                    </a:lnTo>
                    <a:lnTo>
                      <a:pt x="60363" y="76466"/>
                    </a:lnTo>
                    <a:lnTo>
                      <a:pt x="54394" y="77101"/>
                    </a:lnTo>
                    <a:lnTo>
                      <a:pt x="51752" y="76047"/>
                    </a:lnTo>
                    <a:lnTo>
                      <a:pt x="49504" y="74803"/>
                    </a:lnTo>
                    <a:lnTo>
                      <a:pt x="47599" y="73482"/>
                    </a:lnTo>
                    <a:lnTo>
                      <a:pt x="32804" y="73406"/>
                    </a:lnTo>
                    <a:lnTo>
                      <a:pt x="20218" y="70878"/>
                    </a:lnTo>
                    <a:lnTo>
                      <a:pt x="15544" y="69278"/>
                    </a:lnTo>
                    <a:lnTo>
                      <a:pt x="11468" y="67894"/>
                    </a:lnTo>
                    <a:lnTo>
                      <a:pt x="8191" y="66446"/>
                    </a:lnTo>
                    <a:lnTo>
                      <a:pt x="4267" y="69278"/>
                    </a:lnTo>
                    <a:lnTo>
                      <a:pt x="12" y="67945"/>
                    </a:lnTo>
                    <a:lnTo>
                      <a:pt x="11633" y="76936"/>
                    </a:lnTo>
                    <a:lnTo>
                      <a:pt x="22161" y="78193"/>
                    </a:lnTo>
                    <a:lnTo>
                      <a:pt x="34429" y="82448"/>
                    </a:lnTo>
                    <a:lnTo>
                      <a:pt x="39611" y="94386"/>
                    </a:lnTo>
                    <a:lnTo>
                      <a:pt x="47320" y="106972"/>
                    </a:lnTo>
                    <a:lnTo>
                      <a:pt x="52349" y="104927"/>
                    </a:lnTo>
                    <a:lnTo>
                      <a:pt x="64465" y="101612"/>
                    </a:lnTo>
                    <a:lnTo>
                      <a:pt x="74422" y="99987"/>
                    </a:lnTo>
                    <a:lnTo>
                      <a:pt x="81153" y="99466"/>
                    </a:lnTo>
                    <a:lnTo>
                      <a:pt x="83629" y="99415"/>
                    </a:lnTo>
                    <a:lnTo>
                      <a:pt x="94475" y="99415"/>
                    </a:lnTo>
                    <a:close/>
                  </a:path>
                  <a:path w="138430" h="107315">
                    <a:moveTo>
                      <a:pt x="109677" y="21996"/>
                    </a:moveTo>
                    <a:lnTo>
                      <a:pt x="108851" y="18707"/>
                    </a:lnTo>
                    <a:lnTo>
                      <a:pt x="108254" y="16344"/>
                    </a:lnTo>
                    <a:lnTo>
                      <a:pt x="102768" y="14528"/>
                    </a:lnTo>
                    <a:lnTo>
                      <a:pt x="105422" y="4635"/>
                    </a:lnTo>
                    <a:lnTo>
                      <a:pt x="106667" y="0"/>
                    </a:lnTo>
                    <a:lnTo>
                      <a:pt x="96037" y="4635"/>
                    </a:lnTo>
                    <a:lnTo>
                      <a:pt x="93891" y="4584"/>
                    </a:lnTo>
                    <a:lnTo>
                      <a:pt x="89776" y="5372"/>
                    </a:lnTo>
                    <a:lnTo>
                      <a:pt x="87172" y="8394"/>
                    </a:lnTo>
                    <a:lnTo>
                      <a:pt x="89395" y="14528"/>
                    </a:lnTo>
                    <a:lnTo>
                      <a:pt x="89496" y="16344"/>
                    </a:lnTo>
                    <a:lnTo>
                      <a:pt x="89141" y="22644"/>
                    </a:lnTo>
                    <a:lnTo>
                      <a:pt x="98628" y="18707"/>
                    </a:lnTo>
                    <a:lnTo>
                      <a:pt x="102501" y="19710"/>
                    </a:lnTo>
                    <a:lnTo>
                      <a:pt x="104368" y="22707"/>
                    </a:lnTo>
                    <a:lnTo>
                      <a:pt x="106311" y="22009"/>
                    </a:lnTo>
                    <a:lnTo>
                      <a:pt x="109677" y="21996"/>
                    </a:lnTo>
                    <a:close/>
                  </a:path>
                  <a:path w="138430" h="107315">
                    <a:moveTo>
                      <a:pt x="138023" y="59182"/>
                    </a:moveTo>
                    <a:lnTo>
                      <a:pt x="126695" y="59499"/>
                    </a:lnTo>
                    <a:lnTo>
                      <a:pt x="125907" y="51371"/>
                    </a:lnTo>
                    <a:lnTo>
                      <a:pt x="119138" y="47904"/>
                    </a:lnTo>
                    <a:lnTo>
                      <a:pt x="113474" y="47396"/>
                    </a:lnTo>
                    <a:lnTo>
                      <a:pt x="111379" y="47218"/>
                    </a:lnTo>
                    <a:lnTo>
                      <a:pt x="107683" y="47396"/>
                    </a:lnTo>
                    <a:lnTo>
                      <a:pt x="107759" y="42214"/>
                    </a:lnTo>
                    <a:lnTo>
                      <a:pt x="107835" y="37807"/>
                    </a:lnTo>
                    <a:lnTo>
                      <a:pt x="98717" y="37807"/>
                    </a:lnTo>
                    <a:lnTo>
                      <a:pt x="94627" y="37338"/>
                    </a:lnTo>
                    <a:lnTo>
                      <a:pt x="90385" y="39535"/>
                    </a:lnTo>
                    <a:lnTo>
                      <a:pt x="87033" y="42214"/>
                    </a:lnTo>
                    <a:lnTo>
                      <a:pt x="82575" y="40208"/>
                    </a:lnTo>
                    <a:lnTo>
                      <a:pt x="80276" y="38836"/>
                    </a:lnTo>
                    <a:lnTo>
                      <a:pt x="78841" y="41262"/>
                    </a:lnTo>
                    <a:lnTo>
                      <a:pt x="76708" y="43853"/>
                    </a:lnTo>
                    <a:lnTo>
                      <a:pt x="73609" y="45605"/>
                    </a:lnTo>
                    <a:lnTo>
                      <a:pt x="64338" y="51435"/>
                    </a:lnTo>
                    <a:lnTo>
                      <a:pt x="63500" y="59499"/>
                    </a:lnTo>
                    <a:lnTo>
                      <a:pt x="63385" y="63042"/>
                    </a:lnTo>
                    <a:lnTo>
                      <a:pt x="63207" y="64033"/>
                    </a:lnTo>
                    <a:lnTo>
                      <a:pt x="66306" y="67449"/>
                    </a:lnTo>
                    <a:lnTo>
                      <a:pt x="70421" y="66725"/>
                    </a:lnTo>
                    <a:lnTo>
                      <a:pt x="70789" y="78308"/>
                    </a:lnTo>
                    <a:lnTo>
                      <a:pt x="74663" y="83375"/>
                    </a:lnTo>
                    <a:lnTo>
                      <a:pt x="79121" y="84531"/>
                    </a:lnTo>
                    <a:lnTo>
                      <a:pt x="81267" y="84340"/>
                    </a:lnTo>
                    <a:lnTo>
                      <a:pt x="91948" y="93345"/>
                    </a:lnTo>
                    <a:lnTo>
                      <a:pt x="99225" y="93992"/>
                    </a:lnTo>
                    <a:lnTo>
                      <a:pt x="103365" y="90957"/>
                    </a:lnTo>
                    <a:lnTo>
                      <a:pt x="104686" y="88900"/>
                    </a:lnTo>
                    <a:lnTo>
                      <a:pt x="105943" y="84645"/>
                    </a:lnTo>
                    <a:lnTo>
                      <a:pt x="105638" y="84340"/>
                    </a:lnTo>
                    <a:lnTo>
                      <a:pt x="102958" y="81661"/>
                    </a:lnTo>
                    <a:lnTo>
                      <a:pt x="112077" y="81826"/>
                    </a:lnTo>
                    <a:lnTo>
                      <a:pt x="112141" y="81661"/>
                    </a:lnTo>
                    <a:lnTo>
                      <a:pt x="114122" y="76949"/>
                    </a:lnTo>
                    <a:lnTo>
                      <a:pt x="128663" y="77444"/>
                    </a:lnTo>
                    <a:lnTo>
                      <a:pt x="129641" y="76949"/>
                    </a:lnTo>
                    <a:lnTo>
                      <a:pt x="135686" y="73926"/>
                    </a:lnTo>
                    <a:lnTo>
                      <a:pt x="137896" y="69519"/>
                    </a:lnTo>
                    <a:lnTo>
                      <a:pt x="138010" y="67449"/>
                    </a:lnTo>
                    <a:lnTo>
                      <a:pt x="138023" y="66725"/>
                    </a:lnTo>
                    <a:lnTo>
                      <a:pt x="138023" y="59499"/>
                    </a:lnTo>
                    <a:lnTo>
                      <a:pt x="138023" y="59182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15">
                <a:extLst>
                  <a:ext uri="{FF2B5EF4-FFF2-40B4-BE49-F238E27FC236}">
                    <a16:creationId xmlns:a16="http://schemas.microsoft.com/office/drawing/2014/main" xmlns="" id="{7D3F2350-F49F-4448-A17C-3ECD3FE2DCD7}"/>
                  </a:ext>
                </a:extLst>
              </p:cNvPr>
              <p:cNvSpPr/>
              <p:nvPr/>
            </p:nvSpPr>
            <p:spPr>
              <a:xfrm>
                <a:off x="2553347" y="1096479"/>
                <a:ext cx="156210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156210" h="97790">
                    <a:moveTo>
                      <a:pt x="78854" y="91643"/>
                    </a:moveTo>
                    <a:lnTo>
                      <a:pt x="49771" y="78752"/>
                    </a:lnTo>
                    <a:lnTo>
                      <a:pt x="42240" y="73647"/>
                    </a:lnTo>
                    <a:lnTo>
                      <a:pt x="35814" y="71120"/>
                    </a:lnTo>
                    <a:lnTo>
                      <a:pt x="32969" y="70129"/>
                    </a:lnTo>
                    <a:lnTo>
                      <a:pt x="24599" y="69786"/>
                    </a:lnTo>
                    <a:lnTo>
                      <a:pt x="17018" y="67894"/>
                    </a:lnTo>
                    <a:lnTo>
                      <a:pt x="11595" y="66103"/>
                    </a:lnTo>
                    <a:lnTo>
                      <a:pt x="8102" y="65239"/>
                    </a:lnTo>
                    <a:lnTo>
                      <a:pt x="4826" y="64071"/>
                    </a:lnTo>
                    <a:lnTo>
                      <a:pt x="2476" y="63157"/>
                    </a:lnTo>
                    <a:lnTo>
                      <a:pt x="1930" y="63461"/>
                    </a:lnTo>
                    <a:lnTo>
                      <a:pt x="1066" y="63893"/>
                    </a:lnTo>
                    <a:lnTo>
                      <a:pt x="0" y="64211"/>
                    </a:lnTo>
                    <a:lnTo>
                      <a:pt x="11811" y="69748"/>
                    </a:lnTo>
                    <a:lnTo>
                      <a:pt x="21640" y="70739"/>
                    </a:lnTo>
                    <a:lnTo>
                      <a:pt x="33274" y="75450"/>
                    </a:lnTo>
                    <a:lnTo>
                      <a:pt x="42075" y="95567"/>
                    </a:lnTo>
                    <a:lnTo>
                      <a:pt x="45212" y="97777"/>
                    </a:lnTo>
                    <a:lnTo>
                      <a:pt x="42227" y="86931"/>
                    </a:lnTo>
                    <a:lnTo>
                      <a:pt x="48996" y="87083"/>
                    </a:lnTo>
                    <a:lnTo>
                      <a:pt x="61087" y="88265"/>
                    </a:lnTo>
                    <a:lnTo>
                      <a:pt x="70523" y="89776"/>
                    </a:lnTo>
                    <a:lnTo>
                      <a:pt x="76657" y="91084"/>
                    </a:lnTo>
                    <a:lnTo>
                      <a:pt x="78854" y="91643"/>
                    </a:lnTo>
                    <a:close/>
                  </a:path>
                  <a:path w="156210" h="97790">
                    <a:moveTo>
                      <a:pt x="95986" y="101"/>
                    </a:moveTo>
                    <a:lnTo>
                      <a:pt x="91859" y="1778"/>
                    </a:lnTo>
                    <a:lnTo>
                      <a:pt x="91109" y="7988"/>
                    </a:lnTo>
                    <a:lnTo>
                      <a:pt x="87045" y="10807"/>
                    </a:lnTo>
                    <a:lnTo>
                      <a:pt x="84747" y="15354"/>
                    </a:lnTo>
                    <a:lnTo>
                      <a:pt x="90576" y="13589"/>
                    </a:lnTo>
                    <a:lnTo>
                      <a:pt x="94043" y="12636"/>
                    </a:lnTo>
                    <a:lnTo>
                      <a:pt x="95758" y="5778"/>
                    </a:lnTo>
                    <a:lnTo>
                      <a:pt x="95986" y="101"/>
                    </a:lnTo>
                    <a:close/>
                  </a:path>
                  <a:path w="156210" h="97790">
                    <a:moveTo>
                      <a:pt x="99593" y="85204"/>
                    </a:moveTo>
                    <a:lnTo>
                      <a:pt x="93624" y="81432"/>
                    </a:lnTo>
                    <a:lnTo>
                      <a:pt x="87020" y="75768"/>
                    </a:lnTo>
                    <a:lnTo>
                      <a:pt x="82308" y="74510"/>
                    </a:lnTo>
                    <a:lnTo>
                      <a:pt x="85445" y="87718"/>
                    </a:lnTo>
                    <a:lnTo>
                      <a:pt x="94564" y="86779"/>
                    </a:lnTo>
                    <a:lnTo>
                      <a:pt x="99593" y="85204"/>
                    </a:lnTo>
                    <a:close/>
                  </a:path>
                  <a:path w="156210" h="97790">
                    <a:moveTo>
                      <a:pt x="112306" y="22301"/>
                    </a:moveTo>
                    <a:lnTo>
                      <a:pt x="82550" y="22301"/>
                    </a:lnTo>
                    <a:lnTo>
                      <a:pt x="76695" y="22301"/>
                    </a:lnTo>
                    <a:lnTo>
                      <a:pt x="77609" y="23774"/>
                    </a:lnTo>
                    <a:lnTo>
                      <a:pt x="78193" y="25412"/>
                    </a:lnTo>
                    <a:lnTo>
                      <a:pt x="78117" y="27076"/>
                    </a:lnTo>
                    <a:lnTo>
                      <a:pt x="101257" y="24536"/>
                    </a:lnTo>
                    <a:lnTo>
                      <a:pt x="112306" y="22301"/>
                    </a:lnTo>
                    <a:close/>
                  </a:path>
                  <a:path w="156210" h="97790">
                    <a:moveTo>
                      <a:pt x="129463" y="61785"/>
                    </a:moveTo>
                    <a:lnTo>
                      <a:pt x="127101" y="55816"/>
                    </a:lnTo>
                    <a:lnTo>
                      <a:pt x="121132" y="58166"/>
                    </a:lnTo>
                    <a:lnTo>
                      <a:pt x="126949" y="60680"/>
                    </a:lnTo>
                    <a:lnTo>
                      <a:pt x="125539" y="63982"/>
                    </a:lnTo>
                    <a:lnTo>
                      <a:pt x="85356" y="51854"/>
                    </a:lnTo>
                    <a:lnTo>
                      <a:pt x="84442" y="51092"/>
                    </a:lnTo>
                    <a:lnTo>
                      <a:pt x="83870" y="50622"/>
                    </a:lnTo>
                    <a:lnTo>
                      <a:pt x="74917" y="44335"/>
                    </a:lnTo>
                    <a:lnTo>
                      <a:pt x="70662" y="40881"/>
                    </a:lnTo>
                    <a:lnTo>
                      <a:pt x="85293" y="39928"/>
                    </a:lnTo>
                    <a:lnTo>
                      <a:pt x="94881" y="42608"/>
                    </a:lnTo>
                    <a:lnTo>
                      <a:pt x="87490" y="44335"/>
                    </a:lnTo>
                    <a:lnTo>
                      <a:pt x="86080" y="47790"/>
                    </a:lnTo>
                    <a:lnTo>
                      <a:pt x="88747" y="51092"/>
                    </a:lnTo>
                    <a:lnTo>
                      <a:pt x="92202" y="52197"/>
                    </a:lnTo>
                    <a:lnTo>
                      <a:pt x="104787" y="47485"/>
                    </a:lnTo>
                    <a:lnTo>
                      <a:pt x="113271" y="51092"/>
                    </a:lnTo>
                    <a:lnTo>
                      <a:pt x="107454" y="57696"/>
                    </a:lnTo>
                    <a:lnTo>
                      <a:pt x="100063" y="57543"/>
                    </a:lnTo>
                    <a:lnTo>
                      <a:pt x="113118" y="59893"/>
                    </a:lnTo>
                    <a:lnTo>
                      <a:pt x="116420" y="57696"/>
                    </a:lnTo>
                    <a:lnTo>
                      <a:pt x="119710" y="55499"/>
                    </a:lnTo>
                    <a:lnTo>
                      <a:pt x="126479" y="50622"/>
                    </a:lnTo>
                    <a:lnTo>
                      <a:pt x="118160" y="47485"/>
                    </a:lnTo>
                    <a:lnTo>
                      <a:pt x="115633" y="46532"/>
                    </a:lnTo>
                    <a:lnTo>
                      <a:pt x="115112" y="46380"/>
                    </a:lnTo>
                    <a:lnTo>
                      <a:pt x="103835" y="43078"/>
                    </a:lnTo>
                    <a:lnTo>
                      <a:pt x="99745" y="46380"/>
                    </a:lnTo>
                    <a:lnTo>
                      <a:pt x="102425" y="40246"/>
                    </a:lnTo>
                    <a:lnTo>
                      <a:pt x="101866" y="39928"/>
                    </a:lnTo>
                    <a:lnTo>
                      <a:pt x="101473" y="39700"/>
                    </a:lnTo>
                    <a:lnTo>
                      <a:pt x="95821" y="36474"/>
                    </a:lnTo>
                    <a:lnTo>
                      <a:pt x="86855" y="35534"/>
                    </a:lnTo>
                    <a:lnTo>
                      <a:pt x="82613" y="38366"/>
                    </a:lnTo>
                    <a:lnTo>
                      <a:pt x="78689" y="39700"/>
                    </a:lnTo>
                    <a:lnTo>
                      <a:pt x="75552" y="38773"/>
                    </a:lnTo>
                    <a:lnTo>
                      <a:pt x="73482" y="37604"/>
                    </a:lnTo>
                    <a:lnTo>
                      <a:pt x="72199" y="39217"/>
                    </a:lnTo>
                    <a:lnTo>
                      <a:pt x="70561" y="40754"/>
                    </a:lnTo>
                    <a:lnTo>
                      <a:pt x="68503" y="41922"/>
                    </a:lnTo>
                    <a:lnTo>
                      <a:pt x="68199" y="42113"/>
                    </a:lnTo>
                    <a:lnTo>
                      <a:pt x="67703" y="42481"/>
                    </a:lnTo>
                    <a:lnTo>
                      <a:pt x="68046" y="44577"/>
                    </a:lnTo>
                    <a:lnTo>
                      <a:pt x="66890" y="46532"/>
                    </a:lnTo>
                    <a:lnTo>
                      <a:pt x="65163" y="51257"/>
                    </a:lnTo>
                    <a:lnTo>
                      <a:pt x="72555" y="51092"/>
                    </a:lnTo>
                    <a:lnTo>
                      <a:pt x="72402" y="63792"/>
                    </a:lnTo>
                    <a:lnTo>
                      <a:pt x="70040" y="61302"/>
                    </a:lnTo>
                    <a:lnTo>
                      <a:pt x="69405" y="71043"/>
                    </a:lnTo>
                    <a:lnTo>
                      <a:pt x="72872" y="76390"/>
                    </a:lnTo>
                    <a:lnTo>
                      <a:pt x="77901" y="82054"/>
                    </a:lnTo>
                    <a:lnTo>
                      <a:pt x="77266" y="75768"/>
                    </a:lnTo>
                    <a:lnTo>
                      <a:pt x="76327" y="67906"/>
                    </a:lnTo>
                    <a:lnTo>
                      <a:pt x="72580" y="63995"/>
                    </a:lnTo>
                    <a:lnTo>
                      <a:pt x="89535" y="64147"/>
                    </a:lnTo>
                    <a:lnTo>
                      <a:pt x="94665" y="71018"/>
                    </a:lnTo>
                    <a:lnTo>
                      <a:pt x="101193" y="72351"/>
                    </a:lnTo>
                    <a:lnTo>
                      <a:pt x="106845" y="71018"/>
                    </a:lnTo>
                    <a:lnTo>
                      <a:pt x="109181" y="69964"/>
                    </a:lnTo>
                    <a:lnTo>
                      <a:pt x="122110" y="71069"/>
                    </a:lnTo>
                    <a:lnTo>
                      <a:pt x="124218" y="69964"/>
                    </a:lnTo>
                    <a:lnTo>
                      <a:pt x="126949" y="68541"/>
                    </a:lnTo>
                    <a:lnTo>
                      <a:pt x="127990" y="67983"/>
                    </a:lnTo>
                    <a:lnTo>
                      <a:pt x="129438" y="64147"/>
                    </a:lnTo>
                    <a:lnTo>
                      <a:pt x="129463" y="61785"/>
                    </a:lnTo>
                    <a:close/>
                  </a:path>
                  <a:path w="156210" h="97790">
                    <a:moveTo>
                      <a:pt x="155714" y="5283"/>
                    </a:moveTo>
                    <a:lnTo>
                      <a:pt x="155232" y="0"/>
                    </a:lnTo>
                    <a:lnTo>
                      <a:pt x="137668" y="9588"/>
                    </a:lnTo>
                    <a:lnTo>
                      <a:pt x="120777" y="15976"/>
                    </a:lnTo>
                    <a:lnTo>
                      <a:pt x="86080" y="22212"/>
                    </a:lnTo>
                    <a:lnTo>
                      <a:pt x="112712" y="22212"/>
                    </a:lnTo>
                    <a:lnTo>
                      <a:pt x="120230" y="20688"/>
                    </a:lnTo>
                    <a:lnTo>
                      <a:pt x="133070" y="17183"/>
                    </a:lnTo>
                    <a:lnTo>
                      <a:pt x="137795" y="15646"/>
                    </a:lnTo>
                    <a:lnTo>
                      <a:pt x="155714" y="5283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5" name="object 16">
                <a:extLst>
                  <a:ext uri="{FF2B5EF4-FFF2-40B4-BE49-F238E27FC236}">
                    <a16:creationId xmlns:a16="http://schemas.microsoft.com/office/drawing/2014/main" xmlns="" id="{43C6829C-CD5C-44D4-900A-BC18F0DB409D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573959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56" name="object 17">
                <a:extLst>
                  <a:ext uri="{FF2B5EF4-FFF2-40B4-BE49-F238E27FC236}">
                    <a16:creationId xmlns:a16="http://schemas.microsoft.com/office/drawing/2014/main" xmlns="" id="{469BB992-748B-4A9C-8CD2-EFB882DE16A6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556455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57" name="object 18">
                <a:extLst>
                  <a:ext uri="{FF2B5EF4-FFF2-40B4-BE49-F238E27FC236}">
                    <a16:creationId xmlns:a16="http://schemas.microsoft.com/office/drawing/2014/main" xmlns="" id="{F6B0F52A-11B2-4565-ABCF-A632AAC27F8A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65742" y="1137170"/>
                <a:ext cx="29248" cy="15773"/>
              </a:xfrm>
              <a:prstGeom prst="rect">
                <a:avLst/>
              </a:prstGeom>
            </p:spPr>
          </p:pic>
          <p:pic>
            <p:nvPicPr>
              <p:cNvPr id="58" name="object 19">
                <a:extLst>
                  <a:ext uri="{FF2B5EF4-FFF2-40B4-BE49-F238E27FC236}">
                    <a16:creationId xmlns:a16="http://schemas.microsoft.com/office/drawing/2014/main" xmlns="" id="{FDD9D736-370C-446E-B5D5-414AA65EDAC3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43159" y="1040348"/>
                <a:ext cx="314471" cy="127342"/>
              </a:xfrm>
              <a:prstGeom prst="rect">
                <a:avLst/>
              </a:prstGeom>
            </p:spPr>
          </p:pic>
          <p:pic>
            <p:nvPicPr>
              <p:cNvPr id="59" name="object 20">
                <a:extLst>
                  <a:ext uri="{FF2B5EF4-FFF2-40B4-BE49-F238E27FC236}">
                    <a16:creationId xmlns:a16="http://schemas.microsoft.com/office/drawing/2014/main" xmlns="" id="{1C36F887-3364-4E75-8B55-D5CA21FB2C58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433345" y="693369"/>
                <a:ext cx="33858" cy="6921"/>
              </a:xfrm>
              <a:prstGeom prst="rect">
                <a:avLst/>
              </a:prstGeom>
            </p:spPr>
          </p:pic>
          <p:sp>
            <p:nvSpPr>
              <p:cNvPr id="60" name="object 21">
                <a:extLst>
                  <a:ext uri="{FF2B5EF4-FFF2-40B4-BE49-F238E27FC236}">
                    <a16:creationId xmlns:a16="http://schemas.microsoft.com/office/drawing/2014/main" xmlns="" id="{0E3FEA1B-C0A5-4A6B-A1FB-FEEA783F80BD}"/>
                  </a:ext>
                </a:extLst>
              </p:cNvPr>
              <p:cNvSpPr/>
              <p:nvPr/>
            </p:nvSpPr>
            <p:spPr>
              <a:xfrm>
                <a:off x="2375940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15100" y="0"/>
                    </a:moveTo>
                    <a:lnTo>
                      <a:pt x="14376" y="177"/>
                    </a:lnTo>
                    <a:lnTo>
                      <a:pt x="14040" y="533"/>
                    </a:lnTo>
                    <a:lnTo>
                      <a:pt x="13995" y="2082"/>
                    </a:lnTo>
                    <a:lnTo>
                      <a:pt x="14096" y="2387"/>
                    </a:lnTo>
                    <a:lnTo>
                      <a:pt x="14414" y="15824"/>
                    </a:lnTo>
                    <a:lnTo>
                      <a:pt x="4038" y="20459"/>
                    </a:lnTo>
                    <a:lnTo>
                      <a:pt x="1676" y="21399"/>
                    </a:lnTo>
                    <a:lnTo>
                      <a:pt x="419" y="21717"/>
                    </a:lnTo>
                    <a:lnTo>
                      <a:pt x="0" y="21755"/>
                    </a:lnTo>
                    <a:lnTo>
                      <a:pt x="2971" y="22898"/>
                    </a:lnTo>
                    <a:lnTo>
                      <a:pt x="11582" y="26377"/>
                    </a:lnTo>
                    <a:lnTo>
                      <a:pt x="18745" y="31203"/>
                    </a:lnTo>
                    <a:lnTo>
                      <a:pt x="29286" y="30454"/>
                    </a:lnTo>
                    <a:lnTo>
                      <a:pt x="36804" y="17792"/>
                    </a:lnTo>
                    <a:lnTo>
                      <a:pt x="37020" y="17500"/>
                    </a:lnTo>
                    <a:lnTo>
                      <a:pt x="37325" y="16992"/>
                    </a:lnTo>
                    <a:lnTo>
                      <a:pt x="35890" y="14020"/>
                    </a:lnTo>
                    <a:lnTo>
                      <a:pt x="35255" y="12192"/>
                    </a:lnTo>
                    <a:lnTo>
                      <a:pt x="35090" y="11798"/>
                    </a:lnTo>
                    <a:lnTo>
                      <a:pt x="29946" y="3937"/>
                    </a:lnTo>
                    <a:lnTo>
                      <a:pt x="21666" y="1346"/>
                    </a:lnTo>
                    <a:lnTo>
                      <a:pt x="18046" y="533"/>
                    </a:lnTo>
                    <a:lnTo>
                      <a:pt x="15100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22">
                <a:extLst>
                  <a:ext uri="{FF2B5EF4-FFF2-40B4-BE49-F238E27FC236}">
                    <a16:creationId xmlns:a16="http://schemas.microsoft.com/office/drawing/2014/main" xmlns="" id="{5F489B83-EA59-4047-8383-1CC831256692}"/>
                  </a:ext>
                </a:extLst>
              </p:cNvPr>
              <p:cNvSpPr/>
              <p:nvPr/>
            </p:nvSpPr>
            <p:spPr>
              <a:xfrm>
                <a:off x="236590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74412" y="28244"/>
                    </a:moveTo>
                    <a:lnTo>
                      <a:pt x="47536" y="28244"/>
                    </a:lnTo>
                    <a:lnTo>
                      <a:pt x="48152" y="29870"/>
                    </a:lnTo>
                    <a:lnTo>
                      <a:pt x="48641" y="31584"/>
                    </a:lnTo>
                    <a:lnTo>
                      <a:pt x="70167" y="54635"/>
                    </a:lnTo>
                    <a:lnTo>
                      <a:pt x="73079" y="55276"/>
                    </a:lnTo>
                    <a:lnTo>
                      <a:pt x="80146" y="55954"/>
                    </a:lnTo>
                    <a:lnTo>
                      <a:pt x="89418" y="55077"/>
                    </a:lnTo>
                    <a:lnTo>
                      <a:pt x="94132" y="53149"/>
                    </a:lnTo>
                    <a:lnTo>
                      <a:pt x="81340" y="53136"/>
                    </a:lnTo>
                    <a:lnTo>
                      <a:pt x="76073" y="52565"/>
                    </a:lnTo>
                    <a:lnTo>
                      <a:pt x="90545" y="52565"/>
                    </a:lnTo>
                    <a:lnTo>
                      <a:pt x="96735" y="48933"/>
                    </a:lnTo>
                    <a:lnTo>
                      <a:pt x="91734" y="47757"/>
                    </a:lnTo>
                    <a:lnTo>
                      <a:pt x="84964" y="43786"/>
                    </a:lnTo>
                    <a:lnTo>
                      <a:pt x="77663" y="35381"/>
                    </a:lnTo>
                    <a:lnTo>
                      <a:pt x="74412" y="28244"/>
                    </a:lnTo>
                    <a:close/>
                  </a:path>
                  <a:path w="99694" h="56515">
                    <a:moveTo>
                      <a:pt x="69951" y="54597"/>
                    </a:moveTo>
                    <a:lnTo>
                      <a:pt x="70127" y="54635"/>
                    </a:lnTo>
                    <a:lnTo>
                      <a:pt x="69951" y="54597"/>
                    </a:lnTo>
                    <a:close/>
                  </a:path>
                  <a:path w="99694" h="56515">
                    <a:moveTo>
                      <a:pt x="97497" y="48475"/>
                    </a:moveTo>
                    <a:lnTo>
                      <a:pt x="90233" y="53098"/>
                    </a:lnTo>
                    <a:lnTo>
                      <a:pt x="81534" y="53149"/>
                    </a:lnTo>
                    <a:lnTo>
                      <a:pt x="94132" y="53149"/>
                    </a:lnTo>
                    <a:lnTo>
                      <a:pt x="99161" y="51092"/>
                    </a:lnTo>
                    <a:lnTo>
                      <a:pt x="98501" y="49987"/>
                    </a:lnTo>
                    <a:lnTo>
                      <a:pt x="98107" y="49390"/>
                    </a:lnTo>
                    <a:lnTo>
                      <a:pt x="98686" y="48996"/>
                    </a:lnTo>
                    <a:lnTo>
                      <a:pt x="97840" y="48983"/>
                    </a:lnTo>
                    <a:lnTo>
                      <a:pt x="97497" y="48475"/>
                    </a:lnTo>
                    <a:close/>
                  </a:path>
                  <a:path w="99694" h="56515">
                    <a:moveTo>
                      <a:pt x="81412" y="53136"/>
                    </a:moveTo>
                    <a:close/>
                  </a:path>
                  <a:path w="99694" h="56515">
                    <a:moveTo>
                      <a:pt x="90545" y="52565"/>
                    </a:moveTo>
                    <a:lnTo>
                      <a:pt x="76073" y="52565"/>
                    </a:lnTo>
                    <a:lnTo>
                      <a:pt x="81412" y="53136"/>
                    </a:lnTo>
                    <a:lnTo>
                      <a:pt x="89636" y="53098"/>
                    </a:lnTo>
                    <a:lnTo>
                      <a:pt x="90545" y="52565"/>
                    </a:lnTo>
                    <a:close/>
                  </a:path>
                  <a:path w="99694" h="56515">
                    <a:moveTo>
                      <a:pt x="98742" y="48958"/>
                    </a:moveTo>
                    <a:lnTo>
                      <a:pt x="98412" y="48996"/>
                    </a:lnTo>
                    <a:lnTo>
                      <a:pt x="98686" y="48996"/>
                    </a:lnTo>
                    <a:close/>
                  </a:path>
                  <a:path w="99694" h="56515">
                    <a:moveTo>
                      <a:pt x="7010" y="14211"/>
                    </a:moveTo>
                    <a:lnTo>
                      <a:pt x="4521" y="14871"/>
                    </a:lnTo>
                    <a:lnTo>
                      <a:pt x="0" y="20078"/>
                    </a:lnTo>
                    <a:lnTo>
                      <a:pt x="1911" y="26708"/>
                    </a:lnTo>
                    <a:lnTo>
                      <a:pt x="2997" y="31102"/>
                    </a:lnTo>
                    <a:lnTo>
                      <a:pt x="8242" y="33731"/>
                    </a:lnTo>
                    <a:lnTo>
                      <a:pt x="10337" y="33705"/>
                    </a:lnTo>
                    <a:lnTo>
                      <a:pt x="12623" y="32727"/>
                    </a:lnTo>
                    <a:lnTo>
                      <a:pt x="18513" y="30568"/>
                    </a:lnTo>
                    <a:lnTo>
                      <a:pt x="8788" y="30568"/>
                    </a:lnTo>
                    <a:lnTo>
                      <a:pt x="6019" y="29184"/>
                    </a:lnTo>
                    <a:lnTo>
                      <a:pt x="5067" y="26708"/>
                    </a:lnTo>
                    <a:lnTo>
                      <a:pt x="4820" y="25717"/>
                    </a:lnTo>
                    <a:lnTo>
                      <a:pt x="4461" y="24523"/>
                    </a:lnTo>
                    <a:lnTo>
                      <a:pt x="3708" y="20497"/>
                    </a:lnTo>
                    <a:lnTo>
                      <a:pt x="6086" y="17767"/>
                    </a:lnTo>
                    <a:lnTo>
                      <a:pt x="7658" y="17424"/>
                    </a:lnTo>
                    <a:lnTo>
                      <a:pt x="15220" y="17424"/>
                    </a:lnTo>
                    <a:lnTo>
                      <a:pt x="15062" y="17399"/>
                    </a:lnTo>
                    <a:lnTo>
                      <a:pt x="13322" y="15595"/>
                    </a:lnTo>
                    <a:lnTo>
                      <a:pt x="10858" y="14859"/>
                    </a:lnTo>
                    <a:lnTo>
                      <a:pt x="10325" y="14719"/>
                    </a:lnTo>
                    <a:lnTo>
                      <a:pt x="7010" y="14211"/>
                    </a:lnTo>
                    <a:close/>
                  </a:path>
                  <a:path w="99694" h="56515">
                    <a:moveTo>
                      <a:pt x="24131" y="14363"/>
                    </a:moveTo>
                    <a:lnTo>
                      <a:pt x="21056" y="14363"/>
                    </a:lnTo>
                    <a:lnTo>
                      <a:pt x="21132" y="14782"/>
                    </a:lnTo>
                    <a:lnTo>
                      <a:pt x="21131" y="17399"/>
                    </a:lnTo>
                    <a:lnTo>
                      <a:pt x="21348" y="26174"/>
                    </a:lnTo>
                    <a:lnTo>
                      <a:pt x="11493" y="29870"/>
                    </a:lnTo>
                    <a:lnTo>
                      <a:pt x="9982" y="30518"/>
                    </a:lnTo>
                    <a:lnTo>
                      <a:pt x="8788" y="30568"/>
                    </a:lnTo>
                    <a:lnTo>
                      <a:pt x="18513" y="30568"/>
                    </a:lnTo>
                    <a:lnTo>
                      <a:pt x="24472" y="28384"/>
                    </a:lnTo>
                    <a:lnTo>
                      <a:pt x="24131" y="14363"/>
                    </a:lnTo>
                    <a:close/>
                  </a:path>
                  <a:path w="99694" h="56515">
                    <a:moveTo>
                      <a:pt x="69634" y="11658"/>
                    </a:moveTo>
                    <a:lnTo>
                      <a:pt x="25234" y="11658"/>
                    </a:lnTo>
                    <a:lnTo>
                      <a:pt x="26771" y="11976"/>
                    </a:lnTo>
                    <a:lnTo>
                      <a:pt x="38722" y="13703"/>
                    </a:lnTo>
                    <a:lnTo>
                      <a:pt x="45123" y="23482"/>
                    </a:lnTo>
                    <a:lnTo>
                      <a:pt x="45306" y="23926"/>
                    </a:lnTo>
                    <a:lnTo>
                      <a:pt x="46228" y="26555"/>
                    </a:lnTo>
                    <a:lnTo>
                      <a:pt x="48298" y="30530"/>
                    </a:lnTo>
                    <a:lnTo>
                      <a:pt x="48069" y="29730"/>
                    </a:lnTo>
                    <a:lnTo>
                      <a:pt x="47811" y="28968"/>
                    </a:lnTo>
                    <a:lnTo>
                      <a:pt x="47536" y="28244"/>
                    </a:lnTo>
                    <a:lnTo>
                      <a:pt x="74412" y="28244"/>
                    </a:lnTo>
                    <a:lnTo>
                      <a:pt x="71069" y="20904"/>
                    </a:lnTo>
                    <a:lnTo>
                      <a:pt x="70196" y="12705"/>
                    </a:lnTo>
                    <a:lnTo>
                      <a:pt x="69634" y="11658"/>
                    </a:lnTo>
                    <a:close/>
                  </a:path>
                  <a:path w="99694" h="56515">
                    <a:moveTo>
                      <a:pt x="17181" y="17729"/>
                    </a:moveTo>
                    <a:lnTo>
                      <a:pt x="9677" y="17729"/>
                    </a:lnTo>
                    <a:lnTo>
                      <a:pt x="9855" y="17767"/>
                    </a:lnTo>
                    <a:lnTo>
                      <a:pt x="10541" y="17970"/>
                    </a:lnTo>
                    <a:lnTo>
                      <a:pt x="12941" y="18986"/>
                    </a:lnTo>
                    <a:lnTo>
                      <a:pt x="13906" y="21513"/>
                    </a:lnTo>
                    <a:lnTo>
                      <a:pt x="13677" y="22580"/>
                    </a:lnTo>
                    <a:lnTo>
                      <a:pt x="13100" y="23482"/>
                    </a:lnTo>
                    <a:lnTo>
                      <a:pt x="12985" y="23926"/>
                    </a:lnTo>
                    <a:lnTo>
                      <a:pt x="13931" y="24523"/>
                    </a:lnTo>
                    <a:lnTo>
                      <a:pt x="13525" y="25044"/>
                    </a:lnTo>
                    <a:lnTo>
                      <a:pt x="13220" y="25349"/>
                    </a:lnTo>
                    <a:lnTo>
                      <a:pt x="17259" y="25717"/>
                    </a:lnTo>
                    <a:lnTo>
                      <a:pt x="18821" y="23926"/>
                    </a:lnTo>
                    <a:lnTo>
                      <a:pt x="20231" y="21450"/>
                    </a:lnTo>
                    <a:lnTo>
                      <a:pt x="20802" y="18110"/>
                    </a:lnTo>
                    <a:lnTo>
                      <a:pt x="18732" y="17945"/>
                    </a:lnTo>
                    <a:lnTo>
                      <a:pt x="17181" y="17729"/>
                    </a:lnTo>
                    <a:close/>
                  </a:path>
                  <a:path w="99694" h="56515">
                    <a:moveTo>
                      <a:pt x="9761" y="17752"/>
                    </a:moveTo>
                    <a:close/>
                  </a:path>
                  <a:path w="99694" h="56515">
                    <a:moveTo>
                      <a:pt x="15220" y="17424"/>
                    </a:moveTo>
                    <a:lnTo>
                      <a:pt x="7658" y="17424"/>
                    </a:lnTo>
                    <a:lnTo>
                      <a:pt x="9761" y="17752"/>
                    </a:lnTo>
                    <a:lnTo>
                      <a:pt x="17181" y="17729"/>
                    </a:lnTo>
                    <a:lnTo>
                      <a:pt x="15220" y="17424"/>
                    </a:lnTo>
                    <a:close/>
                  </a:path>
                  <a:path w="99694" h="56515">
                    <a:moveTo>
                      <a:pt x="21061" y="14579"/>
                    </a:moveTo>
                    <a:lnTo>
                      <a:pt x="21066" y="14782"/>
                    </a:lnTo>
                    <a:lnTo>
                      <a:pt x="21061" y="14579"/>
                    </a:lnTo>
                    <a:close/>
                  </a:path>
                  <a:path w="99694" h="56515">
                    <a:moveTo>
                      <a:pt x="24879" y="8432"/>
                    </a:moveTo>
                    <a:lnTo>
                      <a:pt x="23025" y="8801"/>
                    </a:lnTo>
                    <a:lnTo>
                      <a:pt x="20430" y="11658"/>
                    </a:lnTo>
                    <a:lnTo>
                      <a:pt x="20309" y="11976"/>
                    </a:lnTo>
                    <a:lnTo>
                      <a:pt x="21061" y="14579"/>
                    </a:lnTo>
                    <a:lnTo>
                      <a:pt x="21056" y="14363"/>
                    </a:lnTo>
                    <a:lnTo>
                      <a:pt x="24131" y="14363"/>
                    </a:lnTo>
                    <a:lnTo>
                      <a:pt x="24019" y="13703"/>
                    </a:lnTo>
                    <a:lnTo>
                      <a:pt x="23939" y="13436"/>
                    </a:lnTo>
                    <a:lnTo>
                      <a:pt x="23837" y="12471"/>
                    </a:lnTo>
                    <a:lnTo>
                      <a:pt x="24422" y="11836"/>
                    </a:lnTo>
                    <a:lnTo>
                      <a:pt x="25234" y="11658"/>
                    </a:lnTo>
                    <a:lnTo>
                      <a:pt x="69634" y="11658"/>
                    </a:lnTo>
                    <a:lnTo>
                      <a:pt x="68345" y="9258"/>
                    </a:lnTo>
                    <a:lnTo>
                      <a:pt x="28879" y="9258"/>
                    </a:lnTo>
                    <a:lnTo>
                      <a:pt x="27901" y="9042"/>
                    </a:lnTo>
                    <a:lnTo>
                      <a:pt x="27317" y="8953"/>
                    </a:lnTo>
                    <a:lnTo>
                      <a:pt x="24879" y="8432"/>
                    </a:lnTo>
                    <a:close/>
                  </a:path>
                  <a:path w="99694" h="56515">
                    <a:moveTo>
                      <a:pt x="47332" y="0"/>
                    </a:moveTo>
                    <a:lnTo>
                      <a:pt x="45288" y="1752"/>
                    </a:lnTo>
                    <a:lnTo>
                      <a:pt x="37909" y="6324"/>
                    </a:lnTo>
                    <a:lnTo>
                      <a:pt x="28879" y="9258"/>
                    </a:lnTo>
                    <a:lnTo>
                      <a:pt x="68345" y="9258"/>
                    </a:lnTo>
                    <a:lnTo>
                      <a:pt x="67613" y="7894"/>
                    </a:lnTo>
                    <a:lnTo>
                      <a:pt x="61255" y="4600"/>
                    </a:lnTo>
                    <a:lnTo>
                      <a:pt x="49060" y="952"/>
                    </a:lnTo>
                    <a:lnTo>
                      <a:pt x="47332" y="0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" name="object 23">
                <a:extLst>
                  <a:ext uri="{FF2B5EF4-FFF2-40B4-BE49-F238E27FC236}">
                    <a16:creationId xmlns:a16="http://schemas.microsoft.com/office/drawing/2014/main" xmlns="" id="{A5402D3C-6F92-4604-81E5-D4D451E7E752}"/>
                  </a:ext>
                </a:extLst>
              </p:cNvPr>
              <p:cNvSpPr/>
              <p:nvPr/>
            </p:nvSpPr>
            <p:spPr>
              <a:xfrm>
                <a:off x="2369654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13589" y="8026"/>
                    </a:moveTo>
                    <a:lnTo>
                      <a:pt x="12687" y="7912"/>
                    </a:lnTo>
                    <a:lnTo>
                      <a:pt x="11772" y="7797"/>
                    </a:lnTo>
                    <a:lnTo>
                      <a:pt x="11455" y="7759"/>
                    </a:lnTo>
                    <a:lnTo>
                      <a:pt x="10401" y="7632"/>
                    </a:lnTo>
                    <a:lnTo>
                      <a:pt x="10680" y="7264"/>
                    </a:lnTo>
                    <a:lnTo>
                      <a:pt x="9105" y="6261"/>
                    </a:lnTo>
                    <a:lnTo>
                      <a:pt x="9918" y="4991"/>
                    </a:lnTo>
                    <a:lnTo>
                      <a:pt x="10147" y="3924"/>
                    </a:lnTo>
                    <a:lnTo>
                      <a:pt x="9182" y="1397"/>
                    </a:lnTo>
                    <a:lnTo>
                      <a:pt x="6781" y="393"/>
                    </a:lnTo>
                    <a:lnTo>
                      <a:pt x="5842" y="139"/>
                    </a:lnTo>
                    <a:lnTo>
                      <a:pt x="5003" y="12"/>
                    </a:lnTo>
                    <a:lnTo>
                      <a:pt x="4076" y="0"/>
                    </a:lnTo>
                    <a:lnTo>
                      <a:pt x="3251" y="177"/>
                    </a:lnTo>
                    <a:lnTo>
                      <a:pt x="2527" y="482"/>
                    </a:lnTo>
                    <a:lnTo>
                      <a:pt x="1879" y="876"/>
                    </a:lnTo>
                    <a:lnTo>
                      <a:pt x="1346" y="1320"/>
                    </a:lnTo>
                    <a:lnTo>
                      <a:pt x="0" y="3187"/>
                    </a:lnTo>
                    <a:lnTo>
                      <a:pt x="685" y="6858"/>
                    </a:lnTo>
                    <a:lnTo>
                      <a:pt x="1092" y="8229"/>
                    </a:lnTo>
                    <a:lnTo>
                      <a:pt x="1308" y="9118"/>
                    </a:lnTo>
                    <a:lnTo>
                      <a:pt x="2260" y="11595"/>
                    </a:lnTo>
                    <a:lnTo>
                      <a:pt x="5041" y="12979"/>
                    </a:lnTo>
                    <a:lnTo>
                      <a:pt x="6223" y="12928"/>
                    </a:lnTo>
                    <a:lnTo>
                      <a:pt x="7962" y="12192"/>
                    </a:lnTo>
                    <a:lnTo>
                      <a:pt x="10998" y="11061"/>
                    </a:lnTo>
                    <a:lnTo>
                      <a:pt x="13589" y="8026"/>
                    </a:lnTo>
                    <a:close/>
                  </a:path>
                  <a:path w="16510" h="15875">
                    <a:moveTo>
                      <a:pt x="16040" y="9829"/>
                    </a:moveTo>
                    <a:lnTo>
                      <a:pt x="12788" y="13703"/>
                    </a:lnTo>
                    <a:lnTo>
                      <a:pt x="8877" y="15138"/>
                    </a:lnTo>
                    <a:lnTo>
                      <a:pt x="8255" y="15405"/>
                    </a:lnTo>
                    <a:lnTo>
                      <a:pt x="7658" y="15595"/>
                    </a:lnTo>
                    <a:lnTo>
                      <a:pt x="7073" y="15722"/>
                    </a:lnTo>
                    <a:lnTo>
                      <a:pt x="10972" y="15773"/>
                    </a:lnTo>
                    <a:lnTo>
                      <a:pt x="14427" y="11950"/>
                    </a:lnTo>
                    <a:lnTo>
                      <a:pt x="16040" y="9829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3" name="object 24">
                <a:extLst>
                  <a:ext uri="{FF2B5EF4-FFF2-40B4-BE49-F238E27FC236}">
                    <a16:creationId xmlns:a16="http://schemas.microsoft.com/office/drawing/2014/main" xmlns="" id="{539B4403-3B6F-4614-BE2F-C4E1AD8AC6B3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301646" y="666851"/>
                <a:ext cx="12280" cy="12776"/>
              </a:xfrm>
              <a:prstGeom prst="rect">
                <a:avLst/>
              </a:prstGeom>
            </p:spPr>
          </p:pic>
          <p:pic>
            <p:nvPicPr>
              <p:cNvPr id="64" name="object 25">
                <a:extLst>
                  <a:ext uri="{FF2B5EF4-FFF2-40B4-BE49-F238E27FC236}">
                    <a16:creationId xmlns:a16="http://schemas.microsoft.com/office/drawing/2014/main" xmlns="" id="{D551B5DF-441B-47DA-8AEC-FA7E10280FB4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237415" y="610693"/>
                <a:ext cx="300641" cy="589058"/>
              </a:xfrm>
              <a:prstGeom prst="rect">
                <a:avLst/>
              </a:prstGeom>
            </p:spPr>
          </p:pic>
          <p:pic>
            <p:nvPicPr>
              <p:cNvPr id="65" name="object 26">
                <a:extLst>
                  <a:ext uri="{FF2B5EF4-FFF2-40B4-BE49-F238E27FC236}">
                    <a16:creationId xmlns:a16="http://schemas.microsoft.com/office/drawing/2014/main" xmlns="" id="{6548C588-B0E3-43DF-BCC8-F9003258799D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505722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66" name="object 27">
                <a:extLst>
                  <a:ext uri="{FF2B5EF4-FFF2-40B4-BE49-F238E27FC236}">
                    <a16:creationId xmlns:a16="http://schemas.microsoft.com/office/drawing/2014/main" xmlns="" id="{B8E3C913-A39F-40BC-948C-BDD8747D2424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453760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67" name="object 28">
                <a:extLst>
                  <a:ext uri="{FF2B5EF4-FFF2-40B4-BE49-F238E27FC236}">
                    <a16:creationId xmlns:a16="http://schemas.microsoft.com/office/drawing/2014/main" xmlns="" id="{AA065A62-9D33-403E-AB71-9DC4474C60FF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491346" y="1137171"/>
                <a:ext cx="29248" cy="15773"/>
              </a:xfrm>
              <a:prstGeom prst="rect">
                <a:avLst/>
              </a:prstGeom>
            </p:spPr>
          </p:pic>
          <p:sp>
            <p:nvSpPr>
              <p:cNvPr id="68" name="object 29">
                <a:extLst>
                  <a:ext uri="{FF2B5EF4-FFF2-40B4-BE49-F238E27FC236}">
                    <a16:creationId xmlns:a16="http://schemas.microsoft.com/office/drawing/2014/main" xmlns="" id="{21E288A5-6A81-40B6-8C7F-9615A2DBC775}"/>
                  </a:ext>
                </a:extLst>
              </p:cNvPr>
              <p:cNvSpPr/>
              <p:nvPr/>
            </p:nvSpPr>
            <p:spPr>
              <a:xfrm>
                <a:off x="2532797" y="546162"/>
                <a:ext cx="2095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0320">
                    <a:moveTo>
                      <a:pt x="16090" y="0"/>
                    </a:moveTo>
                    <a:lnTo>
                      <a:pt x="10363" y="0"/>
                    </a:lnTo>
                    <a:lnTo>
                      <a:pt x="4635" y="0"/>
                    </a:lnTo>
                    <a:lnTo>
                      <a:pt x="0" y="4533"/>
                    </a:lnTo>
                    <a:lnTo>
                      <a:pt x="0" y="15697"/>
                    </a:lnTo>
                    <a:lnTo>
                      <a:pt x="4635" y="20231"/>
                    </a:lnTo>
                    <a:lnTo>
                      <a:pt x="16090" y="20231"/>
                    </a:lnTo>
                    <a:lnTo>
                      <a:pt x="20726" y="15697"/>
                    </a:lnTo>
                    <a:lnTo>
                      <a:pt x="20726" y="4533"/>
                    </a:lnTo>
                    <a:lnTo>
                      <a:pt x="16090" y="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30">
                <a:extLst>
                  <a:ext uri="{FF2B5EF4-FFF2-40B4-BE49-F238E27FC236}">
                    <a16:creationId xmlns:a16="http://schemas.microsoft.com/office/drawing/2014/main" xmlns="" id="{52EB78CD-725D-4442-9194-3F92504085B6}"/>
                  </a:ext>
                </a:extLst>
              </p:cNvPr>
              <p:cNvSpPr/>
              <p:nvPr/>
            </p:nvSpPr>
            <p:spPr>
              <a:xfrm>
                <a:off x="2422779" y="551598"/>
                <a:ext cx="128905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28905" h="86995">
                    <a:moveTo>
                      <a:pt x="9779" y="84848"/>
                    </a:moveTo>
                    <a:lnTo>
                      <a:pt x="6121" y="70827"/>
                    </a:lnTo>
                    <a:lnTo>
                      <a:pt x="4025" y="69240"/>
                    </a:lnTo>
                    <a:lnTo>
                      <a:pt x="1981" y="67500"/>
                    </a:lnTo>
                    <a:lnTo>
                      <a:pt x="0" y="65570"/>
                    </a:lnTo>
                    <a:lnTo>
                      <a:pt x="2451" y="82880"/>
                    </a:lnTo>
                    <a:lnTo>
                      <a:pt x="9779" y="84848"/>
                    </a:lnTo>
                    <a:close/>
                  </a:path>
                  <a:path w="128905" h="86995">
                    <a:moveTo>
                      <a:pt x="24650" y="86410"/>
                    </a:moveTo>
                    <a:lnTo>
                      <a:pt x="23406" y="84480"/>
                    </a:lnTo>
                    <a:lnTo>
                      <a:pt x="21894" y="82042"/>
                    </a:lnTo>
                    <a:lnTo>
                      <a:pt x="20256" y="79222"/>
                    </a:lnTo>
                    <a:lnTo>
                      <a:pt x="15798" y="77216"/>
                    </a:lnTo>
                    <a:lnTo>
                      <a:pt x="11290" y="74650"/>
                    </a:lnTo>
                    <a:lnTo>
                      <a:pt x="6959" y="71450"/>
                    </a:lnTo>
                    <a:lnTo>
                      <a:pt x="7823" y="73469"/>
                    </a:lnTo>
                    <a:lnTo>
                      <a:pt x="22682" y="86194"/>
                    </a:lnTo>
                    <a:lnTo>
                      <a:pt x="24650" y="86410"/>
                    </a:lnTo>
                    <a:close/>
                  </a:path>
                  <a:path w="128905" h="86995">
                    <a:moveTo>
                      <a:pt x="125171" y="2095"/>
                    </a:moveTo>
                    <a:lnTo>
                      <a:pt x="123024" y="0"/>
                    </a:lnTo>
                    <a:lnTo>
                      <a:pt x="120370" y="0"/>
                    </a:lnTo>
                    <a:lnTo>
                      <a:pt x="117716" y="0"/>
                    </a:lnTo>
                    <a:lnTo>
                      <a:pt x="115570" y="2095"/>
                    </a:lnTo>
                    <a:lnTo>
                      <a:pt x="115570" y="7277"/>
                    </a:lnTo>
                    <a:lnTo>
                      <a:pt x="117716" y="9372"/>
                    </a:lnTo>
                    <a:lnTo>
                      <a:pt x="123024" y="9372"/>
                    </a:lnTo>
                    <a:lnTo>
                      <a:pt x="125171" y="7277"/>
                    </a:lnTo>
                    <a:lnTo>
                      <a:pt x="125171" y="2095"/>
                    </a:lnTo>
                    <a:close/>
                  </a:path>
                  <a:path w="128905" h="86995">
                    <a:moveTo>
                      <a:pt x="128663" y="23241"/>
                    </a:moveTo>
                    <a:lnTo>
                      <a:pt x="126123" y="24320"/>
                    </a:lnTo>
                    <a:lnTo>
                      <a:pt x="123329" y="24917"/>
                    </a:lnTo>
                    <a:lnTo>
                      <a:pt x="117551" y="24917"/>
                    </a:lnTo>
                    <a:lnTo>
                      <a:pt x="114858" y="24371"/>
                    </a:lnTo>
                    <a:lnTo>
                      <a:pt x="112407" y="23368"/>
                    </a:lnTo>
                    <a:lnTo>
                      <a:pt x="112839" y="34937"/>
                    </a:lnTo>
                    <a:lnTo>
                      <a:pt x="113563" y="58127"/>
                    </a:lnTo>
                    <a:lnTo>
                      <a:pt x="115404" y="57962"/>
                    </a:lnTo>
                    <a:lnTo>
                      <a:pt x="115125" y="56908"/>
                    </a:lnTo>
                    <a:lnTo>
                      <a:pt x="115100" y="56781"/>
                    </a:lnTo>
                    <a:lnTo>
                      <a:pt x="114833" y="56908"/>
                    </a:lnTo>
                    <a:lnTo>
                      <a:pt x="115087" y="56743"/>
                    </a:lnTo>
                    <a:lnTo>
                      <a:pt x="120345" y="54406"/>
                    </a:lnTo>
                    <a:lnTo>
                      <a:pt x="125056" y="55943"/>
                    </a:lnTo>
                    <a:lnTo>
                      <a:pt x="126682" y="56629"/>
                    </a:lnTo>
                    <a:lnTo>
                      <a:pt x="126923" y="54406"/>
                    </a:lnTo>
                    <a:lnTo>
                      <a:pt x="127622" y="47929"/>
                    </a:lnTo>
                    <a:lnTo>
                      <a:pt x="128206" y="40068"/>
                    </a:lnTo>
                    <a:lnTo>
                      <a:pt x="128536" y="32131"/>
                    </a:lnTo>
                    <a:lnTo>
                      <a:pt x="128638" y="24917"/>
                    </a:lnTo>
                    <a:lnTo>
                      <a:pt x="128663" y="23241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" name="object 31">
                <a:extLst>
                  <a:ext uri="{FF2B5EF4-FFF2-40B4-BE49-F238E27FC236}">
                    <a16:creationId xmlns:a16="http://schemas.microsoft.com/office/drawing/2014/main" xmlns="" id="{8BEEB4C0-BFB0-4C12-9982-A45D30E92FE7}"/>
                  </a:ext>
                </a:extLst>
              </p:cNvPr>
              <p:cNvSpPr/>
              <p:nvPr/>
            </p:nvSpPr>
            <p:spPr>
              <a:xfrm>
                <a:off x="2539644" y="579589"/>
                <a:ext cx="825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9684">
                    <a:moveTo>
                      <a:pt x="7531" y="5448"/>
                    </a:moveTo>
                    <a:lnTo>
                      <a:pt x="6858" y="4419"/>
                    </a:lnTo>
                    <a:lnTo>
                      <a:pt x="7264" y="3098"/>
                    </a:lnTo>
                    <a:lnTo>
                      <a:pt x="6794" y="1689"/>
                    </a:lnTo>
                    <a:lnTo>
                      <a:pt x="4076" y="0"/>
                    </a:lnTo>
                    <a:lnTo>
                      <a:pt x="1955" y="495"/>
                    </a:lnTo>
                    <a:lnTo>
                      <a:pt x="25" y="3175"/>
                    </a:lnTo>
                    <a:lnTo>
                      <a:pt x="0" y="4597"/>
                    </a:lnTo>
                    <a:lnTo>
                      <a:pt x="673" y="5626"/>
                    </a:lnTo>
                    <a:lnTo>
                      <a:pt x="266" y="6946"/>
                    </a:lnTo>
                    <a:lnTo>
                      <a:pt x="736" y="8356"/>
                    </a:lnTo>
                    <a:lnTo>
                      <a:pt x="2082" y="9194"/>
                    </a:lnTo>
                    <a:lnTo>
                      <a:pt x="2400" y="9334"/>
                    </a:lnTo>
                    <a:lnTo>
                      <a:pt x="3289" y="8953"/>
                    </a:lnTo>
                    <a:lnTo>
                      <a:pt x="4305" y="8902"/>
                    </a:lnTo>
                    <a:lnTo>
                      <a:pt x="5194" y="9245"/>
                    </a:lnTo>
                    <a:lnTo>
                      <a:pt x="5765" y="8978"/>
                    </a:lnTo>
                    <a:lnTo>
                      <a:pt x="6286" y="8559"/>
                    </a:lnTo>
                    <a:lnTo>
                      <a:pt x="7505" y="6870"/>
                    </a:lnTo>
                    <a:lnTo>
                      <a:pt x="7531" y="5448"/>
                    </a:lnTo>
                    <a:close/>
                  </a:path>
                  <a:path w="8255" h="19684">
                    <a:moveTo>
                      <a:pt x="8255" y="15976"/>
                    </a:moveTo>
                    <a:lnTo>
                      <a:pt x="8140" y="14224"/>
                    </a:lnTo>
                    <a:lnTo>
                      <a:pt x="7086" y="13131"/>
                    </a:lnTo>
                    <a:lnTo>
                      <a:pt x="6972" y="13512"/>
                    </a:lnTo>
                    <a:lnTo>
                      <a:pt x="6794" y="13893"/>
                    </a:lnTo>
                    <a:lnTo>
                      <a:pt x="5384" y="15862"/>
                    </a:lnTo>
                    <a:lnTo>
                      <a:pt x="3149" y="16370"/>
                    </a:lnTo>
                    <a:lnTo>
                      <a:pt x="1320" y="15240"/>
                    </a:lnTo>
                    <a:lnTo>
                      <a:pt x="1117" y="15074"/>
                    </a:lnTo>
                    <a:lnTo>
                      <a:pt x="939" y="14884"/>
                    </a:lnTo>
                    <a:lnTo>
                      <a:pt x="533" y="16256"/>
                    </a:lnTo>
                    <a:lnTo>
                      <a:pt x="1028" y="17729"/>
                    </a:lnTo>
                    <a:lnTo>
                      <a:pt x="3873" y="19481"/>
                    </a:lnTo>
                    <a:lnTo>
                      <a:pt x="6096" y="18973"/>
                    </a:lnTo>
                    <a:lnTo>
                      <a:pt x="8255" y="15976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1" name="object 32">
                <a:extLst>
                  <a:ext uri="{FF2B5EF4-FFF2-40B4-BE49-F238E27FC236}">
                    <a16:creationId xmlns:a16="http://schemas.microsoft.com/office/drawing/2014/main" xmlns="" id="{5647B820-0CF8-4610-83E5-3372C784CB87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228688" y="696068"/>
                <a:ext cx="477389" cy="471623"/>
              </a:xfrm>
              <a:prstGeom prst="rect">
                <a:avLst/>
              </a:prstGeom>
            </p:spPr>
          </p:pic>
          <p:sp>
            <p:nvSpPr>
              <p:cNvPr id="72" name="object 33">
                <a:extLst>
                  <a:ext uri="{FF2B5EF4-FFF2-40B4-BE49-F238E27FC236}">
                    <a16:creationId xmlns:a16="http://schemas.microsoft.com/office/drawing/2014/main" xmlns="" id="{7EAE37FB-95C1-4A60-B617-3474050626B7}"/>
                  </a:ext>
                </a:extLst>
              </p:cNvPr>
              <p:cNvSpPr/>
              <p:nvPr/>
            </p:nvSpPr>
            <p:spPr>
              <a:xfrm>
                <a:off x="2539250" y="588111"/>
                <a:ext cx="889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9684">
                    <a:moveTo>
                      <a:pt x="8089" y="4089"/>
                    </a:moveTo>
                    <a:lnTo>
                      <a:pt x="7747" y="1981"/>
                    </a:lnTo>
                    <a:lnTo>
                      <a:pt x="6146" y="990"/>
                    </a:lnTo>
                    <a:lnTo>
                      <a:pt x="4546" y="0"/>
                    </a:lnTo>
                    <a:lnTo>
                      <a:pt x="2311" y="508"/>
                    </a:lnTo>
                    <a:lnTo>
                      <a:pt x="0" y="3746"/>
                    </a:lnTo>
                    <a:lnTo>
                      <a:pt x="342" y="5867"/>
                    </a:lnTo>
                    <a:lnTo>
                      <a:pt x="3543" y="7835"/>
                    </a:lnTo>
                    <a:lnTo>
                      <a:pt x="5778" y="7327"/>
                    </a:lnTo>
                    <a:lnTo>
                      <a:pt x="8089" y="4089"/>
                    </a:lnTo>
                    <a:close/>
                  </a:path>
                  <a:path w="8889" h="19684">
                    <a:moveTo>
                      <a:pt x="8356" y="16090"/>
                    </a:moveTo>
                    <a:lnTo>
                      <a:pt x="7696" y="14960"/>
                    </a:lnTo>
                    <a:lnTo>
                      <a:pt x="8064" y="13550"/>
                    </a:lnTo>
                    <a:lnTo>
                      <a:pt x="7543" y="12065"/>
                    </a:lnTo>
                    <a:lnTo>
                      <a:pt x="4597" y="10236"/>
                    </a:lnTo>
                    <a:lnTo>
                      <a:pt x="2247" y="10769"/>
                    </a:lnTo>
                    <a:lnTo>
                      <a:pt x="152" y="13690"/>
                    </a:lnTo>
                    <a:lnTo>
                      <a:pt x="101" y="15189"/>
                    </a:lnTo>
                    <a:lnTo>
                      <a:pt x="762" y="16306"/>
                    </a:lnTo>
                    <a:lnTo>
                      <a:pt x="482" y="17399"/>
                    </a:lnTo>
                    <a:lnTo>
                      <a:pt x="723" y="18542"/>
                    </a:lnTo>
                    <a:lnTo>
                      <a:pt x="1435" y="19367"/>
                    </a:lnTo>
                    <a:lnTo>
                      <a:pt x="3594" y="18884"/>
                    </a:lnTo>
                    <a:lnTo>
                      <a:pt x="5537" y="18961"/>
                    </a:lnTo>
                    <a:lnTo>
                      <a:pt x="7086" y="19227"/>
                    </a:lnTo>
                    <a:lnTo>
                      <a:pt x="7366" y="18884"/>
                    </a:lnTo>
                    <a:lnTo>
                      <a:pt x="8305" y="17576"/>
                    </a:lnTo>
                    <a:lnTo>
                      <a:pt x="8356" y="16306"/>
                    </a:lnTo>
                    <a:lnTo>
                      <a:pt x="8356" y="1609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2" name="object 34">
              <a:extLst>
                <a:ext uri="{FF2B5EF4-FFF2-40B4-BE49-F238E27FC236}">
                  <a16:creationId xmlns:a16="http://schemas.microsoft.com/office/drawing/2014/main" xmlns="" id="{8280D2BF-40F0-4EEC-B867-D851373B0070}"/>
                </a:ext>
              </a:extLst>
            </p:cNvPr>
            <p:cNvSpPr txBox="1"/>
            <p:nvPr/>
          </p:nvSpPr>
          <p:spPr>
            <a:xfrm>
              <a:off x="8088662" y="375659"/>
              <a:ext cx="1648503" cy="443006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060"/>
                </a:lnSpc>
                <a:spcBef>
                  <a:spcPts val="225"/>
                </a:spcBef>
              </a:pP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</a:t>
              </a:r>
              <a:r>
                <a:rPr sz="900" spc="13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экономического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развития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инвестиций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Самарской</a:t>
              </a:r>
              <a:r>
                <a:rPr sz="900" spc="10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области</a:t>
              </a:r>
              <a:endParaRPr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bject 34">
              <a:extLst>
                <a:ext uri="{FF2B5EF4-FFF2-40B4-BE49-F238E27FC236}">
                  <a16:creationId xmlns:a16="http://schemas.microsoft.com/office/drawing/2014/main" xmlns="" id="{95B227AF-9D5D-4BB9-90A8-D5DE3710BC04}"/>
                </a:ext>
              </a:extLst>
            </p:cNvPr>
            <p:cNvSpPr txBox="1"/>
            <p:nvPr/>
          </p:nvSpPr>
          <p:spPr>
            <a:xfrm>
              <a:off x="10434918" y="380407"/>
              <a:ext cx="1619149" cy="470000"/>
            </a:xfrm>
            <a:prstGeom prst="rect">
              <a:avLst/>
            </a:prstGeom>
          </p:spPr>
          <p:txBody>
            <a:bodyPr vert="horz" wrap="square" lIns="0" tIns="28575" rIns="0" bIns="0" rtlCol="0" anchor="ctr">
              <a:spAutoFit/>
            </a:bodyPr>
            <a:lstStyle/>
            <a:p>
              <a:pPr marL="12700" marR="5080">
                <a:spcBef>
                  <a:spcPts val="225"/>
                </a:spcBef>
              </a:pPr>
              <a:r>
                <a:rPr lang="ru-RU" sz="900" dirty="0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Муниципальный район </a:t>
              </a:r>
              <a:r>
                <a:rPr lang="ru-RU" sz="900" dirty="0" err="1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Кинельский</a:t>
              </a:r>
              <a:endParaRPr lang="ru-RU" sz="900" dirty="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 marR="5080">
                <a:spcBef>
                  <a:spcPts val="225"/>
                </a:spcBef>
              </a:pPr>
              <a:r>
                <a:rPr lang="ru-RU" sz="900" dirty="0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Самарской области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829893" y="332487"/>
            <a:ext cx="484001" cy="640135"/>
          </a:xfrm>
          <a:prstGeom prst="rect">
            <a:avLst/>
          </a:prstGeom>
        </p:spPr>
      </p:pic>
      <p:sp>
        <p:nvSpPr>
          <p:cNvPr id="75" name="Прямоугольник 74"/>
          <p:cNvSpPr/>
          <p:nvPr/>
        </p:nvSpPr>
        <p:spPr>
          <a:xfrm>
            <a:off x="168369" y="1244865"/>
            <a:ext cx="1174243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u="sng" dirty="0" smtClean="0"/>
              <a:t>Проект </a:t>
            </a:r>
            <a:r>
              <a:rPr lang="ru-RU" sz="1600" b="1" u="sng" dirty="0" smtClean="0"/>
              <a:t>«Создание технопарка в муниципальном районе </a:t>
            </a:r>
            <a:r>
              <a:rPr lang="ru-RU" sz="1600" b="1" u="sng" dirty="0" err="1" smtClean="0"/>
              <a:t>Кинельский</a:t>
            </a:r>
            <a:r>
              <a:rPr lang="ru-RU" sz="1600" b="1" u="sng" dirty="0" smtClean="0"/>
              <a:t> Самарской области». </a:t>
            </a:r>
          </a:p>
          <a:p>
            <a:r>
              <a:rPr lang="ru-RU" sz="1600" dirty="0" smtClean="0"/>
              <a:t>Описание:</a:t>
            </a:r>
            <a:r>
              <a:rPr lang="ru-RU" sz="1600" b="1" dirty="0" smtClean="0"/>
              <a:t> </a:t>
            </a:r>
            <a:r>
              <a:rPr lang="ru-RU" sz="1600" dirty="0"/>
              <a:t>с</a:t>
            </a:r>
            <a:r>
              <a:rPr lang="ru-RU" sz="1600" dirty="0" smtClean="0"/>
              <a:t>оздание зоны для размещения технопарка с комплексным освоением территории под коммерческие объекты, новые заводы и рабочие места, под многофункциональные торговые и логистические центры, гостиницы и объекты социальной и бытовой инфраструктуры. Предлагается на выбор 2 земельных участка до 100 га юго-западнее с. </a:t>
            </a:r>
            <a:r>
              <a:rPr lang="ru-RU" sz="1600" dirty="0" err="1" smtClean="0"/>
              <a:t>Чубовка</a:t>
            </a:r>
            <a:r>
              <a:rPr lang="ru-RU" sz="1600" dirty="0" smtClean="0"/>
              <a:t>, граничащий северо-запада с Красноярским районом, в 5 км. От транспортной развязки автотрасс федерального значения (М5, направлений на Оренбург, Саратов, УФУ); </a:t>
            </a:r>
          </a:p>
          <a:p>
            <a:pPr marL="285750" indent="-285750">
              <a:buFontTx/>
              <a:buChar char="-"/>
            </a:pPr>
            <a:r>
              <a:rPr lang="ru-RU" sz="1600" u="sng" dirty="0" smtClean="0"/>
              <a:t>Проект </a:t>
            </a:r>
            <a:r>
              <a:rPr lang="ru-RU" sz="1600" b="1" u="sng" dirty="0" smtClean="0"/>
              <a:t>«Путешествие по Междуречью». </a:t>
            </a:r>
          </a:p>
          <a:p>
            <a:r>
              <a:rPr lang="ru-RU" sz="1600" dirty="0" smtClean="0"/>
              <a:t>Направление деятельности: внутренний сельский туризм.</a:t>
            </a:r>
          </a:p>
          <a:p>
            <a:r>
              <a:rPr lang="ru-RU" sz="1600" dirty="0" smtClean="0"/>
              <a:t>Описание: сформированный туристический маршрут, включающий культурно-исторические, природные, этнографические и православные достопримечательности района. </a:t>
            </a:r>
          </a:p>
          <a:p>
            <a:r>
              <a:rPr lang="ru-RU" sz="1600" dirty="0" smtClean="0"/>
              <a:t>      Планируется развитие рекреационной зоны в </a:t>
            </a:r>
            <a:r>
              <a:rPr lang="ru-RU" sz="1600" dirty="0" err="1" smtClean="0"/>
              <a:t>с.п</a:t>
            </a:r>
            <a:r>
              <a:rPr lang="ru-RU" sz="1600" dirty="0" smtClean="0"/>
              <a:t>. </a:t>
            </a:r>
            <a:r>
              <a:rPr lang="ru-RU" sz="1600" dirty="0" err="1" smtClean="0"/>
              <a:t>Сколково</a:t>
            </a:r>
            <a:r>
              <a:rPr lang="ru-RU" sz="1600" dirty="0" smtClean="0"/>
              <a:t> «</a:t>
            </a:r>
            <a:r>
              <a:rPr lang="ru-RU" sz="1600" dirty="0" err="1" smtClean="0"/>
              <a:t>Куршавель</a:t>
            </a:r>
            <a:r>
              <a:rPr lang="ru-RU" sz="1600" dirty="0" smtClean="0"/>
              <a:t> по </a:t>
            </a:r>
            <a:r>
              <a:rPr lang="ru-RU" sz="1600" dirty="0" err="1" smtClean="0"/>
              <a:t>Сколковски</a:t>
            </a:r>
            <a:r>
              <a:rPr lang="ru-RU" sz="1600" dirty="0" smtClean="0"/>
              <a:t>». 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 1 этап- смотровая площадка, выездное кафе; 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 2 этап – строительство подъемника на гору Шихан;</a:t>
            </a:r>
            <a:r>
              <a:rPr lang="ru-RU" sz="1600" dirty="0"/>
              <a:t> </a:t>
            </a:r>
            <a:endParaRPr lang="ru-RU" sz="1600" dirty="0" smtClean="0"/>
          </a:p>
          <a:p>
            <a:r>
              <a:rPr lang="ru-RU" sz="1600" dirty="0"/>
              <a:t> </a:t>
            </a:r>
            <a:r>
              <a:rPr lang="ru-RU" sz="1600" dirty="0" smtClean="0"/>
              <a:t>     3 этап – зимой организация проката для зимних видов спорта (лыжи, сноуборд, горнолыжное оборудование), летом - развитие велотуризма (прокат), активный отдых (охота, рыбалка);</a:t>
            </a:r>
          </a:p>
          <a:p>
            <a:pPr marL="285750" indent="-285750">
              <a:buFontTx/>
              <a:buChar char="-"/>
            </a:pPr>
            <a:r>
              <a:rPr lang="ru-RU" sz="1600" u="sng" dirty="0" smtClean="0"/>
              <a:t>Проект </a:t>
            </a:r>
            <a:r>
              <a:rPr lang="ru-RU" sz="1600" b="1" u="sng" dirty="0" smtClean="0"/>
              <a:t>«Организация семейной молочной фермы»</a:t>
            </a:r>
            <a:r>
              <a:rPr lang="ru-RU" sz="1600" u="sng" dirty="0" smtClean="0"/>
              <a:t> . </a:t>
            </a:r>
          </a:p>
          <a:p>
            <a:r>
              <a:rPr lang="ru-RU" sz="1600" dirty="0" smtClean="0"/>
              <a:t>Направление деятельности: производство молока, мяса и молодняка.</a:t>
            </a:r>
          </a:p>
          <a:p>
            <a:r>
              <a:rPr lang="ru-RU" sz="1600" dirty="0" smtClean="0"/>
              <a:t>Описание: организация семейной молочной </a:t>
            </a:r>
            <a:r>
              <a:rPr lang="ru-RU" sz="1600" dirty="0" err="1" smtClean="0"/>
              <a:t>минифермы</a:t>
            </a:r>
            <a:r>
              <a:rPr lang="ru-RU" sz="1600" dirty="0" smtClean="0"/>
              <a:t>. Архитектурный макет (проект) молочной </a:t>
            </a:r>
            <a:r>
              <a:rPr lang="ru-RU" sz="1600" dirty="0" err="1" smtClean="0"/>
              <a:t>минифермы</a:t>
            </a:r>
            <a:r>
              <a:rPr lang="ru-RU" sz="1600" dirty="0" smtClean="0"/>
              <a:t> состоит из фермы для содержания 50 голов, кормозаготовительного </a:t>
            </a:r>
            <a:r>
              <a:rPr lang="ru-RU" sz="1600" dirty="0" err="1" smtClean="0"/>
              <a:t>миникомплекса</a:t>
            </a:r>
            <a:r>
              <a:rPr lang="ru-RU" sz="1600" dirty="0" smtClean="0"/>
              <a:t> и дома для фермера. Предлагаются 10 инвестиционных площадок в экологически чистых зонах с близлежащими пастбищами и развитой инженерной сетью общей площадью 273,6 га. Удобное расположение автомобильных дорог местного и регионального значения.</a:t>
            </a:r>
          </a:p>
        </p:txBody>
      </p:sp>
    </p:spTree>
    <p:extLst>
      <p:ext uri="{BB962C8B-B14F-4D97-AF65-F5344CB8AC3E}">
        <p14:creationId xmlns:p14="http://schemas.microsoft.com/office/powerpoint/2010/main" val="5705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6">
            <a:extLst>
              <a:ext uri="{FF2B5EF4-FFF2-40B4-BE49-F238E27FC236}">
                <a16:creationId xmlns:a16="http://schemas.microsoft.com/office/drawing/2014/main" xmlns="" id="{5B821D9F-B96E-25F8-FC33-2F7B717097C0}"/>
              </a:ext>
            </a:extLst>
          </p:cNvPr>
          <p:cNvSpPr/>
          <p:nvPr/>
        </p:nvSpPr>
        <p:spPr>
          <a:xfrm>
            <a:off x="331674" y="1214337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7">
            <a:extLst>
              <a:ext uri="{FF2B5EF4-FFF2-40B4-BE49-F238E27FC236}">
                <a16:creationId xmlns:a16="http://schemas.microsoft.com/office/drawing/2014/main" xmlns="" id="{97129AD0-AEDC-3D54-486D-6AD4C029B579}"/>
              </a:ext>
            </a:extLst>
          </p:cNvPr>
          <p:cNvSpPr/>
          <p:nvPr/>
        </p:nvSpPr>
        <p:spPr>
          <a:xfrm flipV="1">
            <a:off x="331674" y="6510214"/>
            <a:ext cx="11415826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1">
            <a:extLst>
              <a:ext uri="{FF2B5EF4-FFF2-40B4-BE49-F238E27FC236}">
                <a16:creationId xmlns:a16="http://schemas.microsoft.com/office/drawing/2014/main" xmlns="" id="{5EAC7AD2-7514-EF8C-E644-762603C14DAA}"/>
              </a:ext>
            </a:extLst>
          </p:cNvPr>
          <p:cNvSpPr txBox="1">
            <a:spLocks/>
          </p:cNvSpPr>
          <p:nvPr/>
        </p:nvSpPr>
        <p:spPr>
          <a:xfrm>
            <a:off x="11831638" y="6444981"/>
            <a:ext cx="28115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25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38">
            <a:extLst>
              <a:ext uri="{FF2B5EF4-FFF2-40B4-BE49-F238E27FC236}">
                <a16:creationId xmlns:a16="http://schemas.microsoft.com/office/drawing/2014/main" xmlns="" id="{9EF2EFBF-BCD6-149E-54DE-37017D1359E0}"/>
              </a:ext>
            </a:extLst>
          </p:cNvPr>
          <p:cNvSpPr txBox="1">
            <a:spLocks/>
          </p:cNvSpPr>
          <p:nvPr/>
        </p:nvSpPr>
        <p:spPr>
          <a:xfrm>
            <a:off x="318975" y="149574"/>
            <a:ext cx="8748825" cy="9448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3400"/>
              </a:lnSpc>
              <a:spcBef>
                <a:spcPts val="780"/>
              </a:spcBef>
            </a:pPr>
            <a: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ПО РАЗВИТИЮ ИНФРАСТРУКТУРЫ</a:t>
            </a:r>
            <a:endParaRPr lang="ru-RU" sz="2800" b="1" spc="-10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465E586-C130-4F4C-9A2D-AB73053563E3}"/>
              </a:ext>
            </a:extLst>
          </p:cNvPr>
          <p:cNvSpPr txBox="1"/>
          <p:nvPr/>
        </p:nvSpPr>
        <p:spPr>
          <a:xfrm>
            <a:off x="318973" y="1487969"/>
            <a:ext cx="1142852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/>
              <a:t>Проектирование </a:t>
            </a:r>
            <a:r>
              <a:rPr lang="ru-RU" sz="2000" b="1" dirty="0"/>
              <a:t>и строительство улично-дорожной сети в с. Георгиевка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 smtClean="0"/>
              <a:t>Общий </a:t>
            </a:r>
            <a:r>
              <a:rPr lang="ru-RU" sz="2000" dirty="0"/>
              <a:t>объем средств, требуемый на реализацию мероприятия в ценах 2023 года, </a:t>
            </a:r>
            <a:r>
              <a:rPr lang="ru-RU" sz="2000" dirty="0" smtClean="0"/>
              <a:t>82 </a:t>
            </a:r>
            <a:r>
              <a:rPr lang="ru-RU" sz="2000" dirty="0" err="1" smtClean="0"/>
              <a:t>млн.руб</a:t>
            </a:r>
            <a:r>
              <a:rPr lang="ru-RU" sz="2000" dirty="0" smtClean="0"/>
              <a:t>. </a:t>
            </a:r>
            <a:r>
              <a:rPr lang="ru-RU" sz="2000" dirty="0"/>
              <a:t>(оценочно</a:t>
            </a:r>
            <a:r>
              <a:rPr lang="ru-RU" sz="2000" dirty="0" smtClean="0"/>
              <a:t>).</a:t>
            </a:r>
          </a:p>
          <a:p>
            <a:r>
              <a:rPr lang="ru-RU" sz="2000" b="1" dirty="0"/>
              <a:t>2. Проектирование и строительство водозабора из подземного источника на участке с кадастровым номером 63:22:0701003:51 и разводящих сетей в северо-восточной части села </a:t>
            </a:r>
            <a:r>
              <a:rPr lang="ru-RU" sz="2000" b="1" dirty="0" smtClean="0"/>
              <a:t>Георгиевка</a:t>
            </a:r>
            <a:r>
              <a:rPr lang="ru-RU" sz="2000" dirty="0" smtClean="0"/>
              <a:t>. </a:t>
            </a:r>
            <a:r>
              <a:rPr lang="ru-RU" sz="2000" dirty="0"/>
              <a:t>Общий объем средств, требуемый на реализацию мероприятия в ценах 2023 года, </a:t>
            </a:r>
            <a:r>
              <a:rPr lang="ru-RU" sz="2000" dirty="0" smtClean="0"/>
              <a:t>180 </a:t>
            </a:r>
            <a:r>
              <a:rPr lang="ru-RU" sz="2000" dirty="0" err="1" smtClean="0"/>
              <a:t>млн.руб</a:t>
            </a:r>
            <a:r>
              <a:rPr lang="ru-RU" sz="2000" dirty="0" smtClean="0"/>
              <a:t>. </a:t>
            </a:r>
            <a:r>
              <a:rPr lang="ru-RU" sz="2000" dirty="0"/>
              <a:t>(оценочно</a:t>
            </a:r>
            <a:r>
              <a:rPr lang="ru-RU" sz="2000" dirty="0" smtClean="0"/>
              <a:t>).</a:t>
            </a:r>
          </a:p>
          <a:p>
            <a:r>
              <a:rPr lang="ru-RU" sz="2000" b="1" dirty="0"/>
              <a:t>3. Строительство автомобильной дороги общего пользования местного значения до </a:t>
            </a:r>
            <a:r>
              <a:rPr lang="ru-RU" sz="2000" b="1" dirty="0" err="1" smtClean="0"/>
              <a:t>п.Свободный</a:t>
            </a:r>
            <a:r>
              <a:rPr lang="ru-RU" sz="2000" b="1" dirty="0"/>
              <a:t>. </a:t>
            </a:r>
            <a:r>
              <a:rPr lang="ru-RU" sz="2000" dirty="0" smtClean="0"/>
              <a:t>Общий </a:t>
            </a:r>
            <a:r>
              <a:rPr lang="ru-RU" sz="2000" dirty="0"/>
              <a:t>объем средств, требуемый на реализацию мероприятия в ценах 2023 года, </a:t>
            </a:r>
            <a:r>
              <a:rPr lang="ru-RU" sz="2000" dirty="0" smtClean="0"/>
              <a:t>160 </a:t>
            </a:r>
            <a:r>
              <a:rPr lang="ru-RU" sz="2000" dirty="0" err="1" smtClean="0"/>
              <a:t>млн.руб</a:t>
            </a:r>
            <a:r>
              <a:rPr lang="ru-RU" sz="2000" dirty="0" smtClean="0"/>
              <a:t>. </a:t>
            </a:r>
            <a:r>
              <a:rPr lang="ru-RU" sz="2000" dirty="0"/>
              <a:t>(оценочно</a:t>
            </a:r>
            <a:r>
              <a:rPr lang="ru-RU" sz="2000" dirty="0" smtClean="0"/>
              <a:t>).</a:t>
            </a:r>
          </a:p>
          <a:p>
            <a:r>
              <a:rPr lang="ru-RU" sz="2000" b="1" dirty="0" smtClean="0"/>
              <a:t>4</a:t>
            </a:r>
            <a:r>
              <a:rPr lang="ru-RU" sz="2000" b="1" dirty="0"/>
              <a:t>. Строительство очистных сооружений с канализационной сетью с. </a:t>
            </a:r>
            <a:r>
              <a:rPr lang="ru-RU" sz="2000" b="1" dirty="0" smtClean="0"/>
              <a:t>Георгиевка.</a:t>
            </a:r>
            <a:r>
              <a:rPr lang="ru-RU" sz="2000" dirty="0" smtClean="0"/>
              <a:t> </a:t>
            </a:r>
            <a:r>
              <a:rPr lang="ru-RU" sz="2000" dirty="0"/>
              <a:t>Общий объем средств, требуемый на реализацию мероприятия в ценах 2023 года, </a:t>
            </a:r>
            <a:r>
              <a:rPr lang="ru-RU" sz="2000" dirty="0" smtClean="0"/>
              <a:t>168,4 </a:t>
            </a:r>
            <a:r>
              <a:rPr lang="ru-RU" sz="2000" dirty="0" err="1"/>
              <a:t>млн.руб</a:t>
            </a:r>
            <a:r>
              <a:rPr lang="ru-RU" sz="2000" dirty="0"/>
              <a:t>. (оценочно).</a:t>
            </a:r>
          </a:p>
          <a:p>
            <a:r>
              <a:rPr lang="ru-RU" sz="2000" b="1" dirty="0"/>
              <a:t>5. Строительство нового водозабора для улучшения качества питьевой воды в п. </a:t>
            </a:r>
            <a:r>
              <a:rPr lang="ru-RU" sz="2000" b="1" dirty="0" smtClean="0"/>
              <a:t>Комсомольский. </a:t>
            </a:r>
            <a:r>
              <a:rPr lang="ru-RU" sz="2000" dirty="0"/>
              <a:t>Общий объем средств, требуемый на реализацию мероприятия в ценах 2023 года, </a:t>
            </a:r>
            <a:r>
              <a:rPr lang="ru-RU" sz="2000" dirty="0" smtClean="0"/>
              <a:t>180 </a:t>
            </a:r>
            <a:r>
              <a:rPr lang="ru-RU" sz="2000" dirty="0" err="1"/>
              <a:t>млн.руб</a:t>
            </a:r>
            <a:r>
              <a:rPr lang="ru-RU" sz="2000" dirty="0"/>
              <a:t>. (оценочно).</a:t>
            </a:r>
          </a:p>
          <a:p>
            <a:endParaRPr lang="ru-RU" sz="2000" dirty="0"/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xmlns="" id="{4BF54AD4-D0C4-45E9-B9B7-E39C4C8CD3A7}"/>
              </a:ext>
            </a:extLst>
          </p:cNvPr>
          <p:cNvGrpSpPr/>
          <p:nvPr/>
        </p:nvGrpSpPr>
        <p:grpSpPr>
          <a:xfrm>
            <a:off x="7528468" y="349323"/>
            <a:ext cx="4525599" cy="501085"/>
            <a:chOff x="7528468" y="349323"/>
            <a:chExt cx="4525599" cy="501085"/>
          </a:xfrm>
        </p:grpSpPr>
        <p:grpSp>
          <p:nvGrpSpPr>
            <p:cNvPr id="41" name="object 6">
              <a:extLst>
                <a:ext uri="{FF2B5EF4-FFF2-40B4-BE49-F238E27FC236}">
                  <a16:creationId xmlns:a16="http://schemas.microsoft.com/office/drawing/2014/main" xmlns="" id="{DDE0C60B-04B4-4A9E-9FD6-DEF995BEEF23}"/>
                </a:ext>
              </a:extLst>
            </p:cNvPr>
            <p:cNvGrpSpPr/>
            <p:nvPr/>
          </p:nvGrpSpPr>
          <p:grpSpPr>
            <a:xfrm>
              <a:off x="7528468" y="349323"/>
              <a:ext cx="453609" cy="496678"/>
              <a:chOff x="2228688" y="511439"/>
              <a:chExt cx="628942" cy="688658"/>
            </a:xfrm>
          </p:grpSpPr>
          <p:pic>
            <p:nvPicPr>
              <p:cNvPr id="46" name="object 7">
                <a:extLst>
                  <a:ext uri="{FF2B5EF4-FFF2-40B4-BE49-F238E27FC236}">
                    <a16:creationId xmlns:a16="http://schemas.microsoft.com/office/drawing/2014/main" xmlns="" id="{BBB4B807-0CCD-4D93-84FA-FCF9C153EB42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386669" y="511439"/>
                <a:ext cx="313690" cy="572700"/>
              </a:xfrm>
              <a:prstGeom prst="rect">
                <a:avLst/>
              </a:prstGeom>
            </p:spPr>
          </p:pic>
          <p:pic>
            <p:nvPicPr>
              <p:cNvPr id="47" name="object 8">
                <a:extLst>
                  <a:ext uri="{FF2B5EF4-FFF2-40B4-BE49-F238E27FC236}">
                    <a16:creationId xmlns:a16="http://schemas.microsoft.com/office/drawing/2014/main" xmlns="" id="{4284EF95-C9ED-4733-A038-A700EC6DD65A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19120" y="693369"/>
                <a:ext cx="33845" cy="6921"/>
              </a:xfrm>
              <a:prstGeom prst="rect">
                <a:avLst/>
              </a:prstGeom>
            </p:spPr>
          </p:pic>
          <p:sp>
            <p:nvSpPr>
              <p:cNvPr id="48" name="object 9">
                <a:extLst>
                  <a:ext uri="{FF2B5EF4-FFF2-40B4-BE49-F238E27FC236}">
                    <a16:creationId xmlns:a16="http://schemas.microsoft.com/office/drawing/2014/main" xmlns="" id="{DB239F34-3EB7-40B7-91F2-B17558988688}"/>
                  </a:ext>
                </a:extLst>
              </p:cNvPr>
              <p:cNvSpPr/>
              <p:nvPr/>
            </p:nvSpPr>
            <p:spPr>
              <a:xfrm>
                <a:off x="2673055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22224" y="0"/>
                    </a:moveTo>
                    <a:lnTo>
                      <a:pt x="1435" y="14020"/>
                    </a:lnTo>
                    <a:lnTo>
                      <a:pt x="0" y="16992"/>
                    </a:lnTo>
                    <a:lnTo>
                      <a:pt x="304" y="17500"/>
                    </a:lnTo>
                    <a:lnTo>
                      <a:pt x="520" y="17792"/>
                    </a:lnTo>
                    <a:lnTo>
                      <a:pt x="8039" y="30454"/>
                    </a:lnTo>
                    <a:lnTo>
                      <a:pt x="18580" y="31203"/>
                    </a:lnTo>
                    <a:lnTo>
                      <a:pt x="25742" y="26377"/>
                    </a:lnTo>
                    <a:lnTo>
                      <a:pt x="34353" y="22898"/>
                    </a:lnTo>
                    <a:lnTo>
                      <a:pt x="37325" y="21755"/>
                    </a:lnTo>
                    <a:lnTo>
                      <a:pt x="36906" y="21717"/>
                    </a:lnTo>
                    <a:lnTo>
                      <a:pt x="35648" y="21399"/>
                    </a:lnTo>
                    <a:lnTo>
                      <a:pt x="33286" y="20459"/>
                    </a:lnTo>
                    <a:lnTo>
                      <a:pt x="22910" y="15824"/>
                    </a:lnTo>
                    <a:lnTo>
                      <a:pt x="23228" y="2387"/>
                    </a:lnTo>
                    <a:lnTo>
                      <a:pt x="23329" y="2082"/>
                    </a:lnTo>
                    <a:lnTo>
                      <a:pt x="23274" y="533"/>
                    </a:lnTo>
                    <a:lnTo>
                      <a:pt x="22948" y="177"/>
                    </a:lnTo>
                    <a:lnTo>
                      <a:pt x="22224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10">
                <a:extLst>
                  <a:ext uri="{FF2B5EF4-FFF2-40B4-BE49-F238E27FC236}">
                    <a16:creationId xmlns:a16="http://schemas.microsoft.com/office/drawing/2014/main" xmlns="" id="{F77E7CEF-D6D7-4F7F-9F21-3AF5F43A7F1B}"/>
                  </a:ext>
                </a:extLst>
              </p:cNvPr>
              <p:cNvSpPr/>
              <p:nvPr/>
            </p:nvSpPr>
            <p:spPr>
              <a:xfrm>
                <a:off x="262125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419" y="48958"/>
                    </a:moveTo>
                    <a:lnTo>
                      <a:pt x="1054" y="49390"/>
                    </a:lnTo>
                    <a:lnTo>
                      <a:pt x="660" y="49987"/>
                    </a:lnTo>
                    <a:lnTo>
                      <a:pt x="0" y="51092"/>
                    </a:lnTo>
                    <a:lnTo>
                      <a:pt x="9737" y="55077"/>
                    </a:lnTo>
                    <a:lnTo>
                      <a:pt x="19010" y="55954"/>
                    </a:lnTo>
                    <a:lnTo>
                      <a:pt x="26080" y="55276"/>
                    </a:lnTo>
                    <a:lnTo>
                      <a:pt x="29034" y="54635"/>
                    </a:lnTo>
                    <a:lnTo>
                      <a:pt x="32582" y="53149"/>
                    </a:lnTo>
                    <a:lnTo>
                      <a:pt x="15398" y="53136"/>
                    </a:lnTo>
                    <a:lnTo>
                      <a:pt x="8928" y="53098"/>
                    </a:lnTo>
                    <a:lnTo>
                      <a:pt x="2481" y="48996"/>
                    </a:lnTo>
                    <a:lnTo>
                      <a:pt x="639" y="48983"/>
                    </a:lnTo>
                    <a:lnTo>
                      <a:pt x="419" y="48958"/>
                    </a:lnTo>
                    <a:close/>
                  </a:path>
                  <a:path w="99694" h="56515">
                    <a:moveTo>
                      <a:pt x="33993" y="52565"/>
                    </a:moveTo>
                    <a:lnTo>
                      <a:pt x="23088" y="52565"/>
                    </a:lnTo>
                    <a:lnTo>
                      <a:pt x="17627" y="53149"/>
                    </a:lnTo>
                    <a:lnTo>
                      <a:pt x="32582" y="53149"/>
                    </a:lnTo>
                    <a:lnTo>
                      <a:pt x="33993" y="52565"/>
                    </a:lnTo>
                    <a:close/>
                  </a:path>
                  <a:path w="99694" h="56515">
                    <a:moveTo>
                      <a:pt x="17749" y="53136"/>
                    </a:moveTo>
                    <a:close/>
                  </a:path>
                  <a:path w="99694" h="56515">
                    <a:moveTo>
                      <a:pt x="51828" y="0"/>
                    </a:moveTo>
                    <a:lnTo>
                      <a:pt x="50101" y="952"/>
                    </a:lnTo>
                    <a:lnTo>
                      <a:pt x="37906" y="4600"/>
                    </a:lnTo>
                    <a:lnTo>
                      <a:pt x="31548" y="7894"/>
                    </a:lnTo>
                    <a:lnTo>
                      <a:pt x="28964" y="12705"/>
                    </a:lnTo>
                    <a:lnTo>
                      <a:pt x="28092" y="20904"/>
                    </a:lnTo>
                    <a:lnTo>
                      <a:pt x="21497" y="35381"/>
                    </a:lnTo>
                    <a:lnTo>
                      <a:pt x="14197" y="43786"/>
                    </a:lnTo>
                    <a:lnTo>
                      <a:pt x="7427" y="47757"/>
                    </a:lnTo>
                    <a:lnTo>
                      <a:pt x="2425" y="48933"/>
                    </a:lnTo>
                    <a:lnTo>
                      <a:pt x="9524" y="53098"/>
                    </a:lnTo>
                    <a:lnTo>
                      <a:pt x="17749" y="53136"/>
                    </a:lnTo>
                    <a:lnTo>
                      <a:pt x="23088" y="52565"/>
                    </a:lnTo>
                    <a:lnTo>
                      <a:pt x="33993" y="52565"/>
                    </a:lnTo>
                    <a:lnTo>
                      <a:pt x="50520" y="31584"/>
                    </a:lnTo>
                    <a:lnTo>
                      <a:pt x="51059" y="29730"/>
                    </a:lnTo>
                    <a:lnTo>
                      <a:pt x="51625" y="28244"/>
                    </a:lnTo>
                    <a:lnTo>
                      <a:pt x="52053" y="28244"/>
                    </a:lnTo>
                    <a:lnTo>
                      <a:pt x="52933" y="26555"/>
                    </a:lnTo>
                    <a:lnTo>
                      <a:pt x="53884" y="23850"/>
                    </a:lnTo>
                    <a:lnTo>
                      <a:pt x="54038" y="23482"/>
                    </a:lnTo>
                    <a:lnTo>
                      <a:pt x="60439" y="13703"/>
                    </a:lnTo>
                    <a:lnTo>
                      <a:pt x="72389" y="11976"/>
                    </a:lnTo>
                    <a:lnTo>
                      <a:pt x="73926" y="11658"/>
                    </a:lnTo>
                    <a:lnTo>
                      <a:pt x="78730" y="11658"/>
                    </a:lnTo>
                    <a:lnTo>
                      <a:pt x="76551" y="9258"/>
                    </a:lnTo>
                    <a:lnTo>
                      <a:pt x="70281" y="9258"/>
                    </a:lnTo>
                    <a:lnTo>
                      <a:pt x="61252" y="6324"/>
                    </a:lnTo>
                    <a:lnTo>
                      <a:pt x="53873" y="1752"/>
                    </a:lnTo>
                    <a:lnTo>
                      <a:pt x="51828" y="0"/>
                    </a:lnTo>
                    <a:close/>
                  </a:path>
                  <a:path w="99694" h="56515">
                    <a:moveTo>
                      <a:pt x="1663" y="48475"/>
                    </a:moveTo>
                    <a:lnTo>
                      <a:pt x="1320" y="48983"/>
                    </a:lnTo>
                    <a:lnTo>
                      <a:pt x="749" y="48996"/>
                    </a:lnTo>
                    <a:lnTo>
                      <a:pt x="2481" y="48996"/>
                    </a:lnTo>
                    <a:lnTo>
                      <a:pt x="1663" y="48475"/>
                    </a:lnTo>
                    <a:close/>
                  </a:path>
                  <a:path w="99694" h="56515">
                    <a:moveTo>
                      <a:pt x="78730" y="11658"/>
                    </a:moveTo>
                    <a:lnTo>
                      <a:pt x="73926" y="11658"/>
                    </a:lnTo>
                    <a:lnTo>
                      <a:pt x="74739" y="11836"/>
                    </a:lnTo>
                    <a:lnTo>
                      <a:pt x="75323" y="12471"/>
                    </a:lnTo>
                    <a:lnTo>
                      <a:pt x="75222" y="13436"/>
                    </a:lnTo>
                    <a:lnTo>
                      <a:pt x="75031" y="14071"/>
                    </a:lnTo>
                    <a:lnTo>
                      <a:pt x="74688" y="28384"/>
                    </a:lnTo>
                    <a:lnTo>
                      <a:pt x="86537" y="32727"/>
                    </a:lnTo>
                    <a:lnTo>
                      <a:pt x="88823" y="33705"/>
                    </a:lnTo>
                    <a:lnTo>
                      <a:pt x="90919" y="33731"/>
                    </a:lnTo>
                    <a:lnTo>
                      <a:pt x="96164" y="31102"/>
                    </a:lnTo>
                    <a:lnTo>
                      <a:pt x="96296" y="30568"/>
                    </a:lnTo>
                    <a:lnTo>
                      <a:pt x="90373" y="30568"/>
                    </a:lnTo>
                    <a:lnTo>
                      <a:pt x="89179" y="30518"/>
                    </a:lnTo>
                    <a:lnTo>
                      <a:pt x="87600" y="29845"/>
                    </a:lnTo>
                    <a:lnTo>
                      <a:pt x="77812" y="26174"/>
                    </a:lnTo>
                    <a:lnTo>
                      <a:pt x="78029" y="17399"/>
                    </a:lnTo>
                    <a:lnTo>
                      <a:pt x="78041" y="14782"/>
                    </a:lnTo>
                    <a:lnTo>
                      <a:pt x="78892" y="11836"/>
                    </a:lnTo>
                    <a:lnTo>
                      <a:pt x="78730" y="11658"/>
                    </a:lnTo>
                    <a:close/>
                  </a:path>
                  <a:path w="99694" h="56515">
                    <a:moveTo>
                      <a:pt x="96856" y="17424"/>
                    </a:moveTo>
                    <a:lnTo>
                      <a:pt x="91503" y="17424"/>
                    </a:lnTo>
                    <a:lnTo>
                      <a:pt x="92990" y="17729"/>
                    </a:lnTo>
                    <a:lnTo>
                      <a:pt x="95453" y="20497"/>
                    </a:lnTo>
                    <a:lnTo>
                      <a:pt x="94825" y="23926"/>
                    </a:lnTo>
                    <a:lnTo>
                      <a:pt x="94699" y="24523"/>
                    </a:lnTo>
                    <a:lnTo>
                      <a:pt x="94340" y="25717"/>
                    </a:lnTo>
                    <a:lnTo>
                      <a:pt x="94094" y="26708"/>
                    </a:lnTo>
                    <a:lnTo>
                      <a:pt x="93141" y="29184"/>
                    </a:lnTo>
                    <a:lnTo>
                      <a:pt x="90373" y="30568"/>
                    </a:lnTo>
                    <a:lnTo>
                      <a:pt x="96296" y="30568"/>
                    </a:lnTo>
                    <a:lnTo>
                      <a:pt x="97291" y="26555"/>
                    </a:lnTo>
                    <a:lnTo>
                      <a:pt x="99161" y="20078"/>
                    </a:lnTo>
                    <a:lnTo>
                      <a:pt x="96856" y="17424"/>
                    </a:lnTo>
                    <a:close/>
                  </a:path>
                  <a:path w="99694" h="56515">
                    <a:moveTo>
                      <a:pt x="52053" y="28244"/>
                    </a:moveTo>
                    <a:lnTo>
                      <a:pt x="51625" y="28244"/>
                    </a:lnTo>
                    <a:lnTo>
                      <a:pt x="51274" y="29184"/>
                    </a:lnTo>
                    <a:lnTo>
                      <a:pt x="50863" y="30530"/>
                    </a:lnTo>
                    <a:lnTo>
                      <a:pt x="52053" y="28244"/>
                    </a:lnTo>
                    <a:close/>
                  </a:path>
                  <a:path w="99694" h="56515">
                    <a:moveTo>
                      <a:pt x="92151" y="14211"/>
                    </a:moveTo>
                    <a:lnTo>
                      <a:pt x="88836" y="14719"/>
                    </a:lnTo>
                    <a:lnTo>
                      <a:pt x="88260" y="14871"/>
                    </a:lnTo>
                    <a:lnTo>
                      <a:pt x="85839" y="15595"/>
                    </a:lnTo>
                    <a:lnTo>
                      <a:pt x="84099" y="17399"/>
                    </a:lnTo>
                    <a:lnTo>
                      <a:pt x="80429" y="17945"/>
                    </a:lnTo>
                    <a:lnTo>
                      <a:pt x="78358" y="18110"/>
                    </a:lnTo>
                    <a:lnTo>
                      <a:pt x="78930" y="21450"/>
                    </a:lnTo>
                    <a:lnTo>
                      <a:pt x="80340" y="23926"/>
                    </a:lnTo>
                    <a:lnTo>
                      <a:pt x="81902" y="25717"/>
                    </a:lnTo>
                    <a:lnTo>
                      <a:pt x="85940" y="25349"/>
                    </a:lnTo>
                    <a:lnTo>
                      <a:pt x="85636" y="25044"/>
                    </a:lnTo>
                    <a:lnTo>
                      <a:pt x="85229" y="24523"/>
                    </a:lnTo>
                    <a:lnTo>
                      <a:pt x="86296" y="23850"/>
                    </a:lnTo>
                    <a:lnTo>
                      <a:pt x="85483" y="22580"/>
                    </a:lnTo>
                    <a:lnTo>
                      <a:pt x="85255" y="21513"/>
                    </a:lnTo>
                    <a:lnTo>
                      <a:pt x="86220" y="18986"/>
                    </a:lnTo>
                    <a:lnTo>
                      <a:pt x="88711" y="17945"/>
                    </a:lnTo>
                    <a:lnTo>
                      <a:pt x="89347" y="17767"/>
                    </a:lnTo>
                    <a:lnTo>
                      <a:pt x="91503" y="17424"/>
                    </a:lnTo>
                    <a:lnTo>
                      <a:pt x="96856" y="17424"/>
                    </a:lnTo>
                    <a:lnTo>
                      <a:pt x="94640" y="14871"/>
                    </a:lnTo>
                    <a:lnTo>
                      <a:pt x="92151" y="14211"/>
                    </a:lnTo>
                    <a:close/>
                  </a:path>
                  <a:path w="99694" h="56515">
                    <a:moveTo>
                      <a:pt x="78099" y="14581"/>
                    </a:moveTo>
                    <a:lnTo>
                      <a:pt x="78041" y="14782"/>
                    </a:lnTo>
                    <a:lnTo>
                      <a:pt x="78099" y="14581"/>
                    </a:lnTo>
                    <a:close/>
                  </a:path>
                  <a:path w="99694" h="56515">
                    <a:moveTo>
                      <a:pt x="78162" y="14363"/>
                    </a:moveTo>
                    <a:lnTo>
                      <a:pt x="78099" y="14581"/>
                    </a:lnTo>
                    <a:lnTo>
                      <a:pt x="78162" y="14363"/>
                    </a:lnTo>
                    <a:close/>
                  </a:path>
                  <a:path w="99694" h="56515">
                    <a:moveTo>
                      <a:pt x="74282" y="8432"/>
                    </a:moveTo>
                    <a:lnTo>
                      <a:pt x="71843" y="8953"/>
                    </a:lnTo>
                    <a:lnTo>
                      <a:pt x="71259" y="9042"/>
                    </a:lnTo>
                    <a:lnTo>
                      <a:pt x="70281" y="9258"/>
                    </a:lnTo>
                    <a:lnTo>
                      <a:pt x="76551" y="9258"/>
                    </a:lnTo>
                    <a:lnTo>
                      <a:pt x="76136" y="8801"/>
                    </a:lnTo>
                    <a:lnTo>
                      <a:pt x="74282" y="8432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11">
                <a:extLst>
                  <a:ext uri="{FF2B5EF4-FFF2-40B4-BE49-F238E27FC236}">
                    <a16:creationId xmlns:a16="http://schemas.microsoft.com/office/drawing/2014/main" xmlns="" id="{6DBEFFC1-5A56-4D42-9127-41301C3FC5B5}"/>
                  </a:ext>
                </a:extLst>
              </p:cNvPr>
              <p:cNvSpPr/>
              <p:nvPr/>
            </p:nvSpPr>
            <p:spPr>
              <a:xfrm>
                <a:off x="2700616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8966" y="15722"/>
                    </a:moveTo>
                    <a:lnTo>
                      <a:pt x="8382" y="15595"/>
                    </a:lnTo>
                    <a:lnTo>
                      <a:pt x="7785" y="15405"/>
                    </a:lnTo>
                    <a:lnTo>
                      <a:pt x="7162" y="15138"/>
                    </a:lnTo>
                    <a:lnTo>
                      <a:pt x="3251" y="13703"/>
                    </a:lnTo>
                    <a:lnTo>
                      <a:pt x="0" y="9829"/>
                    </a:lnTo>
                    <a:lnTo>
                      <a:pt x="1612" y="11950"/>
                    </a:lnTo>
                    <a:lnTo>
                      <a:pt x="5067" y="15773"/>
                    </a:lnTo>
                    <a:lnTo>
                      <a:pt x="8966" y="15722"/>
                    </a:lnTo>
                    <a:close/>
                  </a:path>
                  <a:path w="16510" h="15875">
                    <a:moveTo>
                      <a:pt x="16040" y="3187"/>
                    </a:moveTo>
                    <a:lnTo>
                      <a:pt x="11963" y="0"/>
                    </a:lnTo>
                    <a:lnTo>
                      <a:pt x="11036" y="12"/>
                    </a:lnTo>
                    <a:lnTo>
                      <a:pt x="9982" y="177"/>
                    </a:lnTo>
                    <a:lnTo>
                      <a:pt x="9258" y="393"/>
                    </a:lnTo>
                    <a:lnTo>
                      <a:pt x="6858" y="1397"/>
                    </a:lnTo>
                    <a:lnTo>
                      <a:pt x="5892" y="3924"/>
                    </a:lnTo>
                    <a:lnTo>
                      <a:pt x="6121" y="4991"/>
                    </a:lnTo>
                    <a:lnTo>
                      <a:pt x="6934" y="6261"/>
                    </a:lnTo>
                    <a:lnTo>
                      <a:pt x="5359" y="7264"/>
                    </a:lnTo>
                    <a:lnTo>
                      <a:pt x="5638" y="7632"/>
                    </a:lnTo>
                    <a:lnTo>
                      <a:pt x="4584" y="7759"/>
                    </a:lnTo>
                    <a:lnTo>
                      <a:pt x="4343" y="7912"/>
                    </a:lnTo>
                    <a:lnTo>
                      <a:pt x="2451" y="8026"/>
                    </a:lnTo>
                    <a:lnTo>
                      <a:pt x="5041" y="11061"/>
                    </a:lnTo>
                    <a:lnTo>
                      <a:pt x="8077" y="12192"/>
                    </a:lnTo>
                    <a:lnTo>
                      <a:pt x="9715" y="12890"/>
                    </a:lnTo>
                    <a:lnTo>
                      <a:pt x="10998" y="12979"/>
                    </a:lnTo>
                    <a:lnTo>
                      <a:pt x="13779" y="11595"/>
                    </a:lnTo>
                    <a:lnTo>
                      <a:pt x="14732" y="9118"/>
                    </a:lnTo>
                    <a:lnTo>
                      <a:pt x="15354" y="6858"/>
                    </a:lnTo>
                    <a:lnTo>
                      <a:pt x="16040" y="3187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1" name="object 12">
                <a:extLst>
                  <a:ext uri="{FF2B5EF4-FFF2-40B4-BE49-F238E27FC236}">
                    <a16:creationId xmlns:a16="http://schemas.microsoft.com/office/drawing/2014/main" xmlns="" id="{E1C285EA-2291-4160-B5D5-C695438D1FF9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772397" y="666851"/>
                <a:ext cx="12280" cy="12775"/>
              </a:xfrm>
              <a:prstGeom prst="rect">
                <a:avLst/>
              </a:prstGeom>
            </p:spPr>
          </p:pic>
          <p:pic>
            <p:nvPicPr>
              <p:cNvPr id="52" name="object 13">
                <a:extLst>
                  <a:ext uri="{FF2B5EF4-FFF2-40B4-BE49-F238E27FC236}">
                    <a16:creationId xmlns:a16="http://schemas.microsoft.com/office/drawing/2014/main" xmlns="" id="{979BF305-6E54-4B3F-85F9-0A182279441D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609644" y="610693"/>
                <a:ext cx="239269" cy="557584"/>
              </a:xfrm>
              <a:prstGeom prst="rect">
                <a:avLst/>
              </a:prstGeom>
            </p:spPr>
          </p:pic>
          <p:sp>
            <p:nvSpPr>
              <p:cNvPr id="53" name="object 14">
                <a:extLst>
                  <a:ext uri="{FF2B5EF4-FFF2-40B4-BE49-F238E27FC236}">
                    <a16:creationId xmlns:a16="http://schemas.microsoft.com/office/drawing/2014/main" xmlns="" id="{D9144506-224C-4F95-AFB3-57C2664B212B}"/>
                  </a:ext>
                </a:extLst>
              </p:cNvPr>
              <p:cNvSpPr/>
              <p:nvPr/>
            </p:nvSpPr>
            <p:spPr>
              <a:xfrm>
                <a:off x="2548255" y="1092783"/>
                <a:ext cx="138430" cy="107314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07315">
                    <a:moveTo>
                      <a:pt x="39662" y="65532"/>
                    </a:moveTo>
                    <a:lnTo>
                      <a:pt x="39408" y="65633"/>
                    </a:lnTo>
                    <a:lnTo>
                      <a:pt x="39662" y="65532"/>
                    </a:lnTo>
                    <a:close/>
                  </a:path>
                  <a:path w="138430" h="107315">
                    <a:moveTo>
                      <a:pt x="94475" y="99415"/>
                    </a:moveTo>
                    <a:lnTo>
                      <a:pt x="94005" y="96596"/>
                    </a:lnTo>
                    <a:lnTo>
                      <a:pt x="82740" y="91719"/>
                    </a:lnTo>
                    <a:lnTo>
                      <a:pt x="74968" y="87261"/>
                    </a:lnTo>
                    <a:lnTo>
                      <a:pt x="70472" y="84010"/>
                    </a:lnTo>
                    <a:lnTo>
                      <a:pt x="69011" y="82753"/>
                    </a:lnTo>
                    <a:lnTo>
                      <a:pt x="61239" y="77101"/>
                    </a:lnTo>
                    <a:lnTo>
                      <a:pt x="60363" y="76466"/>
                    </a:lnTo>
                    <a:lnTo>
                      <a:pt x="54394" y="77101"/>
                    </a:lnTo>
                    <a:lnTo>
                      <a:pt x="51752" y="76047"/>
                    </a:lnTo>
                    <a:lnTo>
                      <a:pt x="49504" y="74803"/>
                    </a:lnTo>
                    <a:lnTo>
                      <a:pt x="47599" y="73482"/>
                    </a:lnTo>
                    <a:lnTo>
                      <a:pt x="32804" y="73406"/>
                    </a:lnTo>
                    <a:lnTo>
                      <a:pt x="20218" y="70878"/>
                    </a:lnTo>
                    <a:lnTo>
                      <a:pt x="15544" y="69278"/>
                    </a:lnTo>
                    <a:lnTo>
                      <a:pt x="11468" y="67894"/>
                    </a:lnTo>
                    <a:lnTo>
                      <a:pt x="8191" y="66446"/>
                    </a:lnTo>
                    <a:lnTo>
                      <a:pt x="4267" y="69278"/>
                    </a:lnTo>
                    <a:lnTo>
                      <a:pt x="12" y="67945"/>
                    </a:lnTo>
                    <a:lnTo>
                      <a:pt x="11633" y="76936"/>
                    </a:lnTo>
                    <a:lnTo>
                      <a:pt x="22161" y="78193"/>
                    </a:lnTo>
                    <a:lnTo>
                      <a:pt x="34429" y="82448"/>
                    </a:lnTo>
                    <a:lnTo>
                      <a:pt x="39611" y="94386"/>
                    </a:lnTo>
                    <a:lnTo>
                      <a:pt x="47320" y="106972"/>
                    </a:lnTo>
                    <a:lnTo>
                      <a:pt x="52349" y="104927"/>
                    </a:lnTo>
                    <a:lnTo>
                      <a:pt x="64465" y="101612"/>
                    </a:lnTo>
                    <a:lnTo>
                      <a:pt x="74422" y="99987"/>
                    </a:lnTo>
                    <a:lnTo>
                      <a:pt x="81153" y="99466"/>
                    </a:lnTo>
                    <a:lnTo>
                      <a:pt x="83629" y="99415"/>
                    </a:lnTo>
                    <a:lnTo>
                      <a:pt x="94475" y="99415"/>
                    </a:lnTo>
                    <a:close/>
                  </a:path>
                  <a:path w="138430" h="107315">
                    <a:moveTo>
                      <a:pt x="109677" y="21996"/>
                    </a:moveTo>
                    <a:lnTo>
                      <a:pt x="108851" y="18707"/>
                    </a:lnTo>
                    <a:lnTo>
                      <a:pt x="108254" y="16344"/>
                    </a:lnTo>
                    <a:lnTo>
                      <a:pt x="102768" y="14528"/>
                    </a:lnTo>
                    <a:lnTo>
                      <a:pt x="105422" y="4635"/>
                    </a:lnTo>
                    <a:lnTo>
                      <a:pt x="106667" y="0"/>
                    </a:lnTo>
                    <a:lnTo>
                      <a:pt x="96037" y="4635"/>
                    </a:lnTo>
                    <a:lnTo>
                      <a:pt x="93891" y="4584"/>
                    </a:lnTo>
                    <a:lnTo>
                      <a:pt x="89776" y="5372"/>
                    </a:lnTo>
                    <a:lnTo>
                      <a:pt x="87172" y="8394"/>
                    </a:lnTo>
                    <a:lnTo>
                      <a:pt x="89395" y="14528"/>
                    </a:lnTo>
                    <a:lnTo>
                      <a:pt x="89496" y="16344"/>
                    </a:lnTo>
                    <a:lnTo>
                      <a:pt x="89141" y="22644"/>
                    </a:lnTo>
                    <a:lnTo>
                      <a:pt x="98628" y="18707"/>
                    </a:lnTo>
                    <a:lnTo>
                      <a:pt x="102501" y="19710"/>
                    </a:lnTo>
                    <a:lnTo>
                      <a:pt x="104368" y="22707"/>
                    </a:lnTo>
                    <a:lnTo>
                      <a:pt x="106311" y="22009"/>
                    </a:lnTo>
                    <a:lnTo>
                      <a:pt x="109677" y="21996"/>
                    </a:lnTo>
                    <a:close/>
                  </a:path>
                  <a:path w="138430" h="107315">
                    <a:moveTo>
                      <a:pt x="138023" y="59182"/>
                    </a:moveTo>
                    <a:lnTo>
                      <a:pt x="126695" y="59499"/>
                    </a:lnTo>
                    <a:lnTo>
                      <a:pt x="125907" y="51371"/>
                    </a:lnTo>
                    <a:lnTo>
                      <a:pt x="119138" y="47904"/>
                    </a:lnTo>
                    <a:lnTo>
                      <a:pt x="113474" y="47396"/>
                    </a:lnTo>
                    <a:lnTo>
                      <a:pt x="111379" y="47218"/>
                    </a:lnTo>
                    <a:lnTo>
                      <a:pt x="107683" y="47396"/>
                    </a:lnTo>
                    <a:lnTo>
                      <a:pt x="107759" y="42214"/>
                    </a:lnTo>
                    <a:lnTo>
                      <a:pt x="107835" y="37807"/>
                    </a:lnTo>
                    <a:lnTo>
                      <a:pt x="98717" y="37807"/>
                    </a:lnTo>
                    <a:lnTo>
                      <a:pt x="94627" y="37338"/>
                    </a:lnTo>
                    <a:lnTo>
                      <a:pt x="90385" y="39535"/>
                    </a:lnTo>
                    <a:lnTo>
                      <a:pt x="87033" y="42214"/>
                    </a:lnTo>
                    <a:lnTo>
                      <a:pt x="82575" y="40208"/>
                    </a:lnTo>
                    <a:lnTo>
                      <a:pt x="80276" y="38836"/>
                    </a:lnTo>
                    <a:lnTo>
                      <a:pt x="78841" y="41262"/>
                    </a:lnTo>
                    <a:lnTo>
                      <a:pt x="76708" y="43853"/>
                    </a:lnTo>
                    <a:lnTo>
                      <a:pt x="73609" y="45605"/>
                    </a:lnTo>
                    <a:lnTo>
                      <a:pt x="64338" y="51435"/>
                    </a:lnTo>
                    <a:lnTo>
                      <a:pt x="63500" y="59499"/>
                    </a:lnTo>
                    <a:lnTo>
                      <a:pt x="63385" y="63042"/>
                    </a:lnTo>
                    <a:lnTo>
                      <a:pt x="63207" y="64033"/>
                    </a:lnTo>
                    <a:lnTo>
                      <a:pt x="66306" y="67449"/>
                    </a:lnTo>
                    <a:lnTo>
                      <a:pt x="70421" y="66725"/>
                    </a:lnTo>
                    <a:lnTo>
                      <a:pt x="70789" y="78308"/>
                    </a:lnTo>
                    <a:lnTo>
                      <a:pt x="74663" y="83375"/>
                    </a:lnTo>
                    <a:lnTo>
                      <a:pt x="79121" y="84531"/>
                    </a:lnTo>
                    <a:lnTo>
                      <a:pt x="81267" y="84340"/>
                    </a:lnTo>
                    <a:lnTo>
                      <a:pt x="91948" y="93345"/>
                    </a:lnTo>
                    <a:lnTo>
                      <a:pt x="99225" y="93992"/>
                    </a:lnTo>
                    <a:lnTo>
                      <a:pt x="103365" y="90957"/>
                    </a:lnTo>
                    <a:lnTo>
                      <a:pt x="104686" y="88900"/>
                    </a:lnTo>
                    <a:lnTo>
                      <a:pt x="105943" y="84645"/>
                    </a:lnTo>
                    <a:lnTo>
                      <a:pt x="105638" y="84340"/>
                    </a:lnTo>
                    <a:lnTo>
                      <a:pt x="102958" y="81661"/>
                    </a:lnTo>
                    <a:lnTo>
                      <a:pt x="112077" y="81826"/>
                    </a:lnTo>
                    <a:lnTo>
                      <a:pt x="112141" y="81661"/>
                    </a:lnTo>
                    <a:lnTo>
                      <a:pt x="114122" y="76949"/>
                    </a:lnTo>
                    <a:lnTo>
                      <a:pt x="128663" y="77444"/>
                    </a:lnTo>
                    <a:lnTo>
                      <a:pt x="129641" y="76949"/>
                    </a:lnTo>
                    <a:lnTo>
                      <a:pt x="135686" y="73926"/>
                    </a:lnTo>
                    <a:lnTo>
                      <a:pt x="137896" y="69519"/>
                    </a:lnTo>
                    <a:lnTo>
                      <a:pt x="138010" y="67449"/>
                    </a:lnTo>
                    <a:lnTo>
                      <a:pt x="138023" y="66725"/>
                    </a:lnTo>
                    <a:lnTo>
                      <a:pt x="138023" y="59499"/>
                    </a:lnTo>
                    <a:lnTo>
                      <a:pt x="138023" y="59182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15">
                <a:extLst>
                  <a:ext uri="{FF2B5EF4-FFF2-40B4-BE49-F238E27FC236}">
                    <a16:creationId xmlns:a16="http://schemas.microsoft.com/office/drawing/2014/main" xmlns="" id="{3532E899-EC6C-4BE9-9588-805258C62F98}"/>
                  </a:ext>
                </a:extLst>
              </p:cNvPr>
              <p:cNvSpPr/>
              <p:nvPr/>
            </p:nvSpPr>
            <p:spPr>
              <a:xfrm>
                <a:off x="2553347" y="1096479"/>
                <a:ext cx="156210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156210" h="97790">
                    <a:moveTo>
                      <a:pt x="78854" y="91643"/>
                    </a:moveTo>
                    <a:lnTo>
                      <a:pt x="49771" y="78752"/>
                    </a:lnTo>
                    <a:lnTo>
                      <a:pt x="42240" y="73647"/>
                    </a:lnTo>
                    <a:lnTo>
                      <a:pt x="35814" y="71120"/>
                    </a:lnTo>
                    <a:lnTo>
                      <a:pt x="32969" y="70129"/>
                    </a:lnTo>
                    <a:lnTo>
                      <a:pt x="24599" y="69786"/>
                    </a:lnTo>
                    <a:lnTo>
                      <a:pt x="17018" y="67894"/>
                    </a:lnTo>
                    <a:lnTo>
                      <a:pt x="11595" y="66103"/>
                    </a:lnTo>
                    <a:lnTo>
                      <a:pt x="8102" y="65239"/>
                    </a:lnTo>
                    <a:lnTo>
                      <a:pt x="4826" y="64071"/>
                    </a:lnTo>
                    <a:lnTo>
                      <a:pt x="2476" y="63157"/>
                    </a:lnTo>
                    <a:lnTo>
                      <a:pt x="1930" y="63461"/>
                    </a:lnTo>
                    <a:lnTo>
                      <a:pt x="1066" y="63893"/>
                    </a:lnTo>
                    <a:lnTo>
                      <a:pt x="0" y="64211"/>
                    </a:lnTo>
                    <a:lnTo>
                      <a:pt x="11811" y="69748"/>
                    </a:lnTo>
                    <a:lnTo>
                      <a:pt x="21640" y="70739"/>
                    </a:lnTo>
                    <a:lnTo>
                      <a:pt x="33274" y="75450"/>
                    </a:lnTo>
                    <a:lnTo>
                      <a:pt x="42075" y="95567"/>
                    </a:lnTo>
                    <a:lnTo>
                      <a:pt x="45212" y="97777"/>
                    </a:lnTo>
                    <a:lnTo>
                      <a:pt x="42227" y="86931"/>
                    </a:lnTo>
                    <a:lnTo>
                      <a:pt x="48996" y="87083"/>
                    </a:lnTo>
                    <a:lnTo>
                      <a:pt x="61087" y="88265"/>
                    </a:lnTo>
                    <a:lnTo>
                      <a:pt x="70523" y="89776"/>
                    </a:lnTo>
                    <a:lnTo>
                      <a:pt x="76657" y="91084"/>
                    </a:lnTo>
                    <a:lnTo>
                      <a:pt x="78854" y="91643"/>
                    </a:lnTo>
                    <a:close/>
                  </a:path>
                  <a:path w="156210" h="97790">
                    <a:moveTo>
                      <a:pt x="95986" y="101"/>
                    </a:moveTo>
                    <a:lnTo>
                      <a:pt x="91859" y="1778"/>
                    </a:lnTo>
                    <a:lnTo>
                      <a:pt x="91109" y="7988"/>
                    </a:lnTo>
                    <a:lnTo>
                      <a:pt x="87045" y="10807"/>
                    </a:lnTo>
                    <a:lnTo>
                      <a:pt x="84747" y="15354"/>
                    </a:lnTo>
                    <a:lnTo>
                      <a:pt x="90576" y="13589"/>
                    </a:lnTo>
                    <a:lnTo>
                      <a:pt x="94043" y="12636"/>
                    </a:lnTo>
                    <a:lnTo>
                      <a:pt x="95758" y="5778"/>
                    </a:lnTo>
                    <a:lnTo>
                      <a:pt x="95986" y="101"/>
                    </a:lnTo>
                    <a:close/>
                  </a:path>
                  <a:path w="156210" h="97790">
                    <a:moveTo>
                      <a:pt x="99593" y="85204"/>
                    </a:moveTo>
                    <a:lnTo>
                      <a:pt x="93624" y="81432"/>
                    </a:lnTo>
                    <a:lnTo>
                      <a:pt x="87020" y="75768"/>
                    </a:lnTo>
                    <a:lnTo>
                      <a:pt x="82308" y="74510"/>
                    </a:lnTo>
                    <a:lnTo>
                      <a:pt x="85445" y="87718"/>
                    </a:lnTo>
                    <a:lnTo>
                      <a:pt x="94564" y="86779"/>
                    </a:lnTo>
                    <a:lnTo>
                      <a:pt x="99593" y="85204"/>
                    </a:lnTo>
                    <a:close/>
                  </a:path>
                  <a:path w="156210" h="97790">
                    <a:moveTo>
                      <a:pt x="112306" y="22301"/>
                    </a:moveTo>
                    <a:lnTo>
                      <a:pt x="82550" y="22301"/>
                    </a:lnTo>
                    <a:lnTo>
                      <a:pt x="76695" y="22301"/>
                    </a:lnTo>
                    <a:lnTo>
                      <a:pt x="77609" y="23774"/>
                    </a:lnTo>
                    <a:lnTo>
                      <a:pt x="78193" y="25412"/>
                    </a:lnTo>
                    <a:lnTo>
                      <a:pt x="78117" y="27076"/>
                    </a:lnTo>
                    <a:lnTo>
                      <a:pt x="101257" y="24536"/>
                    </a:lnTo>
                    <a:lnTo>
                      <a:pt x="112306" y="22301"/>
                    </a:lnTo>
                    <a:close/>
                  </a:path>
                  <a:path w="156210" h="97790">
                    <a:moveTo>
                      <a:pt x="129463" y="61785"/>
                    </a:moveTo>
                    <a:lnTo>
                      <a:pt x="127101" y="55816"/>
                    </a:lnTo>
                    <a:lnTo>
                      <a:pt x="121132" y="58166"/>
                    </a:lnTo>
                    <a:lnTo>
                      <a:pt x="126949" y="60680"/>
                    </a:lnTo>
                    <a:lnTo>
                      <a:pt x="125539" y="63982"/>
                    </a:lnTo>
                    <a:lnTo>
                      <a:pt x="85356" y="51854"/>
                    </a:lnTo>
                    <a:lnTo>
                      <a:pt x="84442" y="51092"/>
                    </a:lnTo>
                    <a:lnTo>
                      <a:pt x="83870" y="50622"/>
                    </a:lnTo>
                    <a:lnTo>
                      <a:pt x="74917" y="44335"/>
                    </a:lnTo>
                    <a:lnTo>
                      <a:pt x="70662" y="40881"/>
                    </a:lnTo>
                    <a:lnTo>
                      <a:pt x="85293" y="39928"/>
                    </a:lnTo>
                    <a:lnTo>
                      <a:pt x="94881" y="42608"/>
                    </a:lnTo>
                    <a:lnTo>
                      <a:pt x="87490" y="44335"/>
                    </a:lnTo>
                    <a:lnTo>
                      <a:pt x="86080" y="47790"/>
                    </a:lnTo>
                    <a:lnTo>
                      <a:pt x="88747" y="51092"/>
                    </a:lnTo>
                    <a:lnTo>
                      <a:pt x="92202" y="52197"/>
                    </a:lnTo>
                    <a:lnTo>
                      <a:pt x="104787" y="47485"/>
                    </a:lnTo>
                    <a:lnTo>
                      <a:pt x="113271" y="51092"/>
                    </a:lnTo>
                    <a:lnTo>
                      <a:pt x="107454" y="57696"/>
                    </a:lnTo>
                    <a:lnTo>
                      <a:pt x="100063" y="57543"/>
                    </a:lnTo>
                    <a:lnTo>
                      <a:pt x="113118" y="59893"/>
                    </a:lnTo>
                    <a:lnTo>
                      <a:pt x="116420" y="57696"/>
                    </a:lnTo>
                    <a:lnTo>
                      <a:pt x="119710" y="55499"/>
                    </a:lnTo>
                    <a:lnTo>
                      <a:pt x="126479" y="50622"/>
                    </a:lnTo>
                    <a:lnTo>
                      <a:pt x="118160" y="47485"/>
                    </a:lnTo>
                    <a:lnTo>
                      <a:pt x="115633" y="46532"/>
                    </a:lnTo>
                    <a:lnTo>
                      <a:pt x="115112" y="46380"/>
                    </a:lnTo>
                    <a:lnTo>
                      <a:pt x="103835" y="43078"/>
                    </a:lnTo>
                    <a:lnTo>
                      <a:pt x="99745" y="46380"/>
                    </a:lnTo>
                    <a:lnTo>
                      <a:pt x="102425" y="40246"/>
                    </a:lnTo>
                    <a:lnTo>
                      <a:pt x="101866" y="39928"/>
                    </a:lnTo>
                    <a:lnTo>
                      <a:pt x="101473" y="39700"/>
                    </a:lnTo>
                    <a:lnTo>
                      <a:pt x="95821" y="36474"/>
                    </a:lnTo>
                    <a:lnTo>
                      <a:pt x="86855" y="35534"/>
                    </a:lnTo>
                    <a:lnTo>
                      <a:pt x="82613" y="38366"/>
                    </a:lnTo>
                    <a:lnTo>
                      <a:pt x="78689" y="39700"/>
                    </a:lnTo>
                    <a:lnTo>
                      <a:pt x="75552" y="38773"/>
                    </a:lnTo>
                    <a:lnTo>
                      <a:pt x="73482" y="37604"/>
                    </a:lnTo>
                    <a:lnTo>
                      <a:pt x="72199" y="39217"/>
                    </a:lnTo>
                    <a:lnTo>
                      <a:pt x="70561" y="40754"/>
                    </a:lnTo>
                    <a:lnTo>
                      <a:pt x="68503" y="41922"/>
                    </a:lnTo>
                    <a:lnTo>
                      <a:pt x="68199" y="42113"/>
                    </a:lnTo>
                    <a:lnTo>
                      <a:pt x="67703" y="42481"/>
                    </a:lnTo>
                    <a:lnTo>
                      <a:pt x="68046" y="44577"/>
                    </a:lnTo>
                    <a:lnTo>
                      <a:pt x="66890" y="46532"/>
                    </a:lnTo>
                    <a:lnTo>
                      <a:pt x="65163" y="51257"/>
                    </a:lnTo>
                    <a:lnTo>
                      <a:pt x="72555" y="51092"/>
                    </a:lnTo>
                    <a:lnTo>
                      <a:pt x="72402" y="63792"/>
                    </a:lnTo>
                    <a:lnTo>
                      <a:pt x="70040" y="61302"/>
                    </a:lnTo>
                    <a:lnTo>
                      <a:pt x="69405" y="71043"/>
                    </a:lnTo>
                    <a:lnTo>
                      <a:pt x="72872" y="76390"/>
                    </a:lnTo>
                    <a:lnTo>
                      <a:pt x="77901" y="82054"/>
                    </a:lnTo>
                    <a:lnTo>
                      <a:pt x="77266" y="75768"/>
                    </a:lnTo>
                    <a:lnTo>
                      <a:pt x="76327" y="67906"/>
                    </a:lnTo>
                    <a:lnTo>
                      <a:pt x="72580" y="63995"/>
                    </a:lnTo>
                    <a:lnTo>
                      <a:pt x="89535" y="64147"/>
                    </a:lnTo>
                    <a:lnTo>
                      <a:pt x="94665" y="71018"/>
                    </a:lnTo>
                    <a:lnTo>
                      <a:pt x="101193" y="72351"/>
                    </a:lnTo>
                    <a:lnTo>
                      <a:pt x="106845" y="71018"/>
                    </a:lnTo>
                    <a:lnTo>
                      <a:pt x="109181" y="69964"/>
                    </a:lnTo>
                    <a:lnTo>
                      <a:pt x="122110" y="71069"/>
                    </a:lnTo>
                    <a:lnTo>
                      <a:pt x="124218" y="69964"/>
                    </a:lnTo>
                    <a:lnTo>
                      <a:pt x="126949" y="68541"/>
                    </a:lnTo>
                    <a:lnTo>
                      <a:pt x="127990" y="67983"/>
                    </a:lnTo>
                    <a:lnTo>
                      <a:pt x="129438" y="64147"/>
                    </a:lnTo>
                    <a:lnTo>
                      <a:pt x="129463" y="61785"/>
                    </a:lnTo>
                    <a:close/>
                  </a:path>
                  <a:path w="156210" h="97790">
                    <a:moveTo>
                      <a:pt x="155714" y="5283"/>
                    </a:moveTo>
                    <a:lnTo>
                      <a:pt x="155232" y="0"/>
                    </a:lnTo>
                    <a:lnTo>
                      <a:pt x="137668" y="9588"/>
                    </a:lnTo>
                    <a:lnTo>
                      <a:pt x="120777" y="15976"/>
                    </a:lnTo>
                    <a:lnTo>
                      <a:pt x="86080" y="22212"/>
                    </a:lnTo>
                    <a:lnTo>
                      <a:pt x="112712" y="22212"/>
                    </a:lnTo>
                    <a:lnTo>
                      <a:pt x="120230" y="20688"/>
                    </a:lnTo>
                    <a:lnTo>
                      <a:pt x="133070" y="17183"/>
                    </a:lnTo>
                    <a:lnTo>
                      <a:pt x="137795" y="15646"/>
                    </a:lnTo>
                    <a:lnTo>
                      <a:pt x="155714" y="5283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5" name="object 16">
                <a:extLst>
                  <a:ext uri="{FF2B5EF4-FFF2-40B4-BE49-F238E27FC236}">
                    <a16:creationId xmlns:a16="http://schemas.microsoft.com/office/drawing/2014/main" xmlns="" id="{76086785-5C11-4211-B98C-4DF63FF9AEA0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573959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56" name="object 17">
                <a:extLst>
                  <a:ext uri="{FF2B5EF4-FFF2-40B4-BE49-F238E27FC236}">
                    <a16:creationId xmlns:a16="http://schemas.microsoft.com/office/drawing/2014/main" xmlns="" id="{4FF9D0E4-2D67-48A6-BDF7-6408E1F4BB62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556455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57" name="object 18">
                <a:extLst>
                  <a:ext uri="{FF2B5EF4-FFF2-40B4-BE49-F238E27FC236}">
                    <a16:creationId xmlns:a16="http://schemas.microsoft.com/office/drawing/2014/main" xmlns="" id="{32C9C685-3A62-4471-97C4-CF8EFED5B96C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65742" y="1137170"/>
                <a:ext cx="29248" cy="15773"/>
              </a:xfrm>
              <a:prstGeom prst="rect">
                <a:avLst/>
              </a:prstGeom>
            </p:spPr>
          </p:pic>
          <p:pic>
            <p:nvPicPr>
              <p:cNvPr id="58" name="object 19">
                <a:extLst>
                  <a:ext uri="{FF2B5EF4-FFF2-40B4-BE49-F238E27FC236}">
                    <a16:creationId xmlns:a16="http://schemas.microsoft.com/office/drawing/2014/main" xmlns="" id="{94242B4B-D012-462C-8AF1-B24FDE4F576B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43159" y="1040348"/>
                <a:ext cx="314471" cy="127342"/>
              </a:xfrm>
              <a:prstGeom prst="rect">
                <a:avLst/>
              </a:prstGeom>
            </p:spPr>
          </p:pic>
          <p:pic>
            <p:nvPicPr>
              <p:cNvPr id="59" name="object 20">
                <a:extLst>
                  <a:ext uri="{FF2B5EF4-FFF2-40B4-BE49-F238E27FC236}">
                    <a16:creationId xmlns:a16="http://schemas.microsoft.com/office/drawing/2014/main" xmlns="" id="{486A2108-071A-4D06-8A2D-34DBD1180E82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433345" y="693369"/>
                <a:ext cx="33858" cy="6921"/>
              </a:xfrm>
              <a:prstGeom prst="rect">
                <a:avLst/>
              </a:prstGeom>
            </p:spPr>
          </p:pic>
          <p:sp>
            <p:nvSpPr>
              <p:cNvPr id="60" name="object 21">
                <a:extLst>
                  <a:ext uri="{FF2B5EF4-FFF2-40B4-BE49-F238E27FC236}">
                    <a16:creationId xmlns:a16="http://schemas.microsoft.com/office/drawing/2014/main" xmlns="" id="{1702D01D-36AF-4ED6-8E71-565DB100B859}"/>
                  </a:ext>
                </a:extLst>
              </p:cNvPr>
              <p:cNvSpPr/>
              <p:nvPr/>
            </p:nvSpPr>
            <p:spPr>
              <a:xfrm>
                <a:off x="2375940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15100" y="0"/>
                    </a:moveTo>
                    <a:lnTo>
                      <a:pt x="14376" y="177"/>
                    </a:lnTo>
                    <a:lnTo>
                      <a:pt x="14040" y="533"/>
                    </a:lnTo>
                    <a:lnTo>
                      <a:pt x="13995" y="2082"/>
                    </a:lnTo>
                    <a:lnTo>
                      <a:pt x="14096" y="2387"/>
                    </a:lnTo>
                    <a:lnTo>
                      <a:pt x="14414" y="15824"/>
                    </a:lnTo>
                    <a:lnTo>
                      <a:pt x="4038" y="20459"/>
                    </a:lnTo>
                    <a:lnTo>
                      <a:pt x="1676" y="21399"/>
                    </a:lnTo>
                    <a:lnTo>
                      <a:pt x="419" y="21717"/>
                    </a:lnTo>
                    <a:lnTo>
                      <a:pt x="0" y="21755"/>
                    </a:lnTo>
                    <a:lnTo>
                      <a:pt x="2971" y="22898"/>
                    </a:lnTo>
                    <a:lnTo>
                      <a:pt x="11582" y="26377"/>
                    </a:lnTo>
                    <a:lnTo>
                      <a:pt x="18745" y="31203"/>
                    </a:lnTo>
                    <a:lnTo>
                      <a:pt x="29286" y="30454"/>
                    </a:lnTo>
                    <a:lnTo>
                      <a:pt x="36804" y="17792"/>
                    </a:lnTo>
                    <a:lnTo>
                      <a:pt x="37020" y="17500"/>
                    </a:lnTo>
                    <a:lnTo>
                      <a:pt x="37325" y="16992"/>
                    </a:lnTo>
                    <a:lnTo>
                      <a:pt x="35890" y="14020"/>
                    </a:lnTo>
                    <a:lnTo>
                      <a:pt x="35255" y="12192"/>
                    </a:lnTo>
                    <a:lnTo>
                      <a:pt x="35090" y="11798"/>
                    </a:lnTo>
                    <a:lnTo>
                      <a:pt x="29946" y="3937"/>
                    </a:lnTo>
                    <a:lnTo>
                      <a:pt x="21666" y="1346"/>
                    </a:lnTo>
                    <a:lnTo>
                      <a:pt x="18046" y="533"/>
                    </a:lnTo>
                    <a:lnTo>
                      <a:pt x="15100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22">
                <a:extLst>
                  <a:ext uri="{FF2B5EF4-FFF2-40B4-BE49-F238E27FC236}">
                    <a16:creationId xmlns:a16="http://schemas.microsoft.com/office/drawing/2014/main" xmlns="" id="{31DFB9DA-8FBB-49DE-8B35-65D1712AE394}"/>
                  </a:ext>
                </a:extLst>
              </p:cNvPr>
              <p:cNvSpPr/>
              <p:nvPr/>
            </p:nvSpPr>
            <p:spPr>
              <a:xfrm>
                <a:off x="236590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74412" y="28244"/>
                    </a:moveTo>
                    <a:lnTo>
                      <a:pt x="47536" y="28244"/>
                    </a:lnTo>
                    <a:lnTo>
                      <a:pt x="48152" y="29870"/>
                    </a:lnTo>
                    <a:lnTo>
                      <a:pt x="48641" y="31584"/>
                    </a:lnTo>
                    <a:lnTo>
                      <a:pt x="70167" y="54635"/>
                    </a:lnTo>
                    <a:lnTo>
                      <a:pt x="73079" y="55276"/>
                    </a:lnTo>
                    <a:lnTo>
                      <a:pt x="80146" y="55954"/>
                    </a:lnTo>
                    <a:lnTo>
                      <a:pt x="89418" y="55077"/>
                    </a:lnTo>
                    <a:lnTo>
                      <a:pt x="94132" y="53149"/>
                    </a:lnTo>
                    <a:lnTo>
                      <a:pt x="81340" y="53136"/>
                    </a:lnTo>
                    <a:lnTo>
                      <a:pt x="76073" y="52565"/>
                    </a:lnTo>
                    <a:lnTo>
                      <a:pt x="90545" y="52565"/>
                    </a:lnTo>
                    <a:lnTo>
                      <a:pt x="96735" y="48933"/>
                    </a:lnTo>
                    <a:lnTo>
                      <a:pt x="91734" y="47757"/>
                    </a:lnTo>
                    <a:lnTo>
                      <a:pt x="84964" y="43786"/>
                    </a:lnTo>
                    <a:lnTo>
                      <a:pt x="77663" y="35381"/>
                    </a:lnTo>
                    <a:lnTo>
                      <a:pt x="74412" y="28244"/>
                    </a:lnTo>
                    <a:close/>
                  </a:path>
                  <a:path w="99694" h="56515">
                    <a:moveTo>
                      <a:pt x="69951" y="54597"/>
                    </a:moveTo>
                    <a:lnTo>
                      <a:pt x="70127" y="54635"/>
                    </a:lnTo>
                    <a:lnTo>
                      <a:pt x="69951" y="54597"/>
                    </a:lnTo>
                    <a:close/>
                  </a:path>
                  <a:path w="99694" h="56515">
                    <a:moveTo>
                      <a:pt x="97497" y="48475"/>
                    </a:moveTo>
                    <a:lnTo>
                      <a:pt x="90233" y="53098"/>
                    </a:lnTo>
                    <a:lnTo>
                      <a:pt x="81534" y="53149"/>
                    </a:lnTo>
                    <a:lnTo>
                      <a:pt x="94132" y="53149"/>
                    </a:lnTo>
                    <a:lnTo>
                      <a:pt x="99161" y="51092"/>
                    </a:lnTo>
                    <a:lnTo>
                      <a:pt x="98501" y="49987"/>
                    </a:lnTo>
                    <a:lnTo>
                      <a:pt x="98107" y="49390"/>
                    </a:lnTo>
                    <a:lnTo>
                      <a:pt x="98686" y="48996"/>
                    </a:lnTo>
                    <a:lnTo>
                      <a:pt x="97840" y="48983"/>
                    </a:lnTo>
                    <a:lnTo>
                      <a:pt x="97497" y="48475"/>
                    </a:lnTo>
                    <a:close/>
                  </a:path>
                  <a:path w="99694" h="56515">
                    <a:moveTo>
                      <a:pt x="81412" y="53136"/>
                    </a:moveTo>
                    <a:close/>
                  </a:path>
                  <a:path w="99694" h="56515">
                    <a:moveTo>
                      <a:pt x="90545" y="52565"/>
                    </a:moveTo>
                    <a:lnTo>
                      <a:pt x="76073" y="52565"/>
                    </a:lnTo>
                    <a:lnTo>
                      <a:pt x="81412" y="53136"/>
                    </a:lnTo>
                    <a:lnTo>
                      <a:pt x="89636" y="53098"/>
                    </a:lnTo>
                    <a:lnTo>
                      <a:pt x="90545" y="52565"/>
                    </a:lnTo>
                    <a:close/>
                  </a:path>
                  <a:path w="99694" h="56515">
                    <a:moveTo>
                      <a:pt x="98742" y="48958"/>
                    </a:moveTo>
                    <a:lnTo>
                      <a:pt x="98412" y="48996"/>
                    </a:lnTo>
                    <a:lnTo>
                      <a:pt x="98686" y="48996"/>
                    </a:lnTo>
                    <a:close/>
                  </a:path>
                  <a:path w="99694" h="56515">
                    <a:moveTo>
                      <a:pt x="7010" y="14211"/>
                    </a:moveTo>
                    <a:lnTo>
                      <a:pt x="4521" y="14871"/>
                    </a:lnTo>
                    <a:lnTo>
                      <a:pt x="0" y="20078"/>
                    </a:lnTo>
                    <a:lnTo>
                      <a:pt x="1911" y="26708"/>
                    </a:lnTo>
                    <a:lnTo>
                      <a:pt x="2997" y="31102"/>
                    </a:lnTo>
                    <a:lnTo>
                      <a:pt x="8242" y="33731"/>
                    </a:lnTo>
                    <a:lnTo>
                      <a:pt x="10337" y="33705"/>
                    </a:lnTo>
                    <a:lnTo>
                      <a:pt x="12623" y="32727"/>
                    </a:lnTo>
                    <a:lnTo>
                      <a:pt x="18513" y="30568"/>
                    </a:lnTo>
                    <a:lnTo>
                      <a:pt x="8788" y="30568"/>
                    </a:lnTo>
                    <a:lnTo>
                      <a:pt x="6019" y="29184"/>
                    </a:lnTo>
                    <a:lnTo>
                      <a:pt x="5067" y="26708"/>
                    </a:lnTo>
                    <a:lnTo>
                      <a:pt x="4820" y="25717"/>
                    </a:lnTo>
                    <a:lnTo>
                      <a:pt x="4461" y="24523"/>
                    </a:lnTo>
                    <a:lnTo>
                      <a:pt x="3708" y="20497"/>
                    </a:lnTo>
                    <a:lnTo>
                      <a:pt x="6086" y="17767"/>
                    </a:lnTo>
                    <a:lnTo>
                      <a:pt x="7658" y="17424"/>
                    </a:lnTo>
                    <a:lnTo>
                      <a:pt x="15220" y="17424"/>
                    </a:lnTo>
                    <a:lnTo>
                      <a:pt x="15062" y="17399"/>
                    </a:lnTo>
                    <a:lnTo>
                      <a:pt x="13322" y="15595"/>
                    </a:lnTo>
                    <a:lnTo>
                      <a:pt x="10858" y="14859"/>
                    </a:lnTo>
                    <a:lnTo>
                      <a:pt x="10325" y="14719"/>
                    </a:lnTo>
                    <a:lnTo>
                      <a:pt x="7010" y="14211"/>
                    </a:lnTo>
                    <a:close/>
                  </a:path>
                  <a:path w="99694" h="56515">
                    <a:moveTo>
                      <a:pt x="24131" y="14363"/>
                    </a:moveTo>
                    <a:lnTo>
                      <a:pt x="21056" y="14363"/>
                    </a:lnTo>
                    <a:lnTo>
                      <a:pt x="21132" y="14782"/>
                    </a:lnTo>
                    <a:lnTo>
                      <a:pt x="21131" y="17399"/>
                    </a:lnTo>
                    <a:lnTo>
                      <a:pt x="21348" y="26174"/>
                    </a:lnTo>
                    <a:lnTo>
                      <a:pt x="11493" y="29870"/>
                    </a:lnTo>
                    <a:lnTo>
                      <a:pt x="9982" y="30518"/>
                    </a:lnTo>
                    <a:lnTo>
                      <a:pt x="8788" y="30568"/>
                    </a:lnTo>
                    <a:lnTo>
                      <a:pt x="18513" y="30568"/>
                    </a:lnTo>
                    <a:lnTo>
                      <a:pt x="24472" y="28384"/>
                    </a:lnTo>
                    <a:lnTo>
                      <a:pt x="24131" y="14363"/>
                    </a:lnTo>
                    <a:close/>
                  </a:path>
                  <a:path w="99694" h="56515">
                    <a:moveTo>
                      <a:pt x="69634" y="11658"/>
                    </a:moveTo>
                    <a:lnTo>
                      <a:pt x="25234" y="11658"/>
                    </a:lnTo>
                    <a:lnTo>
                      <a:pt x="26771" y="11976"/>
                    </a:lnTo>
                    <a:lnTo>
                      <a:pt x="38722" y="13703"/>
                    </a:lnTo>
                    <a:lnTo>
                      <a:pt x="45123" y="23482"/>
                    </a:lnTo>
                    <a:lnTo>
                      <a:pt x="45306" y="23926"/>
                    </a:lnTo>
                    <a:lnTo>
                      <a:pt x="46228" y="26555"/>
                    </a:lnTo>
                    <a:lnTo>
                      <a:pt x="48298" y="30530"/>
                    </a:lnTo>
                    <a:lnTo>
                      <a:pt x="48069" y="29730"/>
                    </a:lnTo>
                    <a:lnTo>
                      <a:pt x="47811" y="28968"/>
                    </a:lnTo>
                    <a:lnTo>
                      <a:pt x="47536" y="28244"/>
                    </a:lnTo>
                    <a:lnTo>
                      <a:pt x="74412" y="28244"/>
                    </a:lnTo>
                    <a:lnTo>
                      <a:pt x="71069" y="20904"/>
                    </a:lnTo>
                    <a:lnTo>
                      <a:pt x="70196" y="12705"/>
                    </a:lnTo>
                    <a:lnTo>
                      <a:pt x="69634" y="11658"/>
                    </a:lnTo>
                    <a:close/>
                  </a:path>
                  <a:path w="99694" h="56515">
                    <a:moveTo>
                      <a:pt x="17181" y="17729"/>
                    </a:moveTo>
                    <a:lnTo>
                      <a:pt x="9677" y="17729"/>
                    </a:lnTo>
                    <a:lnTo>
                      <a:pt x="9855" y="17767"/>
                    </a:lnTo>
                    <a:lnTo>
                      <a:pt x="10541" y="17970"/>
                    </a:lnTo>
                    <a:lnTo>
                      <a:pt x="12941" y="18986"/>
                    </a:lnTo>
                    <a:lnTo>
                      <a:pt x="13906" y="21513"/>
                    </a:lnTo>
                    <a:lnTo>
                      <a:pt x="13677" y="22580"/>
                    </a:lnTo>
                    <a:lnTo>
                      <a:pt x="13100" y="23482"/>
                    </a:lnTo>
                    <a:lnTo>
                      <a:pt x="12985" y="23926"/>
                    </a:lnTo>
                    <a:lnTo>
                      <a:pt x="13931" y="24523"/>
                    </a:lnTo>
                    <a:lnTo>
                      <a:pt x="13525" y="25044"/>
                    </a:lnTo>
                    <a:lnTo>
                      <a:pt x="13220" y="25349"/>
                    </a:lnTo>
                    <a:lnTo>
                      <a:pt x="17259" y="25717"/>
                    </a:lnTo>
                    <a:lnTo>
                      <a:pt x="18821" y="23926"/>
                    </a:lnTo>
                    <a:lnTo>
                      <a:pt x="20231" y="21450"/>
                    </a:lnTo>
                    <a:lnTo>
                      <a:pt x="20802" y="18110"/>
                    </a:lnTo>
                    <a:lnTo>
                      <a:pt x="18732" y="17945"/>
                    </a:lnTo>
                    <a:lnTo>
                      <a:pt x="17181" y="17729"/>
                    </a:lnTo>
                    <a:close/>
                  </a:path>
                  <a:path w="99694" h="56515">
                    <a:moveTo>
                      <a:pt x="9761" y="17752"/>
                    </a:moveTo>
                    <a:close/>
                  </a:path>
                  <a:path w="99694" h="56515">
                    <a:moveTo>
                      <a:pt x="15220" y="17424"/>
                    </a:moveTo>
                    <a:lnTo>
                      <a:pt x="7658" y="17424"/>
                    </a:lnTo>
                    <a:lnTo>
                      <a:pt x="9761" y="17752"/>
                    </a:lnTo>
                    <a:lnTo>
                      <a:pt x="17181" y="17729"/>
                    </a:lnTo>
                    <a:lnTo>
                      <a:pt x="15220" y="17424"/>
                    </a:lnTo>
                    <a:close/>
                  </a:path>
                  <a:path w="99694" h="56515">
                    <a:moveTo>
                      <a:pt x="21061" y="14579"/>
                    </a:moveTo>
                    <a:lnTo>
                      <a:pt x="21066" y="14782"/>
                    </a:lnTo>
                    <a:lnTo>
                      <a:pt x="21061" y="14579"/>
                    </a:lnTo>
                    <a:close/>
                  </a:path>
                  <a:path w="99694" h="56515">
                    <a:moveTo>
                      <a:pt x="24879" y="8432"/>
                    </a:moveTo>
                    <a:lnTo>
                      <a:pt x="23025" y="8801"/>
                    </a:lnTo>
                    <a:lnTo>
                      <a:pt x="20430" y="11658"/>
                    </a:lnTo>
                    <a:lnTo>
                      <a:pt x="20309" y="11976"/>
                    </a:lnTo>
                    <a:lnTo>
                      <a:pt x="21061" y="14579"/>
                    </a:lnTo>
                    <a:lnTo>
                      <a:pt x="21056" y="14363"/>
                    </a:lnTo>
                    <a:lnTo>
                      <a:pt x="24131" y="14363"/>
                    </a:lnTo>
                    <a:lnTo>
                      <a:pt x="24019" y="13703"/>
                    </a:lnTo>
                    <a:lnTo>
                      <a:pt x="23939" y="13436"/>
                    </a:lnTo>
                    <a:lnTo>
                      <a:pt x="23837" y="12471"/>
                    </a:lnTo>
                    <a:lnTo>
                      <a:pt x="24422" y="11836"/>
                    </a:lnTo>
                    <a:lnTo>
                      <a:pt x="25234" y="11658"/>
                    </a:lnTo>
                    <a:lnTo>
                      <a:pt x="69634" y="11658"/>
                    </a:lnTo>
                    <a:lnTo>
                      <a:pt x="68345" y="9258"/>
                    </a:lnTo>
                    <a:lnTo>
                      <a:pt x="28879" y="9258"/>
                    </a:lnTo>
                    <a:lnTo>
                      <a:pt x="27901" y="9042"/>
                    </a:lnTo>
                    <a:lnTo>
                      <a:pt x="27317" y="8953"/>
                    </a:lnTo>
                    <a:lnTo>
                      <a:pt x="24879" y="8432"/>
                    </a:lnTo>
                    <a:close/>
                  </a:path>
                  <a:path w="99694" h="56515">
                    <a:moveTo>
                      <a:pt x="47332" y="0"/>
                    </a:moveTo>
                    <a:lnTo>
                      <a:pt x="45288" y="1752"/>
                    </a:lnTo>
                    <a:lnTo>
                      <a:pt x="37909" y="6324"/>
                    </a:lnTo>
                    <a:lnTo>
                      <a:pt x="28879" y="9258"/>
                    </a:lnTo>
                    <a:lnTo>
                      <a:pt x="68345" y="9258"/>
                    </a:lnTo>
                    <a:lnTo>
                      <a:pt x="67613" y="7894"/>
                    </a:lnTo>
                    <a:lnTo>
                      <a:pt x="61255" y="4600"/>
                    </a:lnTo>
                    <a:lnTo>
                      <a:pt x="49060" y="952"/>
                    </a:lnTo>
                    <a:lnTo>
                      <a:pt x="47332" y="0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" name="object 23">
                <a:extLst>
                  <a:ext uri="{FF2B5EF4-FFF2-40B4-BE49-F238E27FC236}">
                    <a16:creationId xmlns:a16="http://schemas.microsoft.com/office/drawing/2014/main" xmlns="" id="{B209A20B-16ED-40ED-838A-241EBE5D2846}"/>
                  </a:ext>
                </a:extLst>
              </p:cNvPr>
              <p:cNvSpPr/>
              <p:nvPr/>
            </p:nvSpPr>
            <p:spPr>
              <a:xfrm>
                <a:off x="2369654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13589" y="8026"/>
                    </a:moveTo>
                    <a:lnTo>
                      <a:pt x="12687" y="7912"/>
                    </a:lnTo>
                    <a:lnTo>
                      <a:pt x="11772" y="7797"/>
                    </a:lnTo>
                    <a:lnTo>
                      <a:pt x="11455" y="7759"/>
                    </a:lnTo>
                    <a:lnTo>
                      <a:pt x="10401" y="7632"/>
                    </a:lnTo>
                    <a:lnTo>
                      <a:pt x="10680" y="7264"/>
                    </a:lnTo>
                    <a:lnTo>
                      <a:pt x="9105" y="6261"/>
                    </a:lnTo>
                    <a:lnTo>
                      <a:pt x="9918" y="4991"/>
                    </a:lnTo>
                    <a:lnTo>
                      <a:pt x="10147" y="3924"/>
                    </a:lnTo>
                    <a:lnTo>
                      <a:pt x="9182" y="1397"/>
                    </a:lnTo>
                    <a:lnTo>
                      <a:pt x="6781" y="393"/>
                    </a:lnTo>
                    <a:lnTo>
                      <a:pt x="5842" y="139"/>
                    </a:lnTo>
                    <a:lnTo>
                      <a:pt x="5003" y="12"/>
                    </a:lnTo>
                    <a:lnTo>
                      <a:pt x="4076" y="0"/>
                    </a:lnTo>
                    <a:lnTo>
                      <a:pt x="3251" y="177"/>
                    </a:lnTo>
                    <a:lnTo>
                      <a:pt x="2527" y="482"/>
                    </a:lnTo>
                    <a:lnTo>
                      <a:pt x="1879" y="876"/>
                    </a:lnTo>
                    <a:lnTo>
                      <a:pt x="1346" y="1320"/>
                    </a:lnTo>
                    <a:lnTo>
                      <a:pt x="0" y="3187"/>
                    </a:lnTo>
                    <a:lnTo>
                      <a:pt x="685" y="6858"/>
                    </a:lnTo>
                    <a:lnTo>
                      <a:pt x="1092" y="8229"/>
                    </a:lnTo>
                    <a:lnTo>
                      <a:pt x="1308" y="9118"/>
                    </a:lnTo>
                    <a:lnTo>
                      <a:pt x="2260" y="11595"/>
                    </a:lnTo>
                    <a:lnTo>
                      <a:pt x="5041" y="12979"/>
                    </a:lnTo>
                    <a:lnTo>
                      <a:pt x="6223" y="12928"/>
                    </a:lnTo>
                    <a:lnTo>
                      <a:pt x="7962" y="12192"/>
                    </a:lnTo>
                    <a:lnTo>
                      <a:pt x="10998" y="11061"/>
                    </a:lnTo>
                    <a:lnTo>
                      <a:pt x="13589" y="8026"/>
                    </a:lnTo>
                    <a:close/>
                  </a:path>
                  <a:path w="16510" h="15875">
                    <a:moveTo>
                      <a:pt x="16040" y="9829"/>
                    </a:moveTo>
                    <a:lnTo>
                      <a:pt x="12788" y="13703"/>
                    </a:lnTo>
                    <a:lnTo>
                      <a:pt x="8877" y="15138"/>
                    </a:lnTo>
                    <a:lnTo>
                      <a:pt x="8255" y="15405"/>
                    </a:lnTo>
                    <a:lnTo>
                      <a:pt x="7658" y="15595"/>
                    </a:lnTo>
                    <a:lnTo>
                      <a:pt x="7073" y="15722"/>
                    </a:lnTo>
                    <a:lnTo>
                      <a:pt x="10972" y="15773"/>
                    </a:lnTo>
                    <a:lnTo>
                      <a:pt x="14427" y="11950"/>
                    </a:lnTo>
                    <a:lnTo>
                      <a:pt x="16040" y="9829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3" name="object 24">
                <a:extLst>
                  <a:ext uri="{FF2B5EF4-FFF2-40B4-BE49-F238E27FC236}">
                    <a16:creationId xmlns:a16="http://schemas.microsoft.com/office/drawing/2014/main" xmlns="" id="{72EB5874-615C-4AA1-9AD7-ABD6D2086B91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301646" y="666851"/>
                <a:ext cx="12280" cy="12776"/>
              </a:xfrm>
              <a:prstGeom prst="rect">
                <a:avLst/>
              </a:prstGeom>
            </p:spPr>
          </p:pic>
          <p:pic>
            <p:nvPicPr>
              <p:cNvPr id="64" name="object 25">
                <a:extLst>
                  <a:ext uri="{FF2B5EF4-FFF2-40B4-BE49-F238E27FC236}">
                    <a16:creationId xmlns:a16="http://schemas.microsoft.com/office/drawing/2014/main" xmlns="" id="{C6E2D66D-3DA7-419E-BA02-D8DF4B552173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237415" y="610693"/>
                <a:ext cx="300641" cy="589058"/>
              </a:xfrm>
              <a:prstGeom prst="rect">
                <a:avLst/>
              </a:prstGeom>
            </p:spPr>
          </p:pic>
          <p:pic>
            <p:nvPicPr>
              <p:cNvPr id="65" name="object 26">
                <a:extLst>
                  <a:ext uri="{FF2B5EF4-FFF2-40B4-BE49-F238E27FC236}">
                    <a16:creationId xmlns:a16="http://schemas.microsoft.com/office/drawing/2014/main" xmlns="" id="{946B9D23-3802-4F2E-BDD5-D54B5281E606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505722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66" name="object 27">
                <a:extLst>
                  <a:ext uri="{FF2B5EF4-FFF2-40B4-BE49-F238E27FC236}">
                    <a16:creationId xmlns:a16="http://schemas.microsoft.com/office/drawing/2014/main" xmlns="" id="{551BAE26-B13E-4EE6-B1F1-E990402E135A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453760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67" name="object 28">
                <a:extLst>
                  <a:ext uri="{FF2B5EF4-FFF2-40B4-BE49-F238E27FC236}">
                    <a16:creationId xmlns:a16="http://schemas.microsoft.com/office/drawing/2014/main" xmlns="" id="{709FE186-1924-4FF3-A78E-43ABAE20BFB3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491346" y="1137171"/>
                <a:ext cx="29248" cy="15773"/>
              </a:xfrm>
              <a:prstGeom prst="rect">
                <a:avLst/>
              </a:prstGeom>
            </p:spPr>
          </p:pic>
          <p:sp>
            <p:nvSpPr>
              <p:cNvPr id="68" name="object 29">
                <a:extLst>
                  <a:ext uri="{FF2B5EF4-FFF2-40B4-BE49-F238E27FC236}">
                    <a16:creationId xmlns:a16="http://schemas.microsoft.com/office/drawing/2014/main" xmlns="" id="{B2B7C8CC-807E-47E4-96EB-DB9BDBDFF8E0}"/>
                  </a:ext>
                </a:extLst>
              </p:cNvPr>
              <p:cNvSpPr/>
              <p:nvPr/>
            </p:nvSpPr>
            <p:spPr>
              <a:xfrm>
                <a:off x="2532797" y="546162"/>
                <a:ext cx="2095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0320">
                    <a:moveTo>
                      <a:pt x="16090" y="0"/>
                    </a:moveTo>
                    <a:lnTo>
                      <a:pt x="10363" y="0"/>
                    </a:lnTo>
                    <a:lnTo>
                      <a:pt x="4635" y="0"/>
                    </a:lnTo>
                    <a:lnTo>
                      <a:pt x="0" y="4533"/>
                    </a:lnTo>
                    <a:lnTo>
                      <a:pt x="0" y="15697"/>
                    </a:lnTo>
                    <a:lnTo>
                      <a:pt x="4635" y="20231"/>
                    </a:lnTo>
                    <a:lnTo>
                      <a:pt x="16090" y="20231"/>
                    </a:lnTo>
                    <a:lnTo>
                      <a:pt x="20726" y="15697"/>
                    </a:lnTo>
                    <a:lnTo>
                      <a:pt x="20726" y="4533"/>
                    </a:lnTo>
                    <a:lnTo>
                      <a:pt x="16090" y="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30">
                <a:extLst>
                  <a:ext uri="{FF2B5EF4-FFF2-40B4-BE49-F238E27FC236}">
                    <a16:creationId xmlns:a16="http://schemas.microsoft.com/office/drawing/2014/main" xmlns="" id="{A27728A5-FAD9-4C69-B394-3936F6F6B900}"/>
                  </a:ext>
                </a:extLst>
              </p:cNvPr>
              <p:cNvSpPr/>
              <p:nvPr/>
            </p:nvSpPr>
            <p:spPr>
              <a:xfrm>
                <a:off x="2422779" y="551598"/>
                <a:ext cx="128905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28905" h="86995">
                    <a:moveTo>
                      <a:pt x="9779" y="84848"/>
                    </a:moveTo>
                    <a:lnTo>
                      <a:pt x="6121" y="70827"/>
                    </a:lnTo>
                    <a:lnTo>
                      <a:pt x="4025" y="69240"/>
                    </a:lnTo>
                    <a:lnTo>
                      <a:pt x="1981" y="67500"/>
                    </a:lnTo>
                    <a:lnTo>
                      <a:pt x="0" y="65570"/>
                    </a:lnTo>
                    <a:lnTo>
                      <a:pt x="2451" y="82880"/>
                    </a:lnTo>
                    <a:lnTo>
                      <a:pt x="9779" y="84848"/>
                    </a:lnTo>
                    <a:close/>
                  </a:path>
                  <a:path w="128905" h="86995">
                    <a:moveTo>
                      <a:pt x="24650" y="86410"/>
                    </a:moveTo>
                    <a:lnTo>
                      <a:pt x="23406" y="84480"/>
                    </a:lnTo>
                    <a:lnTo>
                      <a:pt x="21894" y="82042"/>
                    </a:lnTo>
                    <a:lnTo>
                      <a:pt x="20256" y="79222"/>
                    </a:lnTo>
                    <a:lnTo>
                      <a:pt x="15798" y="77216"/>
                    </a:lnTo>
                    <a:lnTo>
                      <a:pt x="11290" y="74650"/>
                    </a:lnTo>
                    <a:lnTo>
                      <a:pt x="6959" y="71450"/>
                    </a:lnTo>
                    <a:lnTo>
                      <a:pt x="7823" y="73469"/>
                    </a:lnTo>
                    <a:lnTo>
                      <a:pt x="22682" y="86194"/>
                    </a:lnTo>
                    <a:lnTo>
                      <a:pt x="24650" y="86410"/>
                    </a:lnTo>
                    <a:close/>
                  </a:path>
                  <a:path w="128905" h="86995">
                    <a:moveTo>
                      <a:pt x="125171" y="2095"/>
                    </a:moveTo>
                    <a:lnTo>
                      <a:pt x="123024" y="0"/>
                    </a:lnTo>
                    <a:lnTo>
                      <a:pt x="120370" y="0"/>
                    </a:lnTo>
                    <a:lnTo>
                      <a:pt x="117716" y="0"/>
                    </a:lnTo>
                    <a:lnTo>
                      <a:pt x="115570" y="2095"/>
                    </a:lnTo>
                    <a:lnTo>
                      <a:pt x="115570" y="7277"/>
                    </a:lnTo>
                    <a:lnTo>
                      <a:pt x="117716" y="9372"/>
                    </a:lnTo>
                    <a:lnTo>
                      <a:pt x="123024" y="9372"/>
                    </a:lnTo>
                    <a:lnTo>
                      <a:pt x="125171" y="7277"/>
                    </a:lnTo>
                    <a:lnTo>
                      <a:pt x="125171" y="2095"/>
                    </a:lnTo>
                    <a:close/>
                  </a:path>
                  <a:path w="128905" h="86995">
                    <a:moveTo>
                      <a:pt x="128663" y="23241"/>
                    </a:moveTo>
                    <a:lnTo>
                      <a:pt x="126123" y="24320"/>
                    </a:lnTo>
                    <a:lnTo>
                      <a:pt x="123329" y="24917"/>
                    </a:lnTo>
                    <a:lnTo>
                      <a:pt x="117551" y="24917"/>
                    </a:lnTo>
                    <a:lnTo>
                      <a:pt x="114858" y="24371"/>
                    </a:lnTo>
                    <a:lnTo>
                      <a:pt x="112407" y="23368"/>
                    </a:lnTo>
                    <a:lnTo>
                      <a:pt x="112839" y="34937"/>
                    </a:lnTo>
                    <a:lnTo>
                      <a:pt x="113563" y="58127"/>
                    </a:lnTo>
                    <a:lnTo>
                      <a:pt x="115404" y="57962"/>
                    </a:lnTo>
                    <a:lnTo>
                      <a:pt x="115125" y="56908"/>
                    </a:lnTo>
                    <a:lnTo>
                      <a:pt x="115100" y="56781"/>
                    </a:lnTo>
                    <a:lnTo>
                      <a:pt x="114833" y="56908"/>
                    </a:lnTo>
                    <a:lnTo>
                      <a:pt x="115087" y="56743"/>
                    </a:lnTo>
                    <a:lnTo>
                      <a:pt x="120345" y="54406"/>
                    </a:lnTo>
                    <a:lnTo>
                      <a:pt x="125056" y="55943"/>
                    </a:lnTo>
                    <a:lnTo>
                      <a:pt x="126682" y="56629"/>
                    </a:lnTo>
                    <a:lnTo>
                      <a:pt x="126923" y="54406"/>
                    </a:lnTo>
                    <a:lnTo>
                      <a:pt x="127622" y="47929"/>
                    </a:lnTo>
                    <a:lnTo>
                      <a:pt x="128206" y="40068"/>
                    </a:lnTo>
                    <a:lnTo>
                      <a:pt x="128536" y="32131"/>
                    </a:lnTo>
                    <a:lnTo>
                      <a:pt x="128638" y="24917"/>
                    </a:lnTo>
                    <a:lnTo>
                      <a:pt x="128663" y="23241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" name="object 31">
                <a:extLst>
                  <a:ext uri="{FF2B5EF4-FFF2-40B4-BE49-F238E27FC236}">
                    <a16:creationId xmlns:a16="http://schemas.microsoft.com/office/drawing/2014/main" xmlns="" id="{A79D350E-48B3-413C-B0BD-B205A382FFCF}"/>
                  </a:ext>
                </a:extLst>
              </p:cNvPr>
              <p:cNvSpPr/>
              <p:nvPr/>
            </p:nvSpPr>
            <p:spPr>
              <a:xfrm>
                <a:off x="2539644" y="579589"/>
                <a:ext cx="825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9684">
                    <a:moveTo>
                      <a:pt x="7531" y="5448"/>
                    </a:moveTo>
                    <a:lnTo>
                      <a:pt x="6858" y="4419"/>
                    </a:lnTo>
                    <a:lnTo>
                      <a:pt x="7264" y="3098"/>
                    </a:lnTo>
                    <a:lnTo>
                      <a:pt x="6794" y="1689"/>
                    </a:lnTo>
                    <a:lnTo>
                      <a:pt x="4076" y="0"/>
                    </a:lnTo>
                    <a:lnTo>
                      <a:pt x="1955" y="495"/>
                    </a:lnTo>
                    <a:lnTo>
                      <a:pt x="25" y="3175"/>
                    </a:lnTo>
                    <a:lnTo>
                      <a:pt x="0" y="4597"/>
                    </a:lnTo>
                    <a:lnTo>
                      <a:pt x="673" y="5626"/>
                    </a:lnTo>
                    <a:lnTo>
                      <a:pt x="266" y="6946"/>
                    </a:lnTo>
                    <a:lnTo>
                      <a:pt x="736" y="8356"/>
                    </a:lnTo>
                    <a:lnTo>
                      <a:pt x="2082" y="9194"/>
                    </a:lnTo>
                    <a:lnTo>
                      <a:pt x="2400" y="9334"/>
                    </a:lnTo>
                    <a:lnTo>
                      <a:pt x="3289" y="8953"/>
                    </a:lnTo>
                    <a:lnTo>
                      <a:pt x="4305" y="8902"/>
                    </a:lnTo>
                    <a:lnTo>
                      <a:pt x="5194" y="9245"/>
                    </a:lnTo>
                    <a:lnTo>
                      <a:pt x="5765" y="8978"/>
                    </a:lnTo>
                    <a:lnTo>
                      <a:pt x="6286" y="8559"/>
                    </a:lnTo>
                    <a:lnTo>
                      <a:pt x="7505" y="6870"/>
                    </a:lnTo>
                    <a:lnTo>
                      <a:pt x="7531" y="5448"/>
                    </a:lnTo>
                    <a:close/>
                  </a:path>
                  <a:path w="8255" h="19684">
                    <a:moveTo>
                      <a:pt x="8255" y="15976"/>
                    </a:moveTo>
                    <a:lnTo>
                      <a:pt x="8140" y="14224"/>
                    </a:lnTo>
                    <a:lnTo>
                      <a:pt x="7086" y="13131"/>
                    </a:lnTo>
                    <a:lnTo>
                      <a:pt x="6972" y="13512"/>
                    </a:lnTo>
                    <a:lnTo>
                      <a:pt x="6794" y="13893"/>
                    </a:lnTo>
                    <a:lnTo>
                      <a:pt x="5384" y="15862"/>
                    </a:lnTo>
                    <a:lnTo>
                      <a:pt x="3149" y="16370"/>
                    </a:lnTo>
                    <a:lnTo>
                      <a:pt x="1320" y="15240"/>
                    </a:lnTo>
                    <a:lnTo>
                      <a:pt x="1117" y="15074"/>
                    </a:lnTo>
                    <a:lnTo>
                      <a:pt x="939" y="14884"/>
                    </a:lnTo>
                    <a:lnTo>
                      <a:pt x="533" y="16256"/>
                    </a:lnTo>
                    <a:lnTo>
                      <a:pt x="1028" y="17729"/>
                    </a:lnTo>
                    <a:lnTo>
                      <a:pt x="3873" y="19481"/>
                    </a:lnTo>
                    <a:lnTo>
                      <a:pt x="6096" y="18973"/>
                    </a:lnTo>
                    <a:lnTo>
                      <a:pt x="8255" y="15976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1" name="object 32">
                <a:extLst>
                  <a:ext uri="{FF2B5EF4-FFF2-40B4-BE49-F238E27FC236}">
                    <a16:creationId xmlns:a16="http://schemas.microsoft.com/office/drawing/2014/main" xmlns="" id="{DAB956BE-407A-48CF-B68C-7F1FFB93E6C5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228688" y="696068"/>
                <a:ext cx="477389" cy="471623"/>
              </a:xfrm>
              <a:prstGeom prst="rect">
                <a:avLst/>
              </a:prstGeom>
            </p:spPr>
          </p:pic>
          <p:sp>
            <p:nvSpPr>
              <p:cNvPr id="72" name="object 33">
                <a:extLst>
                  <a:ext uri="{FF2B5EF4-FFF2-40B4-BE49-F238E27FC236}">
                    <a16:creationId xmlns:a16="http://schemas.microsoft.com/office/drawing/2014/main" xmlns="" id="{EF2F50C5-9924-45D2-9394-A1E9AA31F12C}"/>
                  </a:ext>
                </a:extLst>
              </p:cNvPr>
              <p:cNvSpPr/>
              <p:nvPr/>
            </p:nvSpPr>
            <p:spPr>
              <a:xfrm>
                <a:off x="2539250" y="588111"/>
                <a:ext cx="889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9684">
                    <a:moveTo>
                      <a:pt x="8089" y="4089"/>
                    </a:moveTo>
                    <a:lnTo>
                      <a:pt x="7747" y="1981"/>
                    </a:lnTo>
                    <a:lnTo>
                      <a:pt x="6146" y="990"/>
                    </a:lnTo>
                    <a:lnTo>
                      <a:pt x="4546" y="0"/>
                    </a:lnTo>
                    <a:lnTo>
                      <a:pt x="2311" y="508"/>
                    </a:lnTo>
                    <a:lnTo>
                      <a:pt x="0" y="3746"/>
                    </a:lnTo>
                    <a:lnTo>
                      <a:pt x="342" y="5867"/>
                    </a:lnTo>
                    <a:lnTo>
                      <a:pt x="3543" y="7835"/>
                    </a:lnTo>
                    <a:lnTo>
                      <a:pt x="5778" y="7327"/>
                    </a:lnTo>
                    <a:lnTo>
                      <a:pt x="8089" y="4089"/>
                    </a:lnTo>
                    <a:close/>
                  </a:path>
                  <a:path w="8889" h="19684">
                    <a:moveTo>
                      <a:pt x="8356" y="16090"/>
                    </a:moveTo>
                    <a:lnTo>
                      <a:pt x="7696" y="14960"/>
                    </a:lnTo>
                    <a:lnTo>
                      <a:pt x="8064" y="13550"/>
                    </a:lnTo>
                    <a:lnTo>
                      <a:pt x="7543" y="12065"/>
                    </a:lnTo>
                    <a:lnTo>
                      <a:pt x="4597" y="10236"/>
                    </a:lnTo>
                    <a:lnTo>
                      <a:pt x="2247" y="10769"/>
                    </a:lnTo>
                    <a:lnTo>
                      <a:pt x="152" y="13690"/>
                    </a:lnTo>
                    <a:lnTo>
                      <a:pt x="101" y="15189"/>
                    </a:lnTo>
                    <a:lnTo>
                      <a:pt x="762" y="16306"/>
                    </a:lnTo>
                    <a:lnTo>
                      <a:pt x="482" y="17399"/>
                    </a:lnTo>
                    <a:lnTo>
                      <a:pt x="723" y="18542"/>
                    </a:lnTo>
                    <a:lnTo>
                      <a:pt x="1435" y="19367"/>
                    </a:lnTo>
                    <a:lnTo>
                      <a:pt x="3594" y="18884"/>
                    </a:lnTo>
                    <a:lnTo>
                      <a:pt x="5537" y="18961"/>
                    </a:lnTo>
                    <a:lnTo>
                      <a:pt x="7086" y="19227"/>
                    </a:lnTo>
                    <a:lnTo>
                      <a:pt x="7366" y="18884"/>
                    </a:lnTo>
                    <a:lnTo>
                      <a:pt x="8305" y="17576"/>
                    </a:lnTo>
                    <a:lnTo>
                      <a:pt x="8356" y="16306"/>
                    </a:lnTo>
                    <a:lnTo>
                      <a:pt x="8356" y="1609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2" name="object 34">
              <a:extLst>
                <a:ext uri="{FF2B5EF4-FFF2-40B4-BE49-F238E27FC236}">
                  <a16:creationId xmlns:a16="http://schemas.microsoft.com/office/drawing/2014/main" xmlns="" id="{65975389-CB50-4CE9-A9A3-4CFB67FCFD51}"/>
                </a:ext>
              </a:extLst>
            </p:cNvPr>
            <p:cNvSpPr txBox="1"/>
            <p:nvPr/>
          </p:nvSpPr>
          <p:spPr>
            <a:xfrm>
              <a:off x="8088662" y="375659"/>
              <a:ext cx="1648503" cy="443006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060"/>
                </a:lnSpc>
                <a:spcBef>
                  <a:spcPts val="225"/>
                </a:spcBef>
              </a:pP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</a:t>
              </a:r>
              <a:r>
                <a:rPr sz="900" spc="13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экономического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развития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инвестиций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Самарской</a:t>
              </a:r>
              <a:r>
                <a:rPr sz="900" spc="10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области</a:t>
              </a:r>
              <a:endParaRPr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bject 34">
              <a:extLst>
                <a:ext uri="{FF2B5EF4-FFF2-40B4-BE49-F238E27FC236}">
                  <a16:creationId xmlns:a16="http://schemas.microsoft.com/office/drawing/2014/main" xmlns="" id="{AE11DD84-B1C9-4ED6-8AB4-23F9CCA5EBE0}"/>
                </a:ext>
              </a:extLst>
            </p:cNvPr>
            <p:cNvSpPr txBox="1"/>
            <p:nvPr/>
          </p:nvSpPr>
          <p:spPr>
            <a:xfrm>
              <a:off x="10494335" y="380408"/>
              <a:ext cx="1559732" cy="470000"/>
            </a:xfrm>
            <a:prstGeom prst="rect">
              <a:avLst/>
            </a:prstGeom>
          </p:spPr>
          <p:txBody>
            <a:bodyPr vert="horz" wrap="square" lIns="0" tIns="28575" rIns="0" bIns="0" rtlCol="0" anchor="ctr">
              <a:spAutoFit/>
            </a:bodyPr>
            <a:lstStyle/>
            <a:p>
              <a:pPr marL="12700" marR="5080">
                <a:spcBef>
                  <a:spcPts val="225"/>
                </a:spcBef>
              </a:pPr>
              <a:r>
                <a:rPr lang="ru-RU" sz="900" dirty="0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Муниципального района </a:t>
              </a:r>
              <a:r>
                <a:rPr lang="ru-RU" sz="900" dirty="0" err="1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Кинельский</a:t>
              </a:r>
              <a:r>
                <a:rPr lang="ru-RU" sz="900" dirty="0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12700" marR="5080">
                <a:spcBef>
                  <a:spcPts val="225"/>
                </a:spcBef>
              </a:pPr>
              <a:r>
                <a:rPr lang="ru-RU" sz="900" dirty="0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Самарской области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829893" y="332487"/>
            <a:ext cx="527349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68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6">
            <a:extLst>
              <a:ext uri="{FF2B5EF4-FFF2-40B4-BE49-F238E27FC236}">
                <a16:creationId xmlns:a16="http://schemas.microsoft.com/office/drawing/2014/main" xmlns="" id="{5B821D9F-B96E-25F8-FC33-2F7B717097C0}"/>
              </a:ext>
            </a:extLst>
          </p:cNvPr>
          <p:cNvSpPr/>
          <p:nvPr/>
        </p:nvSpPr>
        <p:spPr>
          <a:xfrm>
            <a:off x="331674" y="1214337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7">
            <a:extLst>
              <a:ext uri="{FF2B5EF4-FFF2-40B4-BE49-F238E27FC236}">
                <a16:creationId xmlns:a16="http://schemas.microsoft.com/office/drawing/2014/main" xmlns="" id="{97129AD0-AEDC-3D54-486D-6AD4C029B579}"/>
              </a:ext>
            </a:extLst>
          </p:cNvPr>
          <p:cNvSpPr/>
          <p:nvPr/>
        </p:nvSpPr>
        <p:spPr>
          <a:xfrm flipV="1">
            <a:off x="331674" y="6510214"/>
            <a:ext cx="11415826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8">
            <a:extLst>
              <a:ext uri="{FF2B5EF4-FFF2-40B4-BE49-F238E27FC236}">
                <a16:creationId xmlns:a16="http://schemas.microsoft.com/office/drawing/2014/main" xmlns="" id="{EDD6D697-1066-BBB9-7A13-287E53EF8B50}"/>
              </a:ext>
            </a:extLst>
          </p:cNvPr>
          <p:cNvSpPr txBox="1">
            <a:spLocks/>
          </p:cNvSpPr>
          <p:nvPr/>
        </p:nvSpPr>
        <p:spPr>
          <a:xfrm>
            <a:off x="318975" y="149574"/>
            <a:ext cx="8748825" cy="9448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3400"/>
              </a:lnSpc>
              <a:spcBef>
                <a:spcPts val="780"/>
              </a:spcBef>
            </a:pPr>
            <a: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ЦЕЛЕВЫЕ ИНДИКАТОРЫ</a:t>
            </a:r>
            <a:b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 СТРАТЕГИИ</a:t>
            </a:r>
            <a:endParaRPr lang="ru-RU" sz="2800" b="1" spc="-10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1">
            <a:extLst>
              <a:ext uri="{FF2B5EF4-FFF2-40B4-BE49-F238E27FC236}">
                <a16:creationId xmlns:a16="http://schemas.microsoft.com/office/drawing/2014/main" xmlns="" id="{5EAC7AD2-7514-EF8C-E644-762603C14DAA}"/>
              </a:ext>
            </a:extLst>
          </p:cNvPr>
          <p:cNvSpPr txBox="1">
            <a:spLocks/>
          </p:cNvSpPr>
          <p:nvPr/>
        </p:nvSpPr>
        <p:spPr>
          <a:xfrm>
            <a:off x="11831638" y="6444981"/>
            <a:ext cx="28115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26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xmlns="" id="{5E5B2141-6AA7-43EB-9320-2EB648F0B05C}"/>
              </a:ext>
            </a:extLst>
          </p:cNvPr>
          <p:cNvGrpSpPr/>
          <p:nvPr/>
        </p:nvGrpSpPr>
        <p:grpSpPr>
          <a:xfrm>
            <a:off x="7528468" y="349323"/>
            <a:ext cx="4525599" cy="501085"/>
            <a:chOff x="7528468" y="349323"/>
            <a:chExt cx="4525599" cy="501085"/>
          </a:xfrm>
        </p:grpSpPr>
        <p:grpSp>
          <p:nvGrpSpPr>
            <p:cNvPr id="40" name="object 6">
              <a:extLst>
                <a:ext uri="{FF2B5EF4-FFF2-40B4-BE49-F238E27FC236}">
                  <a16:creationId xmlns:a16="http://schemas.microsoft.com/office/drawing/2014/main" xmlns="" id="{A02AE7EF-D8C3-403A-8EFE-5EA17EF5EF99}"/>
                </a:ext>
              </a:extLst>
            </p:cNvPr>
            <p:cNvGrpSpPr/>
            <p:nvPr/>
          </p:nvGrpSpPr>
          <p:grpSpPr>
            <a:xfrm>
              <a:off x="7528468" y="349323"/>
              <a:ext cx="453609" cy="496678"/>
              <a:chOff x="2228688" y="511439"/>
              <a:chExt cx="628942" cy="688658"/>
            </a:xfrm>
          </p:grpSpPr>
          <p:pic>
            <p:nvPicPr>
              <p:cNvPr id="45" name="object 7">
                <a:extLst>
                  <a:ext uri="{FF2B5EF4-FFF2-40B4-BE49-F238E27FC236}">
                    <a16:creationId xmlns:a16="http://schemas.microsoft.com/office/drawing/2014/main" xmlns="" id="{30BF88DA-A3F1-4117-8714-0709764E68E5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386669" y="511439"/>
                <a:ext cx="313690" cy="572700"/>
              </a:xfrm>
              <a:prstGeom prst="rect">
                <a:avLst/>
              </a:prstGeom>
            </p:spPr>
          </p:pic>
          <p:pic>
            <p:nvPicPr>
              <p:cNvPr id="46" name="object 8">
                <a:extLst>
                  <a:ext uri="{FF2B5EF4-FFF2-40B4-BE49-F238E27FC236}">
                    <a16:creationId xmlns:a16="http://schemas.microsoft.com/office/drawing/2014/main" xmlns="" id="{71F075B1-4CC7-4B16-909F-FD43E7870C73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19120" y="693369"/>
                <a:ext cx="33845" cy="6921"/>
              </a:xfrm>
              <a:prstGeom prst="rect">
                <a:avLst/>
              </a:prstGeom>
            </p:spPr>
          </p:pic>
          <p:sp>
            <p:nvSpPr>
              <p:cNvPr id="47" name="object 9">
                <a:extLst>
                  <a:ext uri="{FF2B5EF4-FFF2-40B4-BE49-F238E27FC236}">
                    <a16:creationId xmlns:a16="http://schemas.microsoft.com/office/drawing/2014/main" xmlns="" id="{9E3A57B4-B536-4864-8831-76DE3AC73A10}"/>
                  </a:ext>
                </a:extLst>
              </p:cNvPr>
              <p:cNvSpPr/>
              <p:nvPr/>
            </p:nvSpPr>
            <p:spPr>
              <a:xfrm>
                <a:off x="2673055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22224" y="0"/>
                    </a:moveTo>
                    <a:lnTo>
                      <a:pt x="1435" y="14020"/>
                    </a:lnTo>
                    <a:lnTo>
                      <a:pt x="0" y="16992"/>
                    </a:lnTo>
                    <a:lnTo>
                      <a:pt x="304" y="17500"/>
                    </a:lnTo>
                    <a:lnTo>
                      <a:pt x="520" y="17792"/>
                    </a:lnTo>
                    <a:lnTo>
                      <a:pt x="8039" y="30454"/>
                    </a:lnTo>
                    <a:lnTo>
                      <a:pt x="18580" y="31203"/>
                    </a:lnTo>
                    <a:lnTo>
                      <a:pt x="25742" y="26377"/>
                    </a:lnTo>
                    <a:lnTo>
                      <a:pt x="34353" y="22898"/>
                    </a:lnTo>
                    <a:lnTo>
                      <a:pt x="37325" y="21755"/>
                    </a:lnTo>
                    <a:lnTo>
                      <a:pt x="36906" y="21717"/>
                    </a:lnTo>
                    <a:lnTo>
                      <a:pt x="35648" y="21399"/>
                    </a:lnTo>
                    <a:lnTo>
                      <a:pt x="33286" y="20459"/>
                    </a:lnTo>
                    <a:lnTo>
                      <a:pt x="22910" y="15824"/>
                    </a:lnTo>
                    <a:lnTo>
                      <a:pt x="23228" y="2387"/>
                    </a:lnTo>
                    <a:lnTo>
                      <a:pt x="23329" y="2082"/>
                    </a:lnTo>
                    <a:lnTo>
                      <a:pt x="23274" y="533"/>
                    </a:lnTo>
                    <a:lnTo>
                      <a:pt x="22948" y="177"/>
                    </a:lnTo>
                    <a:lnTo>
                      <a:pt x="22224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10">
                <a:extLst>
                  <a:ext uri="{FF2B5EF4-FFF2-40B4-BE49-F238E27FC236}">
                    <a16:creationId xmlns:a16="http://schemas.microsoft.com/office/drawing/2014/main" xmlns="" id="{1783A861-BEE6-42A5-8C8E-CF5FDE4AA422}"/>
                  </a:ext>
                </a:extLst>
              </p:cNvPr>
              <p:cNvSpPr/>
              <p:nvPr/>
            </p:nvSpPr>
            <p:spPr>
              <a:xfrm>
                <a:off x="262125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419" y="48958"/>
                    </a:moveTo>
                    <a:lnTo>
                      <a:pt x="1054" y="49390"/>
                    </a:lnTo>
                    <a:lnTo>
                      <a:pt x="660" y="49987"/>
                    </a:lnTo>
                    <a:lnTo>
                      <a:pt x="0" y="51092"/>
                    </a:lnTo>
                    <a:lnTo>
                      <a:pt x="9737" y="55077"/>
                    </a:lnTo>
                    <a:lnTo>
                      <a:pt x="19010" y="55954"/>
                    </a:lnTo>
                    <a:lnTo>
                      <a:pt x="26080" y="55276"/>
                    </a:lnTo>
                    <a:lnTo>
                      <a:pt x="29034" y="54635"/>
                    </a:lnTo>
                    <a:lnTo>
                      <a:pt x="32582" y="53149"/>
                    </a:lnTo>
                    <a:lnTo>
                      <a:pt x="15398" y="53136"/>
                    </a:lnTo>
                    <a:lnTo>
                      <a:pt x="8928" y="53098"/>
                    </a:lnTo>
                    <a:lnTo>
                      <a:pt x="2481" y="48996"/>
                    </a:lnTo>
                    <a:lnTo>
                      <a:pt x="639" y="48983"/>
                    </a:lnTo>
                    <a:lnTo>
                      <a:pt x="419" y="48958"/>
                    </a:lnTo>
                    <a:close/>
                  </a:path>
                  <a:path w="99694" h="56515">
                    <a:moveTo>
                      <a:pt x="33993" y="52565"/>
                    </a:moveTo>
                    <a:lnTo>
                      <a:pt x="23088" y="52565"/>
                    </a:lnTo>
                    <a:lnTo>
                      <a:pt x="17627" y="53149"/>
                    </a:lnTo>
                    <a:lnTo>
                      <a:pt x="32582" y="53149"/>
                    </a:lnTo>
                    <a:lnTo>
                      <a:pt x="33993" y="52565"/>
                    </a:lnTo>
                    <a:close/>
                  </a:path>
                  <a:path w="99694" h="56515">
                    <a:moveTo>
                      <a:pt x="17749" y="53136"/>
                    </a:moveTo>
                    <a:close/>
                  </a:path>
                  <a:path w="99694" h="56515">
                    <a:moveTo>
                      <a:pt x="51828" y="0"/>
                    </a:moveTo>
                    <a:lnTo>
                      <a:pt x="50101" y="952"/>
                    </a:lnTo>
                    <a:lnTo>
                      <a:pt x="37906" y="4600"/>
                    </a:lnTo>
                    <a:lnTo>
                      <a:pt x="31548" y="7894"/>
                    </a:lnTo>
                    <a:lnTo>
                      <a:pt x="28964" y="12705"/>
                    </a:lnTo>
                    <a:lnTo>
                      <a:pt x="28092" y="20904"/>
                    </a:lnTo>
                    <a:lnTo>
                      <a:pt x="21497" y="35381"/>
                    </a:lnTo>
                    <a:lnTo>
                      <a:pt x="14197" y="43786"/>
                    </a:lnTo>
                    <a:lnTo>
                      <a:pt x="7427" y="47757"/>
                    </a:lnTo>
                    <a:lnTo>
                      <a:pt x="2425" y="48933"/>
                    </a:lnTo>
                    <a:lnTo>
                      <a:pt x="9524" y="53098"/>
                    </a:lnTo>
                    <a:lnTo>
                      <a:pt x="17749" y="53136"/>
                    </a:lnTo>
                    <a:lnTo>
                      <a:pt x="23088" y="52565"/>
                    </a:lnTo>
                    <a:lnTo>
                      <a:pt x="33993" y="52565"/>
                    </a:lnTo>
                    <a:lnTo>
                      <a:pt x="50520" y="31584"/>
                    </a:lnTo>
                    <a:lnTo>
                      <a:pt x="51059" y="29730"/>
                    </a:lnTo>
                    <a:lnTo>
                      <a:pt x="51625" y="28244"/>
                    </a:lnTo>
                    <a:lnTo>
                      <a:pt x="52053" y="28244"/>
                    </a:lnTo>
                    <a:lnTo>
                      <a:pt x="52933" y="26555"/>
                    </a:lnTo>
                    <a:lnTo>
                      <a:pt x="53884" y="23850"/>
                    </a:lnTo>
                    <a:lnTo>
                      <a:pt x="54038" y="23482"/>
                    </a:lnTo>
                    <a:lnTo>
                      <a:pt x="60439" y="13703"/>
                    </a:lnTo>
                    <a:lnTo>
                      <a:pt x="72389" y="11976"/>
                    </a:lnTo>
                    <a:lnTo>
                      <a:pt x="73926" y="11658"/>
                    </a:lnTo>
                    <a:lnTo>
                      <a:pt x="78730" y="11658"/>
                    </a:lnTo>
                    <a:lnTo>
                      <a:pt x="76551" y="9258"/>
                    </a:lnTo>
                    <a:lnTo>
                      <a:pt x="70281" y="9258"/>
                    </a:lnTo>
                    <a:lnTo>
                      <a:pt x="61252" y="6324"/>
                    </a:lnTo>
                    <a:lnTo>
                      <a:pt x="53873" y="1752"/>
                    </a:lnTo>
                    <a:lnTo>
                      <a:pt x="51828" y="0"/>
                    </a:lnTo>
                    <a:close/>
                  </a:path>
                  <a:path w="99694" h="56515">
                    <a:moveTo>
                      <a:pt x="1663" y="48475"/>
                    </a:moveTo>
                    <a:lnTo>
                      <a:pt x="1320" y="48983"/>
                    </a:lnTo>
                    <a:lnTo>
                      <a:pt x="749" y="48996"/>
                    </a:lnTo>
                    <a:lnTo>
                      <a:pt x="2481" y="48996"/>
                    </a:lnTo>
                    <a:lnTo>
                      <a:pt x="1663" y="48475"/>
                    </a:lnTo>
                    <a:close/>
                  </a:path>
                  <a:path w="99694" h="56515">
                    <a:moveTo>
                      <a:pt x="78730" y="11658"/>
                    </a:moveTo>
                    <a:lnTo>
                      <a:pt x="73926" y="11658"/>
                    </a:lnTo>
                    <a:lnTo>
                      <a:pt x="74739" y="11836"/>
                    </a:lnTo>
                    <a:lnTo>
                      <a:pt x="75323" y="12471"/>
                    </a:lnTo>
                    <a:lnTo>
                      <a:pt x="75222" y="13436"/>
                    </a:lnTo>
                    <a:lnTo>
                      <a:pt x="75031" y="14071"/>
                    </a:lnTo>
                    <a:lnTo>
                      <a:pt x="74688" y="28384"/>
                    </a:lnTo>
                    <a:lnTo>
                      <a:pt x="86537" y="32727"/>
                    </a:lnTo>
                    <a:lnTo>
                      <a:pt x="88823" y="33705"/>
                    </a:lnTo>
                    <a:lnTo>
                      <a:pt x="90919" y="33731"/>
                    </a:lnTo>
                    <a:lnTo>
                      <a:pt x="96164" y="31102"/>
                    </a:lnTo>
                    <a:lnTo>
                      <a:pt x="96296" y="30568"/>
                    </a:lnTo>
                    <a:lnTo>
                      <a:pt x="90373" y="30568"/>
                    </a:lnTo>
                    <a:lnTo>
                      <a:pt x="89179" y="30518"/>
                    </a:lnTo>
                    <a:lnTo>
                      <a:pt x="87600" y="29845"/>
                    </a:lnTo>
                    <a:lnTo>
                      <a:pt x="77812" y="26174"/>
                    </a:lnTo>
                    <a:lnTo>
                      <a:pt x="78029" y="17399"/>
                    </a:lnTo>
                    <a:lnTo>
                      <a:pt x="78041" y="14782"/>
                    </a:lnTo>
                    <a:lnTo>
                      <a:pt x="78892" y="11836"/>
                    </a:lnTo>
                    <a:lnTo>
                      <a:pt x="78730" y="11658"/>
                    </a:lnTo>
                    <a:close/>
                  </a:path>
                  <a:path w="99694" h="56515">
                    <a:moveTo>
                      <a:pt x="96856" y="17424"/>
                    </a:moveTo>
                    <a:lnTo>
                      <a:pt x="91503" y="17424"/>
                    </a:lnTo>
                    <a:lnTo>
                      <a:pt x="92990" y="17729"/>
                    </a:lnTo>
                    <a:lnTo>
                      <a:pt x="95453" y="20497"/>
                    </a:lnTo>
                    <a:lnTo>
                      <a:pt x="94825" y="23926"/>
                    </a:lnTo>
                    <a:lnTo>
                      <a:pt x="94699" y="24523"/>
                    </a:lnTo>
                    <a:lnTo>
                      <a:pt x="94340" y="25717"/>
                    </a:lnTo>
                    <a:lnTo>
                      <a:pt x="94094" y="26708"/>
                    </a:lnTo>
                    <a:lnTo>
                      <a:pt x="93141" y="29184"/>
                    </a:lnTo>
                    <a:lnTo>
                      <a:pt x="90373" y="30568"/>
                    </a:lnTo>
                    <a:lnTo>
                      <a:pt x="96296" y="30568"/>
                    </a:lnTo>
                    <a:lnTo>
                      <a:pt x="97291" y="26555"/>
                    </a:lnTo>
                    <a:lnTo>
                      <a:pt x="99161" y="20078"/>
                    </a:lnTo>
                    <a:lnTo>
                      <a:pt x="96856" y="17424"/>
                    </a:lnTo>
                    <a:close/>
                  </a:path>
                  <a:path w="99694" h="56515">
                    <a:moveTo>
                      <a:pt x="52053" y="28244"/>
                    </a:moveTo>
                    <a:lnTo>
                      <a:pt x="51625" y="28244"/>
                    </a:lnTo>
                    <a:lnTo>
                      <a:pt x="51274" y="29184"/>
                    </a:lnTo>
                    <a:lnTo>
                      <a:pt x="50863" y="30530"/>
                    </a:lnTo>
                    <a:lnTo>
                      <a:pt x="52053" y="28244"/>
                    </a:lnTo>
                    <a:close/>
                  </a:path>
                  <a:path w="99694" h="56515">
                    <a:moveTo>
                      <a:pt x="92151" y="14211"/>
                    </a:moveTo>
                    <a:lnTo>
                      <a:pt x="88836" y="14719"/>
                    </a:lnTo>
                    <a:lnTo>
                      <a:pt x="88260" y="14871"/>
                    </a:lnTo>
                    <a:lnTo>
                      <a:pt x="85839" y="15595"/>
                    </a:lnTo>
                    <a:lnTo>
                      <a:pt x="84099" y="17399"/>
                    </a:lnTo>
                    <a:lnTo>
                      <a:pt x="80429" y="17945"/>
                    </a:lnTo>
                    <a:lnTo>
                      <a:pt x="78358" y="18110"/>
                    </a:lnTo>
                    <a:lnTo>
                      <a:pt x="78930" y="21450"/>
                    </a:lnTo>
                    <a:lnTo>
                      <a:pt x="80340" y="23926"/>
                    </a:lnTo>
                    <a:lnTo>
                      <a:pt x="81902" y="25717"/>
                    </a:lnTo>
                    <a:lnTo>
                      <a:pt x="85940" y="25349"/>
                    </a:lnTo>
                    <a:lnTo>
                      <a:pt x="85636" y="25044"/>
                    </a:lnTo>
                    <a:lnTo>
                      <a:pt x="85229" y="24523"/>
                    </a:lnTo>
                    <a:lnTo>
                      <a:pt x="86296" y="23850"/>
                    </a:lnTo>
                    <a:lnTo>
                      <a:pt x="85483" y="22580"/>
                    </a:lnTo>
                    <a:lnTo>
                      <a:pt x="85255" y="21513"/>
                    </a:lnTo>
                    <a:lnTo>
                      <a:pt x="86220" y="18986"/>
                    </a:lnTo>
                    <a:lnTo>
                      <a:pt x="88711" y="17945"/>
                    </a:lnTo>
                    <a:lnTo>
                      <a:pt x="89347" y="17767"/>
                    </a:lnTo>
                    <a:lnTo>
                      <a:pt x="91503" y="17424"/>
                    </a:lnTo>
                    <a:lnTo>
                      <a:pt x="96856" y="17424"/>
                    </a:lnTo>
                    <a:lnTo>
                      <a:pt x="94640" y="14871"/>
                    </a:lnTo>
                    <a:lnTo>
                      <a:pt x="92151" y="14211"/>
                    </a:lnTo>
                    <a:close/>
                  </a:path>
                  <a:path w="99694" h="56515">
                    <a:moveTo>
                      <a:pt x="78099" y="14581"/>
                    </a:moveTo>
                    <a:lnTo>
                      <a:pt x="78041" y="14782"/>
                    </a:lnTo>
                    <a:lnTo>
                      <a:pt x="78099" y="14581"/>
                    </a:lnTo>
                    <a:close/>
                  </a:path>
                  <a:path w="99694" h="56515">
                    <a:moveTo>
                      <a:pt x="78162" y="14363"/>
                    </a:moveTo>
                    <a:lnTo>
                      <a:pt x="78099" y="14581"/>
                    </a:lnTo>
                    <a:lnTo>
                      <a:pt x="78162" y="14363"/>
                    </a:lnTo>
                    <a:close/>
                  </a:path>
                  <a:path w="99694" h="56515">
                    <a:moveTo>
                      <a:pt x="74282" y="8432"/>
                    </a:moveTo>
                    <a:lnTo>
                      <a:pt x="71843" y="8953"/>
                    </a:lnTo>
                    <a:lnTo>
                      <a:pt x="71259" y="9042"/>
                    </a:lnTo>
                    <a:lnTo>
                      <a:pt x="70281" y="9258"/>
                    </a:lnTo>
                    <a:lnTo>
                      <a:pt x="76551" y="9258"/>
                    </a:lnTo>
                    <a:lnTo>
                      <a:pt x="76136" y="8801"/>
                    </a:lnTo>
                    <a:lnTo>
                      <a:pt x="74282" y="8432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11">
                <a:extLst>
                  <a:ext uri="{FF2B5EF4-FFF2-40B4-BE49-F238E27FC236}">
                    <a16:creationId xmlns:a16="http://schemas.microsoft.com/office/drawing/2014/main" xmlns="" id="{DAD3080F-B38B-4290-82C8-241D8667632B}"/>
                  </a:ext>
                </a:extLst>
              </p:cNvPr>
              <p:cNvSpPr/>
              <p:nvPr/>
            </p:nvSpPr>
            <p:spPr>
              <a:xfrm>
                <a:off x="2700616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8966" y="15722"/>
                    </a:moveTo>
                    <a:lnTo>
                      <a:pt x="8382" y="15595"/>
                    </a:lnTo>
                    <a:lnTo>
                      <a:pt x="7785" y="15405"/>
                    </a:lnTo>
                    <a:lnTo>
                      <a:pt x="7162" y="15138"/>
                    </a:lnTo>
                    <a:lnTo>
                      <a:pt x="3251" y="13703"/>
                    </a:lnTo>
                    <a:lnTo>
                      <a:pt x="0" y="9829"/>
                    </a:lnTo>
                    <a:lnTo>
                      <a:pt x="1612" y="11950"/>
                    </a:lnTo>
                    <a:lnTo>
                      <a:pt x="5067" y="15773"/>
                    </a:lnTo>
                    <a:lnTo>
                      <a:pt x="8966" y="15722"/>
                    </a:lnTo>
                    <a:close/>
                  </a:path>
                  <a:path w="16510" h="15875">
                    <a:moveTo>
                      <a:pt x="16040" y="3187"/>
                    </a:moveTo>
                    <a:lnTo>
                      <a:pt x="11963" y="0"/>
                    </a:lnTo>
                    <a:lnTo>
                      <a:pt x="11036" y="12"/>
                    </a:lnTo>
                    <a:lnTo>
                      <a:pt x="9982" y="177"/>
                    </a:lnTo>
                    <a:lnTo>
                      <a:pt x="9258" y="393"/>
                    </a:lnTo>
                    <a:lnTo>
                      <a:pt x="6858" y="1397"/>
                    </a:lnTo>
                    <a:lnTo>
                      <a:pt x="5892" y="3924"/>
                    </a:lnTo>
                    <a:lnTo>
                      <a:pt x="6121" y="4991"/>
                    </a:lnTo>
                    <a:lnTo>
                      <a:pt x="6934" y="6261"/>
                    </a:lnTo>
                    <a:lnTo>
                      <a:pt x="5359" y="7264"/>
                    </a:lnTo>
                    <a:lnTo>
                      <a:pt x="5638" y="7632"/>
                    </a:lnTo>
                    <a:lnTo>
                      <a:pt x="4584" y="7759"/>
                    </a:lnTo>
                    <a:lnTo>
                      <a:pt x="4343" y="7912"/>
                    </a:lnTo>
                    <a:lnTo>
                      <a:pt x="2451" y="8026"/>
                    </a:lnTo>
                    <a:lnTo>
                      <a:pt x="5041" y="11061"/>
                    </a:lnTo>
                    <a:lnTo>
                      <a:pt x="8077" y="12192"/>
                    </a:lnTo>
                    <a:lnTo>
                      <a:pt x="9715" y="12890"/>
                    </a:lnTo>
                    <a:lnTo>
                      <a:pt x="10998" y="12979"/>
                    </a:lnTo>
                    <a:lnTo>
                      <a:pt x="13779" y="11595"/>
                    </a:lnTo>
                    <a:lnTo>
                      <a:pt x="14732" y="9118"/>
                    </a:lnTo>
                    <a:lnTo>
                      <a:pt x="15354" y="6858"/>
                    </a:lnTo>
                    <a:lnTo>
                      <a:pt x="16040" y="3187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0" name="object 12">
                <a:extLst>
                  <a:ext uri="{FF2B5EF4-FFF2-40B4-BE49-F238E27FC236}">
                    <a16:creationId xmlns:a16="http://schemas.microsoft.com/office/drawing/2014/main" xmlns="" id="{D6D8941E-671C-4BB5-9C7E-1BD47FB3653E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772397" y="666851"/>
                <a:ext cx="12280" cy="12775"/>
              </a:xfrm>
              <a:prstGeom prst="rect">
                <a:avLst/>
              </a:prstGeom>
            </p:spPr>
          </p:pic>
          <p:pic>
            <p:nvPicPr>
              <p:cNvPr id="51" name="object 13">
                <a:extLst>
                  <a:ext uri="{FF2B5EF4-FFF2-40B4-BE49-F238E27FC236}">
                    <a16:creationId xmlns:a16="http://schemas.microsoft.com/office/drawing/2014/main" xmlns="" id="{D2E1B8E0-9F21-4B5E-8DCD-07514C8E27E2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609644" y="610693"/>
                <a:ext cx="239269" cy="557584"/>
              </a:xfrm>
              <a:prstGeom prst="rect">
                <a:avLst/>
              </a:prstGeom>
            </p:spPr>
          </p:pic>
          <p:sp>
            <p:nvSpPr>
              <p:cNvPr id="52" name="object 14">
                <a:extLst>
                  <a:ext uri="{FF2B5EF4-FFF2-40B4-BE49-F238E27FC236}">
                    <a16:creationId xmlns:a16="http://schemas.microsoft.com/office/drawing/2014/main" xmlns="" id="{ABEA99DD-66A9-4D98-B6C1-C841F2D9797B}"/>
                  </a:ext>
                </a:extLst>
              </p:cNvPr>
              <p:cNvSpPr/>
              <p:nvPr/>
            </p:nvSpPr>
            <p:spPr>
              <a:xfrm>
                <a:off x="2548255" y="1092783"/>
                <a:ext cx="138430" cy="107314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07315">
                    <a:moveTo>
                      <a:pt x="39662" y="65532"/>
                    </a:moveTo>
                    <a:lnTo>
                      <a:pt x="39408" y="65633"/>
                    </a:lnTo>
                    <a:lnTo>
                      <a:pt x="39662" y="65532"/>
                    </a:lnTo>
                    <a:close/>
                  </a:path>
                  <a:path w="138430" h="107315">
                    <a:moveTo>
                      <a:pt x="94475" y="99415"/>
                    </a:moveTo>
                    <a:lnTo>
                      <a:pt x="94005" y="96596"/>
                    </a:lnTo>
                    <a:lnTo>
                      <a:pt x="82740" y="91719"/>
                    </a:lnTo>
                    <a:lnTo>
                      <a:pt x="74968" y="87261"/>
                    </a:lnTo>
                    <a:lnTo>
                      <a:pt x="70472" y="84010"/>
                    </a:lnTo>
                    <a:lnTo>
                      <a:pt x="69011" y="82753"/>
                    </a:lnTo>
                    <a:lnTo>
                      <a:pt x="61239" y="77101"/>
                    </a:lnTo>
                    <a:lnTo>
                      <a:pt x="60363" y="76466"/>
                    </a:lnTo>
                    <a:lnTo>
                      <a:pt x="54394" y="77101"/>
                    </a:lnTo>
                    <a:lnTo>
                      <a:pt x="51752" y="76047"/>
                    </a:lnTo>
                    <a:lnTo>
                      <a:pt x="49504" y="74803"/>
                    </a:lnTo>
                    <a:lnTo>
                      <a:pt x="47599" y="73482"/>
                    </a:lnTo>
                    <a:lnTo>
                      <a:pt x="32804" y="73406"/>
                    </a:lnTo>
                    <a:lnTo>
                      <a:pt x="20218" y="70878"/>
                    </a:lnTo>
                    <a:lnTo>
                      <a:pt x="15544" y="69278"/>
                    </a:lnTo>
                    <a:lnTo>
                      <a:pt x="11468" y="67894"/>
                    </a:lnTo>
                    <a:lnTo>
                      <a:pt x="8191" y="66446"/>
                    </a:lnTo>
                    <a:lnTo>
                      <a:pt x="4267" y="69278"/>
                    </a:lnTo>
                    <a:lnTo>
                      <a:pt x="12" y="67945"/>
                    </a:lnTo>
                    <a:lnTo>
                      <a:pt x="11633" y="76936"/>
                    </a:lnTo>
                    <a:lnTo>
                      <a:pt x="22161" y="78193"/>
                    </a:lnTo>
                    <a:lnTo>
                      <a:pt x="34429" y="82448"/>
                    </a:lnTo>
                    <a:lnTo>
                      <a:pt x="39611" y="94386"/>
                    </a:lnTo>
                    <a:lnTo>
                      <a:pt x="47320" y="106972"/>
                    </a:lnTo>
                    <a:lnTo>
                      <a:pt x="52349" y="104927"/>
                    </a:lnTo>
                    <a:lnTo>
                      <a:pt x="64465" y="101612"/>
                    </a:lnTo>
                    <a:lnTo>
                      <a:pt x="74422" y="99987"/>
                    </a:lnTo>
                    <a:lnTo>
                      <a:pt x="81153" y="99466"/>
                    </a:lnTo>
                    <a:lnTo>
                      <a:pt x="83629" y="99415"/>
                    </a:lnTo>
                    <a:lnTo>
                      <a:pt x="94475" y="99415"/>
                    </a:lnTo>
                    <a:close/>
                  </a:path>
                  <a:path w="138430" h="107315">
                    <a:moveTo>
                      <a:pt x="109677" y="21996"/>
                    </a:moveTo>
                    <a:lnTo>
                      <a:pt x="108851" y="18707"/>
                    </a:lnTo>
                    <a:lnTo>
                      <a:pt x="108254" y="16344"/>
                    </a:lnTo>
                    <a:lnTo>
                      <a:pt x="102768" y="14528"/>
                    </a:lnTo>
                    <a:lnTo>
                      <a:pt x="105422" y="4635"/>
                    </a:lnTo>
                    <a:lnTo>
                      <a:pt x="106667" y="0"/>
                    </a:lnTo>
                    <a:lnTo>
                      <a:pt x="96037" y="4635"/>
                    </a:lnTo>
                    <a:lnTo>
                      <a:pt x="93891" y="4584"/>
                    </a:lnTo>
                    <a:lnTo>
                      <a:pt x="89776" y="5372"/>
                    </a:lnTo>
                    <a:lnTo>
                      <a:pt x="87172" y="8394"/>
                    </a:lnTo>
                    <a:lnTo>
                      <a:pt x="89395" y="14528"/>
                    </a:lnTo>
                    <a:lnTo>
                      <a:pt x="89496" y="16344"/>
                    </a:lnTo>
                    <a:lnTo>
                      <a:pt x="89141" y="22644"/>
                    </a:lnTo>
                    <a:lnTo>
                      <a:pt x="98628" y="18707"/>
                    </a:lnTo>
                    <a:lnTo>
                      <a:pt x="102501" y="19710"/>
                    </a:lnTo>
                    <a:lnTo>
                      <a:pt x="104368" y="22707"/>
                    </a:lnTo>
                    <a:lnTo>
                      <a:pt x="106311" y="22009"/>
                    </a:lnTo>
                    <a:lnTo>
                      <a:pt x="109677" y="21996"/>
                    </a:lnTo>
                    <a:close/>
                  </a:path>
                  <a:path w="138430" h="107315">
                    <a:moveTo>
                      <a:pt x="138023" y="59182"/>
                    </a:moveTo>
                    <a:lnTo>
                      <a:pt x="126695" y="59499"/>
                    </a:lnTo>
                    <a:lnTo>
                      <a:pt x="125907" y="51371"/>
                    </a:lnTo>
                    <a:lnTo>
                      <a:pt x="119138" y="47904"/>
                    </a:lnTo>
                    <a:lnTo>
                      <a:pt x="113474" y="47396"/>
                    </a:lnTo>
                    <a:lnTo>
                      <a:pt x="111379" y="47218"/>
                    </a:lnTo>
                    <a:lnTo>
                      <a:pt x="107683" y="47396"/>
                    </a:lnTo>
                    <a:lnTo>
                      <a:pt x="107759" y="42214"/>
                    </a:lnTo>
                    <a:lnTo>
                      <a:pt x="107835" y="37807"/>
                    </a:lnTo>
                    <a:lnTo>
                      <a:pt x="98717" y="37807"/>
                    </a:lnTo>
                    <a:lnTo>
                      <a:pt x="94627" y="37338"/>
                    </a:lnTo>
                    <a:lnTo>
                      <a:pt x="90385" y="39535"/>
                    </a:lnTo>
                    <a:lnTo>
                      <a:pt x="87033" y="42214"/>
                    </a:lnTo>
                    <a:lnTo>
                      <a:pt x="82575" y="40208"/>
                    </a:lnTo>
                    <a:lnTo>
                      <a:pt x="80276" y="38836"/>
                    </a:lnTo>
                    <a:lnTo>
                      <a:pt x="78841" y="41262"/>
                    </a:lnTo>
                    <a:lnTo>
                      <a:pt x="76708" y="43853"/>
                    </a:lnTo>
                    <a:lnTo>
                      <a:pt x="73609" y="45605"/>
                    </a:lnTo>
                    <a:lnTo>
                      <a:pt x="64338" y="51435"/>
                    </a:lnTo>
                    <a:lnTo>
                      <a:pt x="63500" y="59499"/>
                    </a:lnTo>
                    <a:lnTo>
                      <a:pt x="63385" y="63042"/>
                    </a:lnTo>
                    <a:lnTo>
                      <a:pt x="63207" y="64033"/>
                    </a:lnTo>
                    <a:lnTo>
                      <a:pt x="66306" y="67449"/>
                    </a:lnTo>
                    <a:lnTo>
                      <a:pt x="70421" y="66725"/>
                    </a:lnTo>
                    <a:lnTo>
                      <a:pt x="70789" y="78308"/>
                    </a:lnTo>
                    <a:lnTo>
                      <a:pt x="74663" y="83375"/>
                    </a:lnTo>
                    <a:lnTo>
                      <a:pt x="79121" y="84531"/>
                    </a:lnTo>
                    <a:lnTo>
                      <a:pt x="81267" y="84340"/>
                    </a:lnTo>
                    <a:lnTo>
                      <a:pt x="91948" y="93345"/>
                    </a:lnTo>
                    <a:lnTo>
                      <a:pt x="99225" y="93992"/>
                    </a:lnTo>
                    <a:lnTo>
                      <a:pt x="103365" y="90957"/>
                    </a:lnTo>
                    <a:lnTo>
                      <a:pt x="104686" y="88900"/>
                    </a:lnTo>
                    <a:lnTo>
                      <a:pt x="105943" y="84645"/>
                    </a:lnTo>
                    <a:lnTo>
                      <a:pt x="105638" y="84340"/>
                    </a:lnTo>
                    <a:lnTo>
                      <a:pt x="102958" y="81661"/>
                    </a:lnTo>
                    <a:lnTo>
                      <a:pt x="112077" y="81826"/>
                    </a:lnTo>
                    <a:lnTo>
                      <a:pt x="112141" y="81661"/>
                    </a:lnTo>
                    <a:lnTo>
                      <a:pt x="114122" y="76949"/>
                    </a:lnTo>
                    <a:lnTo>
                      <a:pt x="128663" y="77444"/>
                    </a:lnTo>
                    <a:lnTo>
                      <a:pt x="129641" y="76949"/>
                    </a:lnTo>
                    <a:lnTo>
                      <a:pt x="135686" y="73926"/>
                    </a:lnTo>
                    <a:lnTo>
                      <a:pt x="137896" y="69519"/>
                    </a:lnTo>
                    <a:lnTo>
                      <a:pt x="138010" y="67449"/>
                    </a:lnTo>
                    <a:lnTo>
                      <a:pt x="138023" y="66725"/>
                    </a:lnTo>
                    <a:lnTo>
                      <a:pt x="138023" y="59499"/>
                    </a:lnTo>
                    <a:lnTo>
                      <a:pt x="138023" y="59182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15">
                <a:extLst>
                  <a:ext uri="{FF2B5EF4-FFF2-40B4-BE49-F238E27FC236}">
                    <a16:creationId xmlns:a16="http://schemas.microsoft.com/office/drawing/2014/main" xmlns="" id="{E42F3896-4487-4B53-905F-9A73ACA5B515}"/>
                  </a:ext>
                </a:extLst>
              </p:cNvPr>
              <p:cNvSpPr/>
              <p:nvPr/>
            </p:nvSpPr>
            <p:spPr>
              <a:xfrm>
                <a:off x="2553347" y="1096479"/>
                <a:ext cx="156210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156210" h="97790">
                    <a:moveTo>
                      <a:pt x="78854" y="91643"/>
                    </a:moveTo>
                    <a:lnTo>
                      <a:pt x="49771" y="78752"/>
                    </a:lnTo>
                    <a:lnTo>
                      <a:pt x="42240" y="73647"/>
                    </a:lnTo>
                    <a:lnTo>
                      <a:pt x="35814" y="71120"/>
                    </a:lnTo>
                    <a:lnTo>
                      <a:pt x="32969" y="70129"/>
                    </a:lnTo>
                    <a:lnTo>
                      <a:pt x="24599" y="69786"/>
                    </a:lnTo>
                    <a:lnTo>
                      <a:pt x="17018" y="67894"/>
                    </a:lnTo>
                    <a:lnTo>
                      <a:pt x="11595" y="66103"/>
                    </a:lnTo>
                    <a:lnTo>
                      <a:pt x="8102" y="65239"/>
                    </a:lnTo>
                    <a:lnTo>
                      <a:pt x="4826" y="64071"/>
                    </a:lnTo>
                    <a:lnTo>
                      <a:pt x="2476" y="63157"/>
                    </a:lnTo>
                    <a:lnTo>
                      <a:pt x="1930" y="63461"/>
                    </a:lnTo>
                    <a:lnTo>
                      <a:pt x="1066" y="63893"/>
                    </a:lnTo>
                    <a:lnTo>
                      <a:pt x="0" y="64211"/>
                    </a:lnTo>
                    <a:lnTo>
                      <a:pt x="11811" y="69748"/>
                    </a:lnTo>
                    <a:lnTo>
                      <a:pt x="21640" y="70739"/>
                    </a:lnTo>
                    <a:lnTo>
                      <a:pt x="33274" y="75450"/>
                    </a:lnTo>
                    <a:lnTo>
                      <a:pt x="42075" y="95567"/>
                    </a:lnTo>
                    <a:lnTo>
                      <a:pt x="45212" y="97777"/>
                    </a:lnTo>
                    <a:lnTo>
                      <a:pt x="42227" y="86931"/>
                    </a:lnTo>
                    <a:lnTo>
                      <a:pt x="48996" y="87083"/>
                    </a:lnTo>
                    <a:lnTo>
                      <a:pt x="61087" y="88265"/>
                    </a:lnTo>
                    <a:lnTo>
                      <a:pt x="70523" y="89776"/>
                    </a:lnTo>
                    <a:lnTo>
                      <a:pt x="76657" y="91084"/>
                    </a:lnTo>
                    <a:lnTo>
                      <a:pt x="78854" y="91643"/>
                    </a:lnTo>
                    <a:close/>
                  </a:path>
                  <a:path w="156210" h="97790">
                    <a:moveTo>
                      <a:pt x="95986" y="101"/>
                    </a:moveTo>
                    <a:lnTo>
                      <a:pt x="91859" y="1778"/>
                    </a:lnTo>
                    <a:lnTo>
                      <a:pt x="91109" y="7988"/>
                    </a:lnTo>
                    <a:lnTo>
                      <a:pt x="87045" y="10807"/>
                    </a:lnTo>
                    <a:lnTo>
                      <a:pt x="84747" y="15354"/>
                    </a:lnTo>
                    <a:lnTo>
                      <a:pt x="90576" y="13589"/>
                    </a:lnTo>
                    <a:lnTo>
                      <a:pt x="94043" y="12636"/>
                    </a:lnTo>
                    <a:lnTo>
                      <a:pt x="95758" y="5778"/>
                    </a:lnTo>
                    <a:lnTo>
                      <a:pt x="95986" y="101"/>
                    </a:lnTo>
                    <a:close/>
                  </a:path>
                  <a:path w="156210" h="97790">
                    <a:moveTo>
                      <a:pt x="99593" y="85204"/>
                    </a:moveTo>
                    <a:lnTo>
                      <a:pt x="93624" y="81432"/>
                    </a:lnTo>
                    <a:lnTo>
                      <a:pt x="87020" y="75768"/>
                    </a:lnTo>
                    <a:lnTo>
                      <a:pt x="82308" y="74510"/>
                    </a:lnTo>
                    <a:lnTo>
                      <a:pt x="85445" y="87718"/>
                    </a:lnTo>
                    <a:lnTo>
                      <a:pt x="94564" y="86779"/>
                    </a:lnTo>
                    <a:lnTo>
                      <a:pt x="99593" y="85204"/>
                    </a:lnTo>
                    <a:close/>
                  </a:path>
                  <a:path w="156210" h="97790">
                    <a:moveTo>
                      <a:pt x="112306" y="22301"/>
                    </a:moveTo>
                    <a:lnTo>
                      <a:pt x="82550" y="22301"/>
                    </a:lnTo>
                    <a:lnTo>
                      <a:pt x="76695" y="22301"/>
                    </a:lnTo>
                    <a:lnTo>
                      <a:pt x="77609" y="23774"/>
                    </a:lnTo>
                    <a:lnTo>
                      <a:pt x="78193" y="25412"/>
                    </a:lnTo>
                    <a:lnTo>
                      <a:pt x="78117" y="27076"/>
                    </a:lnTo>
                    <a:lnTo>
                      <a:pt x="101257" y="24536"/>
                    </a:lnTo>
                    <a:lnTo>
                      <a:pt x="112306" y="22301"/>
                    </a:lnTo>
                    <a:close/>
                  </a:path>
                  <a:path w="156210" h="97790">
                    <a:moveTo>
                      <a:pt x="129463" y="61785"/>
                    </a:moveTo>
                    <a:lnTo>
                      <a:pt x="127101" y="55816"/>
                    </a:lnTo>
                    <a:lnTo>
                      <a:pt x="121132" y="58166"/>
                    </a:lnTo>
                    <a:lnTo>
                      <a:pt x="126949" y="60680"/>
                    </a:lnTo>
                    <a:lnTo>
                      <a:pt x="125539" y="63982"/>
                    </a:lnTo>
                    <a:lnTo>
                      <a:pt x="85356" y="51854"/>
                    </a:lnTo>
                    <a:lnTo>
                      <a:pt x="84442" y="51092"/>
                    </a:lnTo>
                    <a:lnTo>
                      <a:pt x="83870" y="50622"/>
                    </a:lnTo>
                    <a:lnTo>
                      <a:pt x="74917" y="44335"/>
                    </a:lnTo>
                    <a:lnTo>
                      <a:pt x="70662" y="40881"/>
                    </a:lnTo>
                    <a:lnTo>
                      <a:pt x="85293" y="39928"/>
                    </a:lnTo>
                    <a:lnTo>
                      <a:pt x="94881" y="42608"/>
                    </a:lnTo>
                    <a:lnTo>
                      <a:pt x="87490" y="44335"/>
                    </a:lnTo>
                    <a:lnTo>
                      <a:pt x="86080" y="47790"/>
                    </a:lnTo>
                    <a:lnTo>
                      <a:pt x="88747" y="51092"/>
                    </a:lnTo>
                    <a:lnTo>
                      <a:pt x="92202" y="52197"/>
                    </a:lnTo>
                    <a:lnTo>
                      <a:pt x="104787" y="47485"/>
                    </a:lnTo>
                    <a:lnTo>
                      <a:pt x="113271" y="51092"/>
                    </a:lnTo>
                    <a:lnTo>
                      <a:pt x="107454" y="57696"/>
                    </a:lnTo>
                    <a:lnTo>
                      <a:pt x="100063" y="57543"/>
                    </a:lnTo>
                    <a:lnTo>
                      <a:pt x="113118" y="59893"/>
                    </a:lnTo>
                    <a:lnTo>
                      <a:pt x="116420" y="57696"/>
                    </a:lnTo>
                    <a:lnTo>
                      <a:pt x="119710" y="55499"/>
                    </a:lnTo>
                    <a:lnTo>
                      <a:pt x="126479" y="50622"/>
                    </a:lnTo>
                    <a:lnTo>
                      <a:pt x="118160" y="47485"/>
                    </a:lnTo>
                    <a:lnTo>
                      <a:pt x="115633" y="46532"/>
                    </a:lnTo>
                    <a:lnTo>
                      <a:pt x="115112" y="46380"/>
                    </a:lnTo>
                    <a:lnTo>
                      <a:pt x="103835" y="43078"/>
                    </a:lnTo>
                    <a:lnTo>
                      <a:pt x="99745" y="46380"/>
                    </a:lnTo>
                    <a:lnTo>
                      <a:pt x="102425" y="40246"/>
                    </a:lnTo>
                    <a:lnTo>
                      <a:pt x="101866" y="39928"/>
                    </a:lnTo>
                    <a:lnTo>
                      <a:pt x="101473" y="39700"/>
                    </a:lnTo>
                    <a:lnTo>
                      <a:pt x="95821" y="36474"/>
                    </a:lnTo>
                    <a:lnTo>
                      <a:pt x="86855" y="35534"/>
                    </a:lnTo>
                    <a:lnTo>
                      <a:pt x="82613" y="38366"/>
                    </a:lnTo>
                    <a:lnTo>
                      <a:pt x="78689" y="39700"/>
                    </a:lnTo>
                    <a:lnTo>
                      <a:pt x="75552" y="38773"/>
                    </a:lnTo>
                    <a:lnTo>
                      <a:pt x="73482" y="37604"/>
                    </a:lnTo>
                    <a:lnTo>
                      <a:pt x="72199" y="39217"/>
                    </a:lnTo>
                    <a:lnTo>
                      <a:pt x="70561" y="40754"/>
                    </a:lnTo>
                    <a:lnTo>
                      <a:pt x="68503" y="41922"/>
                    </a:lnTo>
                    <a:lnTo>
                      <a:pt x="68199" y="42113"/>
                    </a:lnTo>
                    <a:lnTo>
                      <a:pt x="67703" y="42481"/>
                    </a:lnTo>
                    <a:lnTo>
                      <a:pt x="68046" y="44577"/>
                    </a:lnTo>
                    <a:lnTo>
                      <a:pt x="66890" y="46532"/>
                    </a:lnTo>
                    <a:lnTo>
                      <a:pt x="65163" y="51257"/>
                    </a:lnTo>
                    <a:lnTo>
                      <a:pt x="72555" y="51092"/>
                    </a:lnTo>
                    <a:lnTo>
                      <a:pt x="72402" y="63792"/>
                    </a:lnTo>
                    <a:lnTo>
                      <a:pt x="70040" y="61302"/>
                    </a:lnTo>
                    <a:lnTo>
                      <a:pt x="69405" y="71043"/>
                    </a:lnTo>
                    <a:lnTo>
                      <a:pt x="72872" y="76390"/>
                    </a:lnTo>
                    <a:lnTo>
                      <a:pt x="77901" y="82054"/>
                    </a:lnTo>
                    <a:lnTo>
                      <a:pt x="77266" y="75768"/>
                    </a:lnTo>
                    <a:lnTo>
                      <a:pt x="76327" y="67906"/>
                    </a:lnTo>
                    <a:lnTo>
                      <a:pt x="72580" y="63995"/>
                    </a:lnTo>
                    <a:lnTo>
                      <a:pt x="89535" y="64147"/>
                    </a:lnTo>
                    <a:lnTo>
                      <a:pt x="94665" y="71018"/>
                    </a:lnTo>
                    <a:lnTo>
                      <a:pt x="101193" y="72351"/>
                    </a:lnTo>
                    <a:lnTo>
                      <a:pt x="106845" y="71018"/>
                    </a:lnTo>
                    <a:lnTo>
                      <a:pt x="109181" y="69964"/>
                    </a:lnTo>
                    <a:lnTo>
                      <a:pt x="122110" y="71069"/>
                    </a:lnTo>
                    <a:lnTo>
                      <a:pt x="124218" y="69964"/>
                    </a:lnTo>
                    <a:lnTo>
                      <a:pt x="126949" y="68541"/>
                    </a:lnTo>
                    <a:lnTo>
                      <a:pt x="127990" y="67983"/>
                    </a:lnTo>
                    <a:lnTo>
                      <a:pt x="129438" y="64147"/>
                    </a:lnTo>
                    <a:lnTo>
                      <a:pt x="129463" y="61785"/>
                    </a:lnTo>
                    <a:close/>
                  </a:path>
                  <a:path w="156210" h="97790">
                    <a:moveTo>
                      <a:pt x="155714" y="5283"/>
                    </a:moveTo>
                    <a:lnTo>
                      <a:pt x="155232" y="0"/>
                    </a:lnTo>
                    <a:lnTo>
                      <a:pt x="137668" y="9588"/>
                    </a:lnTo>
                    <a:lnTo>
                      <a:pt x="120777" y="15976"/>
                    </a:lnTo>
                    <a:lnTo>
                      <a:pt x="86080" y="22212"/>
                    </a:lnTo>
                    <a:lnTo>
                      <a:pt x="112712" y="22212"/>
                    </a:lnTo>
                    <a:lnTo>
                      <a:pt x="120230" y="20688"/>
                    </a:lnTo>
                    <a:lnTo>
                      <a:pt x="133070" y="17183"/>
                    </a:lnTo>
                    <a:lnTo>
                      <a:pt x="137795" y="15646"/>
                    </a:lnTo>
                    <a:lnTo>
                      <a:pt x="155714" y="5283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4" name="object 16">
                <a:extLst>
                  <a:ext uri="{FF2B5EF4-FFF2-40B4-BE49-F238E27FC236}">
                    <a16:creationId xmlns:a16="http://schemas.microsoft.com/office/drawing/2014/main" xmlns="" id="{2F0A9C46-CD39-4D8E-9D55-7E7EE50C4F7A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573959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55" name="object 17">
                <a:extLst>
                  <a:ext uri="{FF2B5EF4-FFF2-40B4-BE49-F238E27FC236}">
                    <a16:creationId xmlns:a16="http://schemas.microsoft.com/office/drawing/2014/main" xmlns="" id="{CEADAD12-0CA6-473D-A4E8-BCB8622BE1DC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556455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56" name="object 18">
                <a:extLst>
                  <a:ext uri="{FF2B5EF4-FFF2-40B4-BE49-F238E27FC236}">
                    <a16:creationId xmlns:a16="http://schemas.microsoft.com/office/drawing/2014/main" xmlns="" id="{D29A8EE0-4DBE-48F9-BBAD-8C6DDCE29592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65742" y="1137170"/>
                <a:ext cx="29248" cy="15773"/>
              </a:xfrm>
              <a:prstGeom prst="rect">
                <a:avLst/>
              </a:prstGeom>
            </p:spPr>
          </p:pic>
          <p:pic>
            <p:nvPicPr>
              <p:cNvPr id="57" name="object 19">
                <a:extLst>
                  <a:ext uri="{FF2B5EF4-FFF2-40B4-BE49-F238E27FC236}">
                    <a16:creationId xmlns:a16="http://schemas.microsoft.com/office/drawing/2014/main" xmlns="" id="{D9572E5F-FB56-42CE-A4E1-4A127A7127E9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43159" y="1040348"/>
                <a:ext cx="314471" cy="127342"/>
              </a:xfrm>
              <a:prstGeom prst="rect">
                <a:avLst/>
              </a:prstGeom>
            </p:spPr>
          </p:pic>
          <p:pic>
            <p:nvPicPr>
              <p:cNvPr id="58" name="object 20">
                <a:extLst>
                  <a:ext uri="{FF2B5EF4-FFF2-40B4-BE49-F238E27FC236}">
                    <a16:creationId xmlns:a16="http://schemas.microsoft.com/office/drawing/2014/main" xmlns="" id="{85AE890C-0C66-4507-B64B-831DF4E21589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433345" y="693369"/>
                <a:ext cx="33858" cy="6921"/>
              </a:xfrm>
              <a:prstGeom prst="rect">
                <a:avLst/>
              </a:prstGeom>
            </p:spPr>
          </p:pic>
          <p:sp>
            <p:nvSpPr>
              <p:cNvPr id="59" name="object 21">
                <a:extLst>
                  <a:ext uri="{FF2B5EF4-FFF2-40B4-BE49-F238E27FC236}">
                    <a16:creationId xmlns:a16="http://schemas.microsoft.com/office/drawing/2014/main" xmlns="" id="{716F3780-9EAA-47F1-A564-3E4275BEB4FF}"/>
                  </a:ext>
                </a:extLst>
              </p:cNvPr>
              <p:cNvSpPr/>
              <p:nvPr/>
            </p:nvSpPr>
            <p:spPr>
              <a:xfrm>
                <a:off x="2375940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15100" y="0"/>
                    </a:moveTo>
                    <a:lnTo>
                      <a:pt x="14376" y="177"/>
                    </a:lnTo>
                    <a:lnTo>
                      <a:pt x="14040" y="533"/>
                    </a:lnTo>
                    <a:lnTo>
                      <a:pt x="13995" y="2082"/>
                    </a:lnTo>
                    <a:lnTo>
                      <a:pt x="14096" y="2387"/>
                    </a:lnTo>
                    <a:lnTo>
                      <a:pt x="14414" y="15824"/>
                    </a:lnTo>
                    <a:lnTo>
                      <a:pt x="4038" y="20459"/>
                    </a:lnTo>
                    <a:lnTo>
                      <a:pt x="1676" y="21399"/>
                    </a:lnTo>
                    <a:lnTo>
                      <a:pt x="419" y="21717"/>
                    </a:lnTo>
                    <a:lnTo>
                      <a:pt x="0" y="21755"/>
                    </a:lnTo>
                    <a:lnTo>
                      <a:pt x="2971" y="22898"/>
                    </a:lnTo>
                    <a:lnTo>
                      <a:pt x="11582" y="26377"/>
                    </a:lnTo>
                    <a:lnTo>
                      <a:pt x="18745" y="31203"/>
                    </a:lnTo>
                    <a:lnTo>
                      <a:pt x="29286" y="30454"/>
                    </a:lnTo>
                    <a:lnTo>
                      <a:pt x="36804" y="17792"/>
                    </a:lnTo>
                    <a:lnTo>
                      <a:pt x="37020" y="17500"/>
                    </a:lnTo>
                    <a:lnTo>
                      <a:pt x="37325" y="16992"/>
                    </a:lnTo>
                    <a:lnTo>
                      <a:pt x="35890" y="14020"/>
                    </a:lnTo>
                    <a:lnTo>
                      <a:pt x="35255" y="12192"/>
                    </a:lnTo>
                    <a:lnTo>
                      <a:pt x="35090" y="11798"/>
                    </a:lnTo>
                    <a:lnTo>
                      <a:pt x="29946" y="3937"/>
                    </a:lnTo>
                    <a:lnTo>
                      <a:pt x="21666" y="1346"/>
                    </a:lnTo>
                    <a:lnTo>
                      <a:pt x="18046" y="533"/>
                    </a:lnTo>
                    <a:lnTo>
                      <a:pt x="15100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22">
                <a:extLst>
                  <a:ext uri="{FF2B5EF4-FFF2-40B4-BE49-F238E27FC236}">
                    <a16:creationId xmlns:a16="http://schemas.microsoft.com/office/drawing/2014/main" xmlns="" id="{C521BC77-79DC-4B72-B2D6-7FDD52EAC7D1}"/>
                  </a:ext>
                </a:extLst>
              </p:cNvPr>
              <p:cNvSpPr/>
              <p:nvPr/>
            </p:nvSpPr>
            <p:spPr>
              <a:xfrm>
                <a:off x="236590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74412" y="28244"/>
                    </a:moveTo>
                    <a:lnTo>
                      <a:pt x="47536" y="28244"/>
                    </a:lnTo>
                    <a:lnTo>
                      <a:pt x="48152" y="29870"/>
                    </a:lnTo>
                    <a:lnTo>
                      <a:pt x="48641" y="31584"/>
                    </a:lnTo>
                    <a:lnTo>
                      <a:pt x="70167" y="54635"/>
                    </a:lnTo>
                    <a:lnTo>
                      <a:pt x="73079" y="55276"/>
                    </a:lnTo>
                    <a:lnTo>
                      <a:pt x="80146" y="55954"/>
                    </a:lnTo>
                    <a:lnTo>
                      <a:pt x="89418" y="55077"/>
                    </a:lnTo>
                    <a:lnTo>
                      <a:pt x="94132" y="53149"/>
                    </a:lnTo>
                    <a:lnTo>
                      <a:pt x="81340" y="53136"/>
                    </a:lnTo>
                    <a:lnTo>
                      <a:pt x="76073" y="52565"/>
                    </a:lnTo>
                    <a:lnTo>
                      <a:pt x="90545" y="52565"/>
                    </a:lnTo>
                    <a:lnTo>
                      <a:pt x="96735" y="48933"/>
                    </a:lnTo>
                    <a:lnTo>
                      <a:pt x="91734" y="47757"/>
                    </a:lnTo>
                    <a:lnTo>
                      <a:pt x="84964" y="43786"/>
                    </a:lnTo>
                    <a:lnTo>
                      <a:pt x="77663" y="35381"/>
                    </a:lnTo>
                    <a:lnTo>
                      <a:pt x="74412" y="28244"/>
                    </a:lnTo>
                    <a:close/>
                  </a:path>
                  <a:path w="99694" h="56515">
                    <a:moveTo>
                      <a:pt x="69951" y="54597"/>
                    </a:moveTo>
                    <a:lnTo>
                      <a:pt x="70127" y="54635"/>
                    </a:lnTo>
                    <a:lnTo>
                      <a:pt x="69951" y="54597"/>
                    </a:lnTo>
                    <a:close/>
                  </a:path>
                  <a:path w="99694" h="56515">
                    <a:moveTo>
                      <a:pt x="97497" y="48475"/>
                    </a:moveTo>
                    <a:lnTo>
                      <a:pt x="90233" y="53098"/>
                    </a:lnTo>
                    <a:lnTo>
                      <a:pt x="81534" y="53149"/>
                    </a:lnTo>
                    <a:lnTo>
                      <a:pt x="94132" y="53149"/>
                    </a:lnTo>
                    <a:lnTo>
                      <a:pt x="99161" y="51092"/>
                    </a:lnTo>
                    <a:lnTo>
                      <a:pt x="98501" y="49987"/>
                    </a:lnTo>
                    <a:lnTo>
                      <a:pt x="98107" y="49390"/>
                    </a:lnTo>
                    <a:lnTo>
                      <a:pt x="98686" y="48996"/>
                    </a:lnTo>
                    <a:lnTo>
                      <a:pt x="97840" y="48983"/>
                    </a:lnTo>
                    <a:lnTo>
                      <a:pt x="97497" y="48475"/>
                    </a:lnTo>
                    <a:close/>
                  </a:path>
                  <a:path w="99694" h="56515">
                    <a:moveTo>
                      <a:pt x="81412" y="53136"/>
                    </a:moveTo>
                    <a:close/>
                  </a:path>
                  <a:path w="99694" h="56515">
                    <a:moveTo>
                      <a:pt x="90545" y="52565"/>
                    </a:moveTo>
                    <a:lnTo>
                      <a:pt x="76073" y="52565"/>
                    </a:lnTo>
                    <a:lnTo>
                      <a:pt x="81412" y="53136"/>
                    </a:lnTo>
                    <a:lnTo>
                      <a:pt x="89636" y="53098"/>
                    </a:lnTo>
                    <a:lnTo>
                      <a:pt x="90545" y="52565"/>
                    </a:lnTo>
                    <a:close/>
                  </a:path>
                  <a:path w="99694" h="56515">
                    <a:moveTo>
                      <a:pt x="98742" y="48958"/>
                    </a:moveTo>
                    <a:lnTo>
                      <a:pt x="98412" y="48996"/>
                    </a:lnTo>
                    <a:lnTo>
                      <a:pt x="98686" y="48996"/>
                    </a:lnTo>
                    <a:close/>
                  </a:path>
                  <a:path w="99694" h="56515">
                    <a:moveTo>
                      <a:pt x="7010" y="14211"/>
                    </a:moveTo>
                    <a:lnTo>
                      <a:pt x="4521" y="14871"/>
                    </a:lnTo>
                    <a:lnTo>
                      <a:pt x="0" y="20078"/>
                    </a:lnTo>
                    <a:lnTo>
                      <a:pt x="1911" y="26708"/>
                    </a:lnTo>
                    <a:lnTo>
                      <a:pt x="2997" y="31102"/>
                    </a:lnTo>
                    <a:lnTo>
                      <a:pt x="8242" y="33731"/>
                    </a:lnTo>
                    <a:lnTo>
                      <a:pt x="10337" y="33705"/>
                    </a:lnTo>
                    <a:lnTo>
                      <a:pt x="12623" y="32727"/>
                    </a:lnTo>
                    <a:lnTo>
                      <a:pt x="18513" y="30568"/>
                    </a:lnTo>
                    <a:lnTo>
                      <a:pt x="8788" y="30568"/>
                    </a:lnTo>
                    <a:lnTo>
                      <a:pt x="6019" y="29184"/>
                    </a:lnTo>
                    <a:lnTo>
                      <a:pt x="5067" y="26708"/>
                    </a:lnTo>
                    <a:lnTo>
                      <a:pt x="4820" y="25717"/>
                    </a:lnTo>
                    <a:lnTo>
                      <a:pt x="4461" y="24523"/>
                    </a:lnTo>
                    <a:lnTo>
                      <a:pt x="3708" y="20497"/>
                    </a:lnTo>
                    <a:lnTo>
                      <a:pt x="6086" y="17767"/>
                    </a:lnTo>
                    <a:lnTo>
                      <a:pt x="7658" y="17424"/>
                    </a:lnTo>
                    <a:lnTo>
                      <a:pt x="15220" y="17424"/>
                    </a:lnTo>
                    <a:lnTo>
                      <a:pt x="15062" y="17399"/>
                    </a:lnTo>
                    <a:lnTo>
                      <a:pt x="13322" y="15595"/>
                    </a:lnTo>
                    <a:lnTo>
                      <a:pt x="10858" y="14859"/>
                    </a:lnTo>
                    <a:lnTo>
                      <a:pt x="10325" y="14719"/>
                    </a:lnTo>
                    <a:lnTo>
                      <a:pt x="7010" y="14211"/>
                    </a:lnTo>
                    <a:close/>
                  </a:path>
                  <a:path w="99694" h="56515">
                    <a:moveTo>
                      <a:pt x="24131" y="14363"/>
                    </a:moveTo>
                    <a:lnTo>
                      <a:pt x="21056" y="14363"/>
                    </a:lnTo>
                    <a:lnTo>
                      <a:pt x="21132" y="14782"/>
                    </a:lnTo>
                    <a:lnTo>
                      <a:pt x="21131" y="17399"/>
                    </a:lnTo>
                    <a:lnTo>
                      <a:pt x="21348" y="26174"/>
                    </a:lnTo>
                    <a:lnTo>
                      <a:pt x="11493" y="29870"/>
                    </a:lnTo>
                    <a:lnTo>
                      <a:pt x="9982" y="30518"/>
                    </a:lnTo>
                    <a:lnTo>
                      <a:pt x="8788" y="30568"/>
                    </a:lnTo>
                    <a:lnTo>
                      <a:pt x="18513" y="30568"/>
                    </a:lnTo>
                    <a:lnTo>
                      <a:pt x="24472" y="28384"/>
                    </a:lnTo>
                    <a:lnTo>
                      <a:pt x="24131" y="14363"/>
                    </a:lnTo>
                    <a:close/>
                  </a:path>
                  <a:path w="99694" h="56515">
                    <a:moveTo>
                      <a:pt x="69634" y="11658"/>
                    </a:moveTo>
                    <a:lnTo>
                      <a:pt x="25234" y="11658"/>
                    </a:lnTo>
                    <a:lnTo>
                      <a:pt x="26771" y="11976"/>
                    </a:lnTo>
                    <a:lnTo>
                      <a:pt x="38722" y="13703"/>
                    </a:lnTo>
                    <a:lnTo>
                      <a:pt x="45123" y="23482"/>
                    </a:lnTo>
                    <a:lnTo>
                      <a:pt x="45306" y="23926"/>
                    </a:lnTo>
                    <a:lnTo>
                      <a:pt x="46228" y="26555"/>
                    </a:lnTo>
                    <a:lnTo>
                      <a:pt x="48298" y="30530"/>
                    </a:lnTo>
                    <a:lnTo>
                      <a:pt x="48069" y="29730"/>
                    </a:lnTo>
                    <a:lnTo>
                      <a:pt x="47811" y="28968"/>
                    </a:lnTo>
                    <a:lnTo>
                      <a:pt x="47536" y="28244"/>
                    </a:lnTo>
                    <a:lnTo>
                      <a:pt x="74412" y="28244"/>
                    </a:lnTo>
                    <a:lnTo>
                      <a:pt x="71069" y="20904"/>
                    </a:lnTo>
                    <a:lnTo>
                      <a:pt x="70196" y="12705"/>
                    </a:lnTo>
                    <a:lnTo>
                      <a:pt x="69634" y="11658"/>
                    </a:lnTo>
                    <a:close/>
                  </a:path>
                  <a:path w="99694" h="56515">
                    <a:moveTo>
                      <a:pt x="17181" y="17729"/>
                    </a:moveTo>
                    <a:lnTo>
                      <a:pt x="9677" y="17729"/>
                    </a:lnTo>
                    <a:lnTo>
                      <a:pt x="9855" y="17767"/>
                    </a:lnTo>
                    <a:lnTo>
                      <a:pt x="10541" y="17970"/>
                    </a:lnTo>
                    <a:lnTo>
                      <a:pt x="12941" y="18986"/>
                    </a:lnTo>
                    <a:lnTo>
                      <a:pt x="13906" y="21513"/>
                    </a:lnTo>
                    <a:lnTo>
                      <a:pt x="13677" y="22580"/>
                    </a:lnTo>
                    <a:lnTo>
                      <a:pt x="13100" y="23482"/>
                    </a:lnTo>
                    <a:lnTo>
                      <a:pt x="12985" y="23926"/>
                    </a:lnTo>
                    <a:lnTo>
                      <a:pt x="13931" y="24523"/>
                    </a:lnTo>
                    <a:lnTo>
                      <a:pt x="13525" y="25044"/>
                    </a:lnTo>
                    <a:lnTo>
                      <a:pt x="13220" y="25349"/>
                    </a:lnTo>
                    <a:lnTo>
                      <a:pt x="17259" y="25717"/>
                    </a:lnTo>
                    <a:lnTo>
                      <a:pt x="18821" y="23926"/>
                    </a:lnTo>
                    <a:lnTo>
                      <a:pt x="20231" y="21450"/>
                    </a:lnTo>
                    <a:lnTo>
                      <a:pt x="20802" y="18110"/>
                    </a:lnTo>
                    <a:lnTo>
                      <a:pt x="18732" y="17945"/>
                    </a:lnTo>
                    <a:lnTo>
                      <a:pt x="17181" y="17729"/>
                    </a:lnTo>
                    <a:close/>
                  </a:path>
                  <a:path w="99694" h="56515">
                    <a:moveTo>
                      <a:pt x="9761" y="17752"/>
                    </a:moveTo>
                    <a:close/>
                  </a:path>
                  <a:path w="99694" h="56515">
                    <a:moveTo>
                      <a:pt x="15220" y="17424"/>
                    </a:moveTo>
                    <a:lnTo>
                      <a:pt x="7658" y="17424"/>
                    </a:lnTo>
                    <a:lnTo>
                      <a:pt x="9761" y="17752"/>
                    </a:lnTo>
                    <a:lnTo>
                      <a:pt x="17181" y="17729"/>
                    </a:lnTo>
                    <a:lnTo>
                      <a:pt x="15220" y="17424"/>
                    </a:lnTo>
                    <a:close/>
                  </a:path>
                  <a:path w="99694" h="56515">
                    <a:moveTo>
                      <a:pt x="21061" y="14579"/>
                    </a:moveTo>
                    <a:lnTo>
                      <a:pt x="21066" y="14782"/>
                    </a:lnTo>
                    <a:lnTo>
                      <a:pt x="21061" y="14579"/>
                    </a:lnTo>
                    <a:close/>
                  </a:path>
                  <a:path w="99694" h="56515">
                    <a:moveTo>
                      <a:pt x="24879" y="8432"/>
                    </a:moveTo>
                    <a:lnTo>
                      <a:pt x="23025" y="8801"/>
                    </a:lnTo>
                    <a:lnTo>
                      <a:pt x="20430" y="11658"/>
                    </a:lnTo>
                    <a:lnTo>
                      <a:pt x="20309" y="11976"/>
                    </a:lnTo>
                    <a:lnTo>
                      <a:pt x="21061" y="14579"/>
                    </a:lnTo>
                    <a:lnTo>
                      <a:pt x="21056" y="14363"/>
                    </a:lnTo>
                    <a:lnTo>
                      <a:pt x="24131" y="14363"/>
                    </a:lnTo>
                    <a:lnTo>
                      <a:pt x="24019" y="13703"/>
                    </a:lnTo>
                    <a:lnTo>
                      <a:pt x="23939" y="13436"/>
                    </a:lnTo>
                    <a:lnTo>
                      <a:pt x="23837" y="12471"/>
                    </a:lnTo>
                    <a:lnTo>
                      <a:pt x="24422" y="11836"/>
                    </a:lnTo>
                    <a:lnTo>
                      <a:pt x="25234" y="11658"/>
                    </a:lnTo>
                    <a:lnTo>
                      <a:pt x="69634" y="11658"/>
                    </a:lnTo>
                    <a:lnTo>
                      <a:pt x="68345" y="9258"/>
                    </a:lnTo>
                    <a:lnTo>
                      <a:pt x="28879" y="9258"/>
                    </a:lnTo>
                    <a:lnTo>
                      <a:pt x="27901" y="9042"/>
                    </a:lnTo>
                    <a:lnTo>
                      <a:pt x="27317" y="8953"/>
                    </a:lnTo>
                    <a:lnTo>
                      <a:pt x="24879" y="8432"/>
                    </a:lnTo>
                    <a:close/>
                  </a:path>
                  <a:path w="99694" h="56515">
                    <a:moveTo>
                      <a:pt x="47332" y="0"/>
                    </a:moveTo>
                    <a:lnTo>
                      <a:pt x="45288" y="1752"/>
                    </a:lnTo>
                    <a:lnTo>
                      <a:pt x="37909" y="6324"/>
                    </a:lnTo>
                    <a:lnTo>
                      <a:pt x="28879" y="9258"/>
                    </a:lnTo>
                    <a:lnTo>
                      <a:pt x="68345" y="9258"/>
                    </a:lnTo>
                    <a:lnTo>
                      <a:pt x="67613" y="7894"/>
                    </a:lnTo>
                    <a:lnTo>
                      <a:pt x="61255" y="4600"/>
                    </a:lnTo>
                    <a:lnTo>
                      <a:pt x="49060" y="952"/>
                    </a:lnTo>
                    <a:lnTo>
                      <a:pt x="47332" y="0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23">
                <a:extLst>
                  <a:ext uri="{FF2B5EF4-FFF2-40B4-BE49-F238E27FC236}">
                    <a16:creationId xmlns:a16="http://schemas.microsoft.com/office/drawing/2014/main" xmlns="" id="{1A81DC79-5A9B-410E-A604-6FC0695E2CBB}"/>
                  </a:ext>
                </a:extLst>
              </p:cNvPr>
              <p:cNvSpPr/>
              <p:nvPr/>
            </p:nvSpPr>
            <p:spPr>
              <a:xfrm>
                <a:off x="2369654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13589" y="8026"/>
                    </a:moveTo>
                    <a:lnTo>
                      <a:pt x="12687" y="7912"/>
                    </a:lnTo>
                    <a:lnTo>
                      <a:pt x="11772" y="7797"/>
                    </a:lnTo>
                    <a:lnTo>
                      <a:pt x="11455" y="7759"/>
                    </a:lnTo>
                    <a:lnTo>
                      <a:pt x="10401" y="7632"/>
                    </a:lnTo>
                    <a:lnTo>
                      <a:pt x="10680" y="7264"/>
                    </a:lnTo>
                    <a:lnTo>
                      <a:pt x="9105" y="6261"/>
                    </a:lnTo>
                    <a:lnTo>
                      <a:pt x="9918" y="4991"/>
                    </a:lnTo>
                    <a:lnTo>
                      <a:pt x="10147" y="3924"/>
                    </a:lnTo>
                    <a:lnTo>
                      <a:pt x="9182" y="1397"/>
                    </a:lnTo>
                    <a:lnTo>
                      <a:pt x="6781" y="393"/>
                    </a:lnTo>
                    <a:lnTo>
                      <a:pt x="5842" y="139"/>
                    </a:lnTo>
                    <a:lnTo>
                      <a:pt x="5003" y="12"/>
                    </a:lnTo>
                    <a:lnTo>
                      <a:pt x="4076" y="0"/>
                    </a:lnTo>
                    <a:lnTo>
                      <a:pt x="3251" y="177"/>
                    </a:lnTo>
                    <a:lnTo>
                      <a:pt x="2527" y="482"/>
                    </a:lnTo>
                    <a:lnTo>
                      <a:pt x="1879" y="876"/>
                    </a:lnTo>
                    <a:lnTo>
                      <a:pt x="1346" y="1320"/>
                    </a:lnTo>
                    <a:lnTo>
                      <a:pt x="0" y="3187"/>
                    </a:lnTo>
                    <a:lnTo>
                      <a:pt x="685" y="6858"/>
                    </a:lnTo>
                    <a:lnTo>
                      <a:pt x="1092" y="8229"/>
                    </a:lnTo>
                    <a:lnTo>
                      <a:pt x="1308" y="9118"/>
                    </a:lnTo>
                    <a:lnTo>
                      <a:pt x="2260" y="11595"/>
                    </a:lnTo>
                    <a:lnTo>
                      <a:pt x="5041" y="12979"/>
                    </a:lnTo>
                    <a:lnTo>
                      <a:pt x="6223" y="12928"/>
                    </a:lnTo>
                    <a:lnTo>
                      <a:pt x="7962" y="12192"/>
                    </a:lnTo>
                    <a:lnTo>
                      <a:pt x="10998" y="11061"/>
                    </a:lnTo>
                    <a:lnTo>
                      <a:pt x="13589" y="8026"/>
                    </a:lnTo>
                    <a:close/>
                  </a:path>
                  <a:path w="16510" h="15875">
                    <a:moveTo>
                      <a:pt x="16040" y="9829"/>
                    </a:moveTo>
                    <a:lnTo>
                      <a:pt x="12788" y="13703"/>
                    </a:lnTo>
                    <a:lnTo>
                      <a:pt x="8877" y="15138"/>
                    </a:lnTo>
                    <a:lnTo>
                      <a:pt x="8255" y="15405"/>
                    </a:lnTo>
                    <a:lnTo>
                      <a:pt x="7658" y="15595"/>
                    </a:lnTo>
                    <a:lnTo>
                      <a:pt x="7073" y="15722"/>
                    </a:lnTo>
                    <a:lnTo>
                      <a:pt x="10972" y="15773"/>
                    </a:lnTo>
                    <a:lnTo>
                      <a:pt x="14427" y="11950"/>
                    </a:lnTo>
                    <a:lnTo>
                      <a:pt x="16040" y="9829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2" name="object 24">
                <a:extLst>
                  <a:ext uri="{FF2B5EF4-FFF2-40B4-BE49-F238E27FC236}">
                    <a16:creationId xmlns:a16="http://schemas.microsoft.com/office/drawing/2014/main" xmlns="" id="{B01AB980-C249-4960-A8C4-990088CB22E7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301646" y="666851"/>
                <a:ext cx="12280" cy="12776"/>
              </a:xfrm>
              <a:prstGeom prst="rect">
                <a:avLst/>
              </a:prstGeom>
            </p:spPr>
          </p:pic>
          <p:pic>
            <p:nvPicPr>
              <p:cNvPr id="63" name="object 25">
                <a:extLst>
                  <a:ext uri="{FF2B5EF4-FFF2-40B4-BE49-F238E27FC236}">
                    <a16:creationId xmlns:a16="http://schemas.microsoft.com/office/drawing/2014/main" xmlns="" id="{218834AC-09D1-4100-8898-D0B5AA34E2E4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237415" y="610693"/>
                <a:ext cx="300641" cy="589058"/>
              </a:xfrm>
              <a:prstGeom prst="rect">
                <a:avLst/>
              </a:prstGeom>
            </p:spPr>
          </p:pic>
          <p:pic>
            <p:nvPicPr>
              <p:cNvPr id="64" name="object 26">
                <a:extLst>
                  <a:ext uri="{FF2B5EF4-FFF2-40B4-BE49-F238E27FC236}">
                    <a16:creationId xmlns:a16="http://schemas.microsoft.com/office/drawing/2014/main" xmlns="" id="{07797B3E-DDCE-478C-BC39-74344EAEF383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505722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65" name="object 27">
                <a:extLst>
                  <a:ext uri="{FF2B5EF4-FFF2-40B4-BE49-F238E27FC236}">
                    <a16:creationId xmlns:a16="http://schemas.microsoft.com/office/drawing/2014/main" xmlns="" id="{F68873F7-3D4E-454F-887D-9950350EDEF3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453760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66" name="object 28">
                <a:extLst>
                  <a:ext uri="{FF2B5EF4-FFF2-40B4-BE49-F238E27FC236}">
                    <a16:creationId xmlns:a16="http://schemas.microsoft.com/office/drawing/2014/main" xmlns="" id="{7C541704-FE23-46EF-9801-A9BDADACB611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491346" y="1137171"/>
                <a:ext cx="29248" cy="15773"/>
              </a:xfrm>
              <a:prstGeom prst="rect">
                <a:avLst/>
              </a:prstGeom>
            </p:spPr>
          </p:pic>
          <p:sp>
            <p:nvSpPr>
              <p:cNvPr id="67" name="object 29">
                <a:extLst>
                  <a:ext uri="{FF2B5EF4-FFF2-40B4-BE49-F238E27FC236}">
                    <a16:creationId xmlns:a16="http://schemas.microsoft.com/office/drawing/2014/main" xmlns="" id="{146ACDC1-7FA3-4B3C-AE6B-D4551F904DD2}"/>
                  </a:ext>
                </a:extLst>
              </p:cNvPr>
              <p:cNvSpPr/>
              <p:nvPr/>
            </p:nvSpPr>
            <p:spPr>
              <a:xfrm>
                <a:off x="2532797" y="546162"/>
                <a:ext cx="2095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0320">
                    <a:moveTo>
                      <a:pt x="16090" y="0"/>
                    </a:moveTo>
                    <a:lnTo>
                      <a:pt x="10363" y="0"/>
                    </a:lnTo>
                    <a:lnTo>
                      <a:pt x="4635" y="0"/>
                    </a:lnTo>
                    <a:lnTo>
                      <a:pt x="0" y="4533"/>
                    </a:lnTo>
                    <a:lnTo>
                      <a:pt x="0" y="15697"/>
                    </a:lnTo>
                    <a:lnTo>
                      <a:pt x="4635" y="20231"/>
                    </a:lnTo>
                    <a:lnTo>
                      <a:pt x="16090" y="20231"/>
                    </a:lnTo>
                    <a:lnTo>
                      <a:pt x="20726" y="15697"/>
                    </a:lnTo>
                    <a:lnTo>
                      <a:pt x="20726" y="4533"/>
                    </a:lnTo>
                    <a:lnTo>
                      <a:pt x="16090" y="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30">
                <a:extLst>
                  <a:ext uri="{FF2B5EF4-FFF2-40B4-BE49-F238E27FC236}">
                    <a16:creationId xmlns:a16="http://schemas.microsoft.com/office/drawing/2014/main" xmlns="" id="{826F84E6-0CEB-47B4-BA56-4D35FEBF1EE1}"/>
                  </a:ext>
                </a:extLst>
              </p:cNvPr>
              <p:cNvSpPr/>
              <p:nvPr/>
            </p:nvSpPr>
            <p:spPr>
              <a:xfrm>
                <a:off x="2422779" y="551598"/>
                <a:ext cx="128905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28905" h="86995">
                    <a:moveTo>
                      <a:pt x="9779" y="84848"/>
                    </a:moveTo>
                    <a:lnTo>
                      <a:pt x="6121" y="70827"/>
                    </a:lnTo>
                    <a:lnTo>
                      <a:pt x="4025" y="69240"/>
                    </a:lnTo>
                    <a:lnTo>
                      <a:pt x="1981" y="67500"/>
                    </a:lnTo>
                    <a:lnTo>
                      <a:pt x="0" y="65570"/>
                    </a:lnTo>
                    <a:lnTo>
                      <a:pt x="2451" y="82880"/>
                    </a:lnTo>
                    <a:lnTo>
                      <a:pt x="9779" y="84848"/>
                    </a:lnTo>
                    <a:close/>
                  </a:path>
                  <a:path w="128905" h="86995">
                    <a:moveTo>
                      <a:pt x="24650" y="86410"/>
                    </a:moveTo>
                    <a:lnTo>
                      <a:pt x="23406" y="84480"/>
                    </a:lnTo>
                    <a:lnTo>
                      <a:pt x="21894" y="82042"/>
                    </a:lnTo>
                    <a:lnTo>
                      <a:pt x="20256" y="79222"/>
                    </a:lnTo>
                    <a:lnTo>
                      <a:pt x="15798" y="77216"/>
                    </a:lnTo>
                    <a:lnTo>
                      <a:pt x="11290" y="74650"/>
                    </a:lnTo>
                    <a:lnTo>
                      <a:pt x="6959" y="71450"/>
                    </a:lnTo>
                    <a:lnTo>
                      <a:pt x="7823" y="73469"/>
                    </a:lnTo>
                    <a:lnTo>
                      <a:pt x="22682" y="86194"/>
                    </a:lnTo>
                    <a:lnTo>
                      <a:pt x="24650" y="86410"/>
                    </a:lnTo>
                    <a:close/>
                  </a:path>
                  <a:path w="128905" h="86995">
                    <a:moveTo>
                      <a:pt x="125171" y="2095"/>
                    </a:moveTo>
                    <a:lnTo>
                      <a:pt x="123024" y="0"/>
                    </a:lnTo>
                    <a:lnTo>
                      <a:pt x="120370" y="0"/>
                    </a:lnTo>
                    <a:lnTo>
                      <a:pt x="117716" y="0"/>
                    </a:lnTo>
                    <a:lnTo>
                      <a:pt x="115570" y="2095"/>
                    </a:lnTo>
                    <a:lnTo>
                      <a:pt x="115570" y="7277"/>
                    </a:lnTo>
                    <a:lnTo>
                      <a:pt x="117716" y="9372"/>
                    </a:lnTo>
                    <a:lnTo>
                      <a:pt x="123024" y="9372"/>
                    </a:lnTo>
                    <a:lnTo>
                      <a:pt x="125171" y="7277"/>
                    </a:lnTo>
                    <a:lnTo>
                      <a:pt x="125171" y="2095"/>
                    </a:lnTo>
                    <a:close/>
                  </a:path>
                  <a:path w="128905" h="86995">
                    <a:moveTo>
                      <a:pt x="128663" y="23241"/>
                    </a:moveTo>
                    <a:lnTo>
                      <a:pt x="126123" y="24320"/>
                    </a:lnTo>
                    <a:lnTo>
                      <a:pt x="123329" y="24917"/>
                    </a:lnTo>
                    <a:lnTo>
                      <a:pt x="117551" y="24917"/>
                    </a:lnTo>
                    <a:lnTo>
                      <a:pt x="114858" y="24371"/>
                    </a:lnTo>
                    <a:lnTo>
                      <a:pt x="112407" y="23368"/>
                    </a:lnTo>
                    <a:lnTo>
                      <a:pt x="112839" y="34937"/>
                    </a:lnTo>
                    <a:lnTo>
                      <a:pt x="113563" y="58127"/>
                    </a:lnTo>
                    <a:lnTo>
                      <a:pt x="115404" y="57962"/>
                    </a:lnTo>
                    <a:lnTo>
                      <a:pt x="115125" y="56908"/>
                    </a:lnTo>
                    <a:lnTo>
                      <a:pt x="115100" y="56781"/>
                    </a:lnTo>
                    <a:lnTo>
                      <a:pt x="114833" y="56908"/>
                    </a:lnTo>
                    <a:lnTo>
                      <a:pt x="115087" y="56743"/>
                    </a:lnTo>
                    <a:lnTo>
                      <a:pt x="120345" y="54406"/>
                    </a:lnTo>
                    <a:lnTo>
                      <a:pt x="125056" y="55943"/>
                    </a:lnTo>
                    <a:lnTo>
                      <a:pt x="126682" y="56629"/>
                    </a:lnTo>
                    <a:lnTo>
                      <a:pt x="126923" y="54406"/>
                    </a:lnTo>
                    <a:lnTo>
                      <a:pt x="127622" y="47929"/>
                    </a:lnTo>
                    <a:lnTo>
                      <a:pt x="128206" y="40068"/>
                    </a:lnTo>
                    <a:lnTo>
                      <a:pt x="128536" y="32131"/>
                    </a:lnTo>
                    <a:lnTo>
                      <a:pt x="128638" y="24917"/>
                    </a:lnTo>
                    <a:lnTo>
                      <a:pt x="128663" y="23241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31">
                <a:extLst>
                  <a:ext uri="{FF2B5EF4-FFF2-40B4-BE49-F238E27FC236}">
                    <a16:creationId xmlns:a16="http://schemas.microsoft.com/office/drawing/2014/main" xmlns="" id="{8977199A-1731-4AF0-B4F2-AF7DD221CFFF}"/>
                  </a:ext>
                </a:extLst>
              </p:cNvPr>
              <p:cNvSpPr/>
              <p:nvPr/>
            </p:nvSpPr>
            <p:spPr>
              <a:xfrm>
                <a:off x="2539644" y="579589"/>
                <a:ext cx="825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9684">
                    <a:moveTo>
                      <a:pt x="7531" y="5448"/>
                    </a:moveTo>
                    <a:lnTo>
                      <a:pt x="6858" y="4419"/>
                    </a:lnTo>
                    <a:lnTo>
                      <a:pt x="7264" y="3098"/>
                    </a:lnTo>
                    <a:lnTo>
                      <a:pt x="6794" y="1689"/>
                    </a:lnTo>
                    <a:lnTo>
                      <a:pt x="4076" y="0"/>
                    </a:lnTo>
                    <a:lnTo>
                      <a:pt x="1955" y="495"/>
                    </a:lnTo>
                    <a:lnTo>
                      <a:pt x="25" y="3175"/>
                    </a:lnTo>
                    <a:lnTo>
                      <a:pt x="0" y="4597"/>
                    </a:lnTo>
                    <a:lnTo>
                      <a:pt x="673" y="5626"/>
                    </a:lnTo>
                    <a:lnTo>
                      <a:pt x="266" y="6946"/>
                    </a:lnTo>
                    <a:lnTo>
                      <a:pt x="736" y="8356"/>
                    </a:lnTo>
                    <a:lnTo>
                      <a:pt x="2082" y="9194"/>
                    </a:lnTo>
                    <a:lnTo>
                      <a:pt x="2400" y="9334"/>
                    </a:lnTo>
                    <a:lnTo>
                      <a:pt x="3289" y="8953"/>
                    </a:lnTo>
                    <a:lnTo>
                      <a:pt x="4305" y="8902"/>
                    </a:lnTo>
                    <a:lnTo>
                      <a:pt x="5194" y="9245"/>
                    </a:lnTo>
                    <a:lnTo>
                      <a:pt x="5765" y="8978"/>
                    </a:lnTo>
                    <a:lnTo>
                      <a:pt x="6286" y="8559"/>
                    </a:lnTo>
                    <a:lnTo>
                      <a:pt x="7505" y="6870"/>
                    </a:lnTo>
                    <a:lnTo>
                      <a:pt x="7531" y="5448"/>
                    </a:lnTo>
                    <a:close/>
                  </a:path>
                  <a:path w="8255" h="19684">
                    <a:moveTo>
                      <a:pt x="8255" y="15976"/>
                    </a:moveTo>
                    <a:lnTo>
                      <a:pt x="8140" y="14224"/>
                    </a:lnTo>
                    <a:lnTo>
                      <a:pt x="7086" y="13131"/>
                    </a:lnTo>
                    <a:lnTo>
                      <a:pt x="6972" y="13512"/>
                    </a:lnTo>
                    <a:lnTo>
                      <a:pt x="6794" y="13893"/>
                    </a:lnTo>
                    <a:lnTo>
                      <a:pt x="5384" y="15862"/>
                    </a:lnTo>
                    <a:lnTo>
                      <a:pt x="3149" y="16370"/>
                    </a:lnTo>
                    <a:lnTo>
                      <a:pt x="1320" y="15240"/>
                    </a:lnTo>
                    <a:lnTo>
                      <a:pt x="1117" y="15074"/>
                    </a:lnTo>
                    <a:lnTo>
                      <a:pt x="939" y="14884"/>
                    </a:lnTo>
                    <a:lnTo>
                      <a:pt x="533" y="16256"/>
                    </a:lnTo>
                    <a:lnTo>
                      <a:pt x="1028" y="17729"/>
                    </a:lnTo>
                    <a:lnTo>
                      <a:pt x="3873" y="19481"/>
                    </a:lnTo>
                    <a:lnTo>
                      <a:pt x="6096" y="18973"/>
                    </a:lnTo>
                    <a:lnTo>
                      <a:pt x="8255" y="15976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0" name="object 32">
                <a:extLst>
                  <a:ext uri="{FF2B5EF4-FFF2-40B4-BE49-F238E27FC236}">
                    <a16:creationId xmlns:a16="http://schemas.microsoft.com/office/drawing/2014/main" xmlns="" id="{97271F9B-F824-4196-81C0-EA4E07CC2E2B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228688" y="696068"/>
                <a:ext cx="477389" cy="471623"/>
              </a:xfrm>
              <a:prstGeom prst="rect">
                <a:avLst/>
              </a:prstGeom>
            </p:spPr>
          </p:pic>
          <p:sp>
            <p:nvSpPr>
              <p:cNvPr id="71" name="object 33">
                <a:extLst>
                  <a:ext uri="{FF2B5EF4-FFF2-40B4-BE49-F238E27FC236}">
                    <a16:creationId xmlns:a16="http://schemas.microsoft.com/office/drawing/2014/main" xmlns="" id="{1BB502BA-67E5-418C-82AF-34F473242670}"/>
                  </a:ext>
                </a:extLst>
              </p:cNvPr>
              <p:cNvSpPr/>
              <p:nvPr/>
            </p:nvSpPr>
            <p:spPr>
              <a:xfrm>
                <a:off x="2539250" y="588111"/>
                <a:ext cx="889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9684">
                    <a:moveTo>
                      <a:pt x="8089" y="4089"/>
                    </a:moveTo>
                    <a:lnTo>
                      <a:pt x="7747" y="1981"/>
                    </a:lnTo>
                    <a:lnTo>
                      <a:pt x="6146" y="990"/>
                    </a:lnTo>
                    <a:lnTo>
                      <a:pt x="4546" y="0"/>
                    </a:lnTo>
                    <a:lnTo>
                      <a:pt x="2311" y="508"/>
                    </a:lnTo>
                    <a:lnTo>
                      <a:pt x="0" y="3746"/>
                    </a:lnTo>
                    <a:lnTo>
                      <a:pt x="342" y="5867"/>
                    </a:lnTo>
                    <a:lnTo>
                      <a:pt x="3543" y="7835"/>
                    </a:lnTo>
                    <a:lnTo>
                      <a:pt x="5778" y="7327"/>
                    </a:lnTo>
                    <a:lnTo>
                      <a:pt x="8089" y="4089"/>
                    </a:lnTo>
                    <a:close/>
                  </a:path>
                  <a:path w="8889" h="19684">
                    <a:moveTo>
                      <a:pt x="8356" y="16090"/>
                    </a:moveTo>
                    <a:lnTo>
                      <a:pt x="7696" y="14960"/>
                    </a:lnTo>
                    <a:lnTo>
                      <a:pt x="8064" y="13550"/>
                    </a:lnTo>
                    <a:lnTo>
                      <a:pt x="7543" y="12065"/>
                    </a:lnTo>
                    <a:lnTo>
                      <a:pt x="4597" y="10236"/>
                    </a:lnTo>
                    <a:lnTo>
                      <a:pt x="2247" y="10769"/>
                    </a:lnTo>
                    <a:lnTo>
                      <a:pt x="152" y="13690"/>
                    </a:lnTo>
                    <a:lnTo>
                      <a:pt x="101" y="15189"/>
                    </a:lnTo>
                    <a:lnTo>
                      <a:pt x="762" y="16306"/>
                    </a:lnTo>
                    <a:lnTo>
                      <a:pt x="482" y="17399"/>
                    </a:lnTo>
                    <a:lnTo>
                      <a:pt x="723" y="18542"/>
                    </a:lnTo>
                    <a:lnTo>
                      <a:pt x="1435" y="19367"/>
                    </a:lnTo>
                    <a:lnTo>
                      <a:pt x="3594" y="18884"/>
                    </a:lnTo>
                    <a:lnTo>
                      <a:pt x="5537" y="18961"/>
                    </a:lnTo>
                    <a:lnTo>
                      <a:pt x="7086" y="19227"/>
                    </a:lnTo>
                    <a:lnTo>
                      <a:pt x="7366" y="18884"/>
                    </a:lnTo>
                    <a:lnTo>
                      <a:pt x="8305" y="17576"/>
                    </a:lnTo>
                    <a:lnTo>
                      <a:pt x="8356" y="16306"/>
                    </a:lnTo>
                    <a:lnTo>
                      <a:pt x="8356" y="1609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1" name="object 34">
              <a:extLst>
                <a:ext uri="{FF2B5EF4-FFF2-40B4-BE49-F238E27FC236}">
                  <a16:creationId xmlns:a16="http://schemas.microsoft.com/office/drawing/2014/main" xmlns="" id="{3CC8F11D-F722-439A-A4E1-22DE88AE35F7}"/>
                </a:ext>
              </a:extLst>
            </p:cNvPr>
            <p:cNvSpPr txBox="1"/>
            <p:nvPr/>
          </p:nvSpPr>
          <p:spPr>
            <a:xfrm>
              <a:off x="8088662" y="375659"/>
              <a:ext cx="1648503" cy="443006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060"/>
                </a:lnSpc>
                <a:spcBef>
                  <a:spcPts val="225"/>
                </a:spcBef>
              </a:pP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</a:t>
              </a:r>
              <a:r>
                <a:rPr sz="900" spc="13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экономического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развития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инвестиций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Самарской</a:t>
              </a:r>
              <a:r>
                <a:rPr sz="900" spc="10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области</a:t>
              </a:r>
              <a:endParaRPr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object 34">
              <a:extLst>
                <a:ext uri="{FF2B5EF4-FFF2-40B4-BE49-F238E27FC236}">
                  <a16:creationId xmlns:a16="http://schemas.microsoft.com/office/drawing/2014/main" xmlns="" id="{DEC23A4B-CF59-4CA0-9A89-366384F2B146}"/>
                </a:ext>
              </a:extLst>
            </p:cNvPr>
            <p:cNvSpPr txBox="1"/>
            <p:nvPr/>
          </p:nvSpPr>
          <p:spPr>
            <a:xfrm>
              <a:off x="10515600" y="380408"/>
              <a:ext cx="1538467" cy="470000"/>
            </a:xfrm>
            <a:prstGeom prst="rect">
              <a:avLst/>
            </a:prstGeom>
          </p:spPr>
          <p:txBody>
            <a:bodyPr vert="horz" wrap="square" lIns="0" tIns="28575" rIns="0" bIns="0" rtlCol="0" anchor="ctr">
              <a:spAutoFit/>
            </a:bodyPr>
            <a:lstStyle/>
            <a:p>
              <a:pPr marL="12700" marR="5080">
                <a:spcBef>
                  <a:spcPts val="225"/>
                </a:spcBef>
              </a:pPr>
              <a:r>
                <a:rPr lang="ru-RU" sz="900" dirty="0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Муниципальный район </a:t>
              </a:r>
              <a:r>
                <a:rPr lang="ru-RU" sz="900" dirty="0" err="1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Кинельский</a:t>
              </a:r>
              <a:r>
                <a:rPr lang="ru-RU" sz="900" dirty="0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12700" marR="5080">
                <a:spcBef>
                  <a:spcPts val="225"/>
                </a:spcBef>
              </a:pPr>
              <a:r>
                <a:rPr lang="ru-RU" sz="900" dirty="0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Самарской области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829893" y="348818"/>
            <a:ext cx="527349" cy="640135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101817"/>
              </p:ext>
            </p:extLst>
          </p:nvPr>
        </p:nvGraphicFramePr>
        <p:xfrm>
          <a:off x="394822" y="1931968"/>
          <a:ext cx="11384802" cy="28404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64829"/>
                <a:gridCol w="1174690"/>
                <a:gridCol w="1279366"/>
                <a:gridCol w="1011861"/>
                <a:gridCol w="1256105"/>
                <a:gridCol w="1197951"/>
              </a:tblGrid>
              <a:tr h="593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64496" marR="644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2021г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4496" marR="644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4496" marR="644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</a:p>
                  </a:txBody>
                  <a:tcPr marL="64496" marR="644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2030 г.</a:t>
                      </a:r>
                    </a:p>
                  </a:txBody>
                  <a:tcPr marL="64496" marR="644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                      (2030 г. к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г.)</a:t>
                      </a:r>
                    </a:p>
                  </a:txBody>
                  <a:tcPr marL="64496" marR="644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83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Отгрузка товаров собственного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производства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крупными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средними предприятиями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(млрд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руб.)</a:t>
                      </a:r>
                    </a:p>
                  </a:txBody>
                  <a:tcPr marL="64496" marR="644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18,4%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6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Инвестиции в основной капитал за счет всех источников финансирования, млрд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</a:p>
                  </a:txBody>
                  <a:tcPr marL="64496" marR="644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+78,3%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индивидуальных предпринимателей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предпринимателей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образования юридического лица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(ед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 marL="64496" marR="644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+20,9%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38500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30819" y="1362292"/>
            <a:ext cx="9122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Показатели достижения  стратегических целей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8966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object 2">
            <a:extLst>
              <a:ext uri="{FF2B5EF4-FFF2-40B4-BE49-F238E27FC236}">
                <a16:creationId xmlns:a16="http://schemas.microsoft.com/office/drawing/2014/main" xmlns="" id="{20D93F1C-99F9-34DC-C93C-DE3488EF2FA4}"/>
              </a:ext>
            </a:extLst>
          </p:cNvPr>
          <p:cNvGrpSpPr/>
          <p:nvPr/>
        </p:nvGrpSpPr>
        <p:grpSpPr>
          <a:xfrm>
            <a:off x="7278099" y="339279"/>
            <a:ext cx="4914265" cy="5990590"/>
            <a:chOff x="7278099" y="496442"/>
            <a:chExt cx="4914265" cy="5990590"/>
          </a:xfrm>
        </p:grpSpPr>
        <p:pic>
          <p:nvPicPr>
            <p:cNvPr id="113" name="object 3">
              <a:extLst>
                <a:ext uri="{FF2B5EF4-FFF2-40B4-BE49-F238E27FC236}">
                  <a16:creationId xmlns:a16="http://schemas.microsoft.com/office/drawing/2014/main" xmlns="" id="{6283D8BC-82D4-B8A2-1D93-984835ED86E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78099" y="558069"/>
              <a:ext cx="4913901" cy="5676900"/>
            </a:xfrm>
            <a:prstGeom prst="rect">
              <a:avLst/>
            </a:prstGeom>
          </p:spPr>
        </p:pic>
        <p:pic>
          <p:nvPicPr>
            <p:cNvPr id="114" name="object 4">
              <a:extLst>
                <a:ext uri="{FF2B5EF4-FFF2-40B4-BE49-F238E27FC236}">
                  <a16:creationId xmlns:a16="http://schemas.microsoft.com/office/drawing/2014/main" xmlns="" id="{A6A45A6B-BF87-7B05-C16A-53467DCAC3D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22367" y="496442"/>
              <a:ext cx="3892733" cy="5990041"/>
            </a:xfrm>
            <a:prstGeom prst="rect">
              <a:avLst/>
            </a:prstGeom>
          </p:spPr>
        </p:pic>
      </p:grpSp>
      <p:sp>
        <p:nvSpPr>
          <p:cNvPr id="37" name="object 35">
            <a:extLst>
              <a:ext uri="{FF2B5EF4-FFF2-40B4-BE49-F238E27FC236}">
                <a16:creationId xmlns:a16="http://schemas.microsoft.com/office/drawing/2014/main" xmlns="" id="{9BD17555-308E-CBDD-8812-C263B0DFF0AF}"/>
              </a:ext>
            </a:extLst>
          </p:cNvPr>
          <p:cNvSpPr txBox="1">
            <a:spLocks/>
          </p:cNvSpPr>
          <p:nvPr/>
        </p:nvSpPr>
        <p:spPr>
          <a:xfrm>
            <a:off x="544747" y="3711640"/>
            <a:ext cx="8046803" cy="1118896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algn="l">
              <a:lnSpc>
                <a:spcPct val="100000"/>
              </a:lnSpc>
              <a:spcBef>
                <a:spcPts val="1045"/>
              </a:spcBef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МЕХАНИЗМ РЕАЛИЗАЦИИ СТРАТЕГИИ ИНВЕСТИЦИОННОГО РАЗВИТИЯ</a:t>
            </a:r>
          </a:p>
        </p:txBody>
      </p:sp>
      <p:sp>
        <p:nvSpPr>
          <p:cNvPr id="38" name="object 36">
            <a:extLst>
              <a:ext uri="{FF2B5EF4-FFF2-40B4-BE49-F238E27FC236}">
                <a16:creationId xmlns:a16="http://schemas.microsoft.com/office/drawing/2014/main" xmlns="" id="{FD355094-F80B-521A-5D90-116E45545642}"/>
              </a:ext>
            </a:extLst>
          </p:cNvPr>
          <p:cNvSpPr/>
          <p:nvPr/>
        </p:nvSpPr>
        <p:spPr>
          <a:xfrm>
            <a:off x="589503" y="3277888"/>
            <a:ext cx="2797810" cy="0"/>
          </a:xfrm>
          <a:custGeom>
            <a:avLst/>
            <a:gdLst/>
            <a:ahLst/>
            <a:cxnLst/>
            <a:rect l="l" t="t" r="r" b="b"/>
            <a:pathLst>
              <a:path w="2797810">
                <a:moveTo>
                  <a:pt x="0" y="0"/>
                </a:moveTo>
                <a:lnTo>
                  <a:pt x="2797543" y="0"/>
                </a:lnTo>
              </a:path>
            </a:pathLst>
          </a:custGeom>
          <a:ln w="381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6">
            <a:extLst>
              <a:ext uri="{FF2B5EF4-FFF2-40B4-BE49-F238E27FC236}">
                <a16:creationId xmlns:a16="http://schemas.microsoft.com/office/drawing/2014/main" xmlns="" id="{B36DE6F5-F4C7-DBAF-3AF7-F37BE77EBE7B}"/>
              </a:ext>
            </a:extLst>
          </p:cNvPr>
          <p:cNvGrpSpPr/>
          <p:nvPr/>
        </p:nvGrpSpPr>
        <p:grpSpPr>
          <a:xfrm>
            <a:off x="589503" y="606691"/>
            <a:ext cx="629285" cy="688340"/>
            <a:chOff x="2228689" y="511439"/>
            <a:chExt cx="629285" cy="688340"/>
          </a:xfrm>
        </p:grpSpPr>
        <p:pic>
          <p:nvPicPr>
            <p:cNvPr id="45" name="object 7">
              <a:extLst>
                <a:ext uri="{FF2B5EF4-FFF2-40B4-BE49-F238E27FC236}">
                  <a16:creationId xmlns:a16="http://schemas.microsoft.com/office/drawing/2014/main" xmlns="" id="{1702486E-963B-9732-711B-2071DFB01B0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86669" y="511439"/>
              <a:ext cx="313690" cy="572700"/>
            </a:xfrm>
            <a:prstGeom prst="rect">
              <a:avLst/>
            </a:prstGeom>
          </p:spPr>
        </p:pic>
        <p:pic>
          <p:nvPicPr>
            <p:cNvPr id="46" name="object 8">
              <a:extLst>
                <a:ext uri="{FF2B5EF4-FFF2-40B4-BE49-F238E27FC236}">
                  <a16:creationId xmlns:a16="http://schemas.microsoft.com/office/drawing/2014/main" xmlns="" id="{DAAE0CD0-66F3-489B-2E43-26581F61B93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19120" y="693369"/>
              <a:ext cx="33845" cy="6921"/>
            </a:xfrm>
            <a:prstGeom prst="rect">
              <a:avLst/>
            </a:prstGeom>
          </p:spPr>
        </p:pic>
        <p:sp>
          <p:nvSpPr>
            <p:cNvPr id="47" name="object 9">
              <a:extLst>
                <a:ext uri="{FF2B5EF4-FFF2-40B4-BE49-F238E27FC236}">
                  <a16:creationId xmlns:a16="http://schemas.microsoft.com/office/drawing/2014/main" xmlns="" id="{685EC4EC-DA92-BEF6-D3F9-785BFDA1DC09}"/>
                </a:ext>
              </a:extLst>
            </p:cNvPr>
            <p:cNvSpPr/>
            <p:nvPr/>
          </p:nvSpPr>
          <p:spPr>
            <a:xfrm>
              <a:off x="2673055" y="654591"/>
              <a:ext cx="37465" cy="31750"/>
            </a:xfrm>
            <a:custGeom>
              <a:avLst/>
              <a:gdLst/>
              <a:ahLst/>
              <a:cxnLst/>
              <a:rect l="l" t="t" r="r" b="b"/>
              <a:pathLst>
                <a:path w="37464" h="31750">
                  <a:moveTo>
                    <a:pt x="22224" y="0"/>
                  </a:moveTo>
                  <a:lnTo>
                    <a:pt x="1435" y="14020"/>
                  </a:lnTo>
                  <a:lnTo>
                    <a:pt x="0" y="16992"/>
                  </a:lnTo>
                  <a:lnTo>
                    <a:pt x="304" y="17500"/>
                  </a:lnTo>
                  <a:lnTo>
                    <a:pt x="520" y="17792"/>
                  </a:lnTo>
                  <a:lnTo>
                    <a:pt x="8039" y="30454"/>
                  </a:lnTo>
                  <a:lnTo>
                    <a:pt x="18580" y="31203"/>
                  </a:lnTo>
                  <a:lnTo>
                    <a:pt x="25742" y="26377"/>
                  </a:lnTo>
                  <a:lnTo>
                    <a:pt x="34353" y="22898"/>
                  </a:lnTo>
                  <a:lnTo>
                    <a:pt x="37325" y="21755"/>
                  </a:lnTo>
                  <a:lnTo>
                    <a:pt x="36906" y="21717"/>
                  </a:lnTo>
                  <a:lnTo>
                    <a:pt x="35648" y="21399"/>
                  </a:lnTo>
                  <a:lnTo>
                    <a:pt x="33286" y="20459"/>
                  </a:lnTo>
                  <a:lnTo>
                    <a:pt x="22910" y="15824"/>
                  </a:lnTo>
                  <a:lnTo>
                    <a:pt x="23228" y="2387"/>
                  </a:lnTo>
                  <a:lnTo>
                    <a:pt x="23329" y="2082"/>
                  </a:lnTo>
                  <a:lnTo>
                    <a:pt x="23274" y="533"/>
                  </a:lnTo>
                  <a:lnTo>
                    <a:pt x="22948" y="177"/>
                  </a:lnTo>
                  <a:lnTo>
                    <a:pt x="22224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10">
              <a:extLst>
                <a:ext uri="{FF2B5EF4-FFF2-40B4-BE49-F238E27FC236}">
                  <a16:creationId xmlns:a16="http://schemas.microsoft.com/office/drawing/2014/main" xmlns="" id="{6AA2FCD3-B31E-26E7-4999-F3A64DE41CC9}"/>
                </a:ext>
              </a:extLst>
            </p:cNvPr>
            <p:cNvSpPr/>
            <p:nvPr/>
          </p:nvSpPr>
          <p:spPr>
            <a:xfrm>
              <a:off x="2621254" y="642910"/>
              <a:ext cx="99695" cy="56515"/>
            </a:xfrm>
            <a:custGeom>
              <a:avLst/>
              <a:gdLst/>
              <a:ahLst/>
              <a:cxnLst/>
              <a:rect l="l" t="t" r="r" b="b"/>
              <a:pathLst>
                <a:path w="99694" h="56515">
                  <a:moveTo>
                    <a:pt x="419" y="48958"/>
                  </a:moveTo>
                  <a:lnTo>
                    <a:pt x="1054" y="49390"/>
                  </a:lnTo>
                  <a:lnTo>
                    <a:pt x="660" y="49987"/>
                  </a:lnTo>
                  <a:lnTo>
                    <a:pt x="0" y="51092"/>
                  </a:lnTo>
                  <a:lnTo>
                    <a:pt x="9737" y="55077"/>
                  </a:lnTo>
                  <a:lnTo>
                    <a:pt x="19010" y="55954"/>
                  </a:lnTo>
                  <a:lnTo>
                    <a:pt x="26080" y="55276"/>
                  </a:lnTo>
                  <a:lnTo>
                    <a:pt x="29034" y="54635"/>
                  </a:lnTo>
                  <a:lnTo>
                    <a:pt x="32582" y="53149"/>
                  </a:lnTo>
                  <a:lnTo>
                    <a:pt x="15398" y="53136"/>
                  </a:lnTo>
                  <a:lnTo>
                    <a:pt x="8928" y="53098"/>
                  </a:lnTo>
                  <a:lnTo>
                    <a:pt x="2481" y="48996"/>
                  </a:lnTo>
                  <a:lnTo>
                    <a:pt x="639" y="48983"/>
                  </a:lnTo>
                  <a:lnTo>
                    <a:pt x="419" y="48958"/>
                  </a:lnTo>
                  <a:close/>
                </a:path>
                <a:path w="99694" h="56515">
                  <a:moveTo>
                    <a:pt x="33993" y="52565"/>
                  </a:moveTo>
                  <a:lnTo>
                    <a:pt x="23088" y="52565"/>
                  </a:lnTo>
                  <a:lnTo>
                    <a:pt x="17627" y="53149"/>
                  </a:lnTo>
                  <a:lnTo>
                    <a:pt x="32582" y="53149"/>
                  </a:lnTo>
                  <a:lnTo>
                    <a:pt x="33993" y="52565"/>
                  </a:lnTo>
                  <a:close/>
                </a:path>
                <a:path w="99694" h="56515">
                  <a:moveTo>
                    <a:pt x="17749" y="53136"/>
                  </a:moveTo>
                  <a:close/>
                </a:path>
                <a:path w="99694" h="56515">
                  <a:moveTo>
                    <a:pt x="51828" y="0"/>
                  </a:moveTo>
                  <a:lnTo>
                    <a:pt x="50101" y="952"/>
                  </a:lnTo>
                  <a:lnTo>
                    <a:pt x="37906" y="4600"/>
                  </a:lnTo>
                  <a:lnTo>
                    <a:pt x="31548" y="7894"/>
                  </a:lnTo>
                  <a:lnTo>
                    <a:pt x="28964" y="12705"/>
                  </a:lnTo>
                  <a:lnTo>
                    <a:pt x="28092" y="20904"/>
                  </a:lnTo>
                  <a:lnTo>
                    <a:pt x="21497" y="35381"/>
                  </a:lnTo>
                  <a:lnTo>
                    <a:pt x="14197" y="43786"/>
                  </a:lnTo>
                  <a:lnTo>
                    <a:pt x="7427" y="47757"/>
                  </a:lnTo>
                  <a:lnTo>
                    <a:pt x="2425" y="48933"/>
                  </a:lnTo>
                  <a:lnTo>
                    <a:pt x="9524" y="53098"/>
                  </a:lnTo>
                  <a:lnTo>
                    <a:pt x="17749" y="53136"/>
                  </a:lnTo>
                  <a:lnTo>
                    <a:pt x="23088" y="52565"/>
                  </a:lnTo>
                  <a:lnTo>
                    <a:pt x="33993" y="52565"/>
                  </a:lnTo>
                  <a:lnTo>
                    <a:pt x="50520" y="31584"/>
                  </a:lnTo>
                  <a:lnTo>
                    <a:pt x="51059" y="29730"/>
                  </a:lnTo>
                  <a:lnTo>
                    <a:pt x="51625" y="28244"/>
                  </a:lnTo>
                  <a:lnTo>
                    <a:pt x="52053" y="28244"/>
                  </a:lnTo>
                  <a:lnTo>
                    <a:pt x="52933" y="26555"/>
                  </a:lnTo>
                  <a:lnTo>
                    <a:pt x="53884" y="23850"/>
                  </a:lnTo>
                  <a:lnTo>
                    <a:pt x="54038" y="23482"/>
                  </a:lnTo>
                  <a:lnTo>
                    <a:pt x="60439" y="13703"/>
                  </a:lnTo>
                  <a:lnTo>
                    <a:pt x="72389" y="11976"/>
                  </a:lnTo>
                  <a:lnTo>
                    <a:pt x="73926" y="11658"/>
                  </a:lnTo>
                  <a:lnTo>
                    <a:pt x="78730" y="11658"/>
                  </a:lnTo>
                  <a:lnTo>
                    <a:pt x="76551" y="9258"/>
                  </a:lnTo>
                  <a:lnTo>
                    <a:pt x="70281" y="9258"/>
                  </a:lnTo>
                  <a:lnTo>
                    <a:pt x="61252" y="6324"/>
                  </a:lnTo>
                  <a:lnTo>
                    <a:pt x="53873" y="1752"/>
                  </a:lnTo>
                  <a:lnTo>
                    <a:pt x="51828" y="0"/>
                  </a:lnTo>
                  <a:close/>
                </a:path>
                <a:path w="99694" h="56515">
                  <a:moveTo>
                    <a:pt x="1663" y="48475"/>
                  </a:moveTo>
                  <a:lnTo>
                    <a:pt x="1320" y="48983"/>
                  </a:lnTo>
                  <a:lnTo>
                    <a:pt x="749" y="48996"/>
                  </a:lnTo>
                  <a:lnTo>
                    <a:pt x="2481" y="48996"/>
                  </a:lnTo>
                  <a:lnTo>
                    <a:pt x="1663" y="48475"/>
                  </a:lnTo>
                  <a:close/>
                </a:path>
                <a:path w="99694" h="56515">
                  <a:moveTo>
                    <a:pt x="78730" y="11658"/>
                  </a:moveTo>
                  <a:lnTo>
                    <a:pt x="73926" y="11658"/>
                  </a:lnTo>
                  <a:lnTo>
                    <a:pt x="74739" y="11836"/>
                  </a:lnTo>
                  <a:lnTo>
                    <a:pt x="75323" y="12471"/>
                  </a:lnTo>
                  <a:lnTo>
                    <a:pt x="75222" y="13436"/>
                  </a:lnTo>
                  <a:lnTo>
                    <a:pt x="75031" y="14071"/>
                  </a:lnTo>
                  <a:lnTo>
                    <a:pt x="74688" y="28384"/>
                  </a:lnTo>
                  <a:lnTo>
                    <a:pt x="86537" y="32727"/>
                  </a:lnTo>
                  <a:lnTo>
                    <a:pt x="88823" y="33705"/>
                  </a:lnTo>
                  <a:lnTo>
                    <a:pt x="90919" y="33731"/>
                  </a:lnTo>
                  <a:lnTo>
                    <a:pt x="96164" y="31102"/>
                  </a:lnTo>
                  <a:lnTo>
                    <a:pt x="96296" y="30568"/>
                  </a:lnTo>
                  <a:lnTo>
                    <a:pt x="90373" y="30568"/>
                  </a:lnTo>
                  <a:lnTo>
                    <a:pt x="89179" y="30518"/>
                  </a:lnTo>
                  <a:lnTo>
                    <a:pt x="87600" y="29845"/>
                  </a:lnTo>
                  <a:lnTo>
                    <a:pt x="77812" y="26174"/>
                  </a:lnTo>
                  <a:lnTo>
                    <a:pt x="78029" y="17399"/>
                  </a:lnTo>
                  <a:lnTo>
                    <a:pt x="78041" y="14782"/>
                  </a:lnTo>
                  <a:lnTo>
                    <a:pt x="78892" y="11836"/>
                  </a:lnTo>
                  <a:lnTo>
                    <a:pt x="78730" y="11658"/>
                  </a:lnTo>
                  <a:close/>
                </a:path>
                <a:path w="99694" h="56515">
                  <a:moveTo>
                    <a:pt x="96856" y="17424"/>
                  </a:moveTo>
                  <a:lnTo>
                    <a:pt x="91503" y="17424"/>
                  </a:lnTo>
                  <a:lnTo>
                    <a:pt x="92990" y="17729"/>
                  </a:lnTo>
                  <a:lnTo>
                    <a:pt x="95453" y="20497"/>
                  </a:lnTo>
                  <a:lnTo>
                    <a:pt x="94825" y="23926"/>
                  </a:lnTo>
                  <a:lnTo>
                    <a:pt x="94699" y="24523"/>
                  </a:lnTo>
                  <a:lnTo>
                    <a:pt x="94340" y="25717"/>
                  </a:lnTo>
                  <a:lnTo>
                    <a:pt x="94094" y="26708"/>
                  </a:lnTo>
                  <a:lnTo>
                    <a:pt x="93141" y="29184"/>
                  </a:lnTo>
                  <a:lnTo>
                    <a:pt x="90373" y="30568"/>
                  </a:lnTo>
                  <a:lnTo>
                    <a:pt x="96296" y="30568"/>
                  </a:lnTo>
                  <a:lnTo>
                    <a:pt x="97291" y="26555"/>
                  </a:lnTo>
                  <a:lnTo>
                    <a:pt x="99161" y="20078"/>
                  </a:lnTo>
                  <a:lnTo>
                    <a:pt x="96856" y="17424"/>
                  </a:lnTo>
                  <a:close/>
                </a:path>
                <a:path w="99694" h="56515">
                  <a:moveTo>
                    <a:pt x="52053" y="28244"/>
                  </a:moveTo>
                  <a:lnTo>
                    <a:pt x="51625" y="28244"/>
                  </a:lnTo>
                  <a:lnTo>
                    <a:pt x="51274" y="29184"/>
                  </a:lnTo>
                  <a:lnTo>
                    <a:pt x="50863" y="30530"/>
                  </a:lnTo>
                  <a:lnTo>
                    <a:pt x="52053" y="28244"/>
                  </a:lnTo>
                  <a:close/>
                </a:path>
                <a:path w="99694" h="56515">
                  <a:moveTo>
                    <a:pt x="92151" y="14211"/>
                  </a:moveTo>
                  <a:lnTo>
                    <a:pt x="88836" y="14719"/>
                  </a:lnTo>
                  <a:lnTo>
                    <a:pt x="88260" y="14871"/>
                  </a:lnTo>
                  <a:lnTo>
                    <a:pt x="85839" y="15595"/>
                  </a:lnTo>
                  <a:lnTo>
                    <a:pt x="84099" y="17399"/>
                  </a:lnTo>
                  <a:lnTo>
                    <a:pt x="80429" y="17945"/>
                  </a:lnTo>
                  <a:lnTo>
                    <a:pt x="78358" y="18110"/>
                  </a:lnTo>
                  <a:lnTo>
                    <a:pt x="78930" y="21450"/>
                  </a:lnTo>
                  <a:lnTo>
                    <a:pt x="80340" y="23926"/>
                  </a:lnTo>
                  <a:lnTo>
                    <a:pt x="81902" y="25717"/>
                  </a:lnTo>
                  <a:lnTo>
                    <a:pt x="85940" y="25349"/>
                  </a:lnTo>
                  <a:lnTo>
                    <a:pt x="85636" y="25044"/>
                  </a:lnTo>
                  <a:lnTo>
                    <a:pt x="85229" y="24523"/>
                  </a:lnTo>
                  <a:lnTo>
                    <a:pt x="86296" y="23850"/>
                  </a:lnTo>
                  <a:lnTo>
                    <a:pt x="85483" y="22580"/>
                  </a:lnTo>
                  <a:lnTo>
                    <a:pt x="85255" y="21513"/>
                  </a:lnTo>
                  <a:lnTo>
                    <a:pt x="86220" y="18986"/>
                  </a:lnTo>
                  <a:lnTo>
                    <a:pt x="88711" y="17945"/>
                  </a:lnTo>
                  <a:lnTo>
                    <a:pt x="89347" y="17767"/>
                  </a:lnTo>
                  <a:lnTo>
                    <a:pt x="91503" y="17424"/>
                  </a:lnTo>
                  <a:lnTo>
                    <a:pt x="96856" y="17424"/>
                  </a:lnTo>
                  <a:lnTo>
                    <a:pt x="94640" y="14871"/>
                  </a:lnTo>
                  <a:lnTo>
                    <a:pt x="92151" y="14211"/>
                  </a:lnTo>
                  <a:close/>
                </a:path>
                <a:path w="99694" h="56515">
                  <a:moveTo>
                    <a:pt x="78099" y="14581"/>
                  </a:moveTo>
                  <a:lnTo>
                    <a:pt x="78041" y="14782"/>
                  </a:lnTo>
                  <a:lnTo>
                    <a:pt x="78099" y="14581"/>
                  </a:lnTo>
                  <a:close/>
                </a:path>
                <a:path w="99694" h="56515">
                  <a:moveTo>
                    <a:pt x="78162" y="14363"/>
                  </a:moveTo>
                  <a:lnTo>
                    <a:pt x="78099" y="14581"/>
                  </a:lnTo>
                  <a:lnTo>
                    <a:pt x="78162" y="14363"/>
                  </a:lnTo>
                  <a:close/>
                </a:path>
                <a:path w="99694" h="56515">
                  <a:moveTo>
                    <a:pt x="74282" y="8432"/>
                  </a:moveTo>
                  <a:lnTo>
                    <a:pt x="71843" y="8953"/>
                  </a:lnTo>
                  <a:lnTo>
                    <a:pt x="71259" y="9042"/>
                  </a:lnTo>
                  <a:lnTo>
                    <a:pt x="70281" y="9258"/>
                  </a:lnTo>
                  <a:lnTo>
                    <a:pt x="76551" y="9258"/>
                  </a:lnTo>
                  <a:lnTo>
                    <a:pt x="76136" y="8801"/>
                  </a:lnTo>
                  <a:lnTo>
                    <a:pt x="74282" y="8432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1">
              <a:extLst>
                <a:ext uri="{FF2B5EF4-FFF2-40B4-BE49-F238E27FC236}">
                  <a16:creationId xmlns:a16="http://schemas.microsoft.com/office/drawing/2014/main" xmlns="" id="{4FC0ADAF-0FC6-17DB-DEB8-5BFF2AF9E1CC}"/>
                </a:ext>
              </a:extLst>
            </p:cNvPr>
            <p:cNvSpPr/>
            <p:nvPr/>
          </p:nvSpPr>
          <p:spPr>
            <a:xfrm>
              <a:off x="2700616" y="660501"/>
              <a:ext cx="16510" cy="15875"/>
            </a:xfrm>
            <a:custGeom>
              <a:avLst/>
              <a:gdLst/>
              <a:ahLst/>
              <a:cxnLst/>
              <a:rect l="l" t="t" r="r" b="b"/>
              <a:pathLst>
                <a:path w="16510" h="15875">
                  <a:moveTo>
                    <a:pt x="8966" y="15722"/>
                  </a:moveTo>
                  <a:lnTo>
                    <a:pt x="8382" y="15595"/>
                  </a:lnTo>
                  <a:lnTo>
                    <a:pt x="7785" y="15405"/>
                  </a:lnTo>
                  <a:lnTo>
                    <a:pt x="7162" y="15138"/>
                  </a:lnTo>
                  <a:lnTo>
                    <a:pt x="3251" y="13703"/>
                  </a:lnTo>
                  <a:lnTo>
                    <a:pt x="0" y="9829"/>
                  </a:lnTo>
                  <a:lnTo>
                    <a:pt x="1612" y="11950"/>
                  </a:lnTo>
                  <a:lnTo>
                    <a:pt x="5067" y="15773"/>
                  </a:lnTo>
                  <a:lnTo>
                    <a:pt x="8966" y="15722"/>
                  </a:lnTo>
                  <a:close/>
                </a:path>
                <a:path w="16510" h="15875">
                  <a:moveTo>
                    <a:pt x="16040" y="3187"/>
                  </a:moveTo>
                  <a:lnTo>
                    <a:pt x="11963" y="0"/>
                  </a:lnTo>
                  <a:lnTo>
                    <a:pt x="11036" y="12"/>
                  </a:lnTo>
                  <a:lnTo>
                    <a:pt x="9982" y="177"/>
                  </a:lnTo>
                  <a:lnTo>
                    <a:pt x="9258" y="393"/>
                  </a:lnTo>
                  <a:lnTo>
                    <a:pt x="6858" y="1397"/>
                  </a:lnTo>
                  <a:lnTo>
                    <a:pt x="5892" y="3924"/>
                  </a:lnTo>
                  <a:lnTo>
                    <a:pt x="6121" y="4991"/>
                  </a:lnTo>
                  <a:lnTo>
                    <a:pt x="6934" y="6261"/>
                  </a:lnTo>
                  <a:lnTo>
                    <a:pt x="5359" y="7264"/>
                  </a:lnTo>
                  <a:lnTo>
                    <a:pt x="5638" y="7632"/>
                  </a:lnTo>
                  <a:lnTo>
                    <a:pt x="4584" y="7759"/>
                  </a:lnTo>
                  <a:lnTo>
                    <a:pt x="4343" y="7912"/>
                  </a:lnTo>
                  <a:lnTo>
                    <a:pt x="2451" y="8026"/>
                  </a:lnTo>
                  <a:lnTo>
                    <a:pt x="5041" y="11061"/>
                  </a:lnTo>
                  <a:lnTo>
                    <a:pt x="8077" y="12192"/>
                  </a:lnTo>
                  <a:lnTo>
                    <a:pt x="9715" y="12890"/>
                  </a:lnTo>
                  <a:lnTo>
                    <a:pt x="10998" y="12979"/>
                  </a:lnTo>
                  <a:lnTo>
                    <a:pt x="13779" y="11595"/>
                  </a:lnTo>
                  <a:lnTo>
                    <a:pt x="14732" y="9118"/>
                  </a:lnTo>
                  <a:lnTo>
                    <a:pt x="15354" y="6858"/>
                  </a:lnTo>
                  <a:lnTo>
                    <a:pt x="16040" y="3187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12">
              <a:extLst>
                <a:ext uri="{FF2B5EF4-FFF2-40B4-BE49-F238E27FC236}">
                  <a16:creationId xmlns:a16="http://schemas.microsoft.com/office/drawing/2014/main" xmlns="" id="{91A1521B-664A-8EC1-26EA-474B9407781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72397" y="666851"/>
              <a:ext cx="12280" cy="12775"/>
            </a:xfrm>
            <a:prstGeom prst="rect">
              <a:avLst/>
            </a:prstGeom>
          </p:spPr>
        </p:pic>
        <p:pic>
          <p:nvPicPr>
            <p:cNvPr id="51" name="object 13">
              <a:extLst>
                <a:ext uri="{FF2B5EF4-FFF2-40B4-BE49-F238E27FC236}">
                  <a16:creationId xmlns:a16="http://schemas.microsoft.com/office/drawing/2014/main" xmlns="" id="{EA1EB914-C4FB-BF18-AEB8-A8F4D9DAC338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09644" y="610693"/>
              <a:ext cx="239269" cy="557584"/>
            </a:xfrm>
            <a:prstGeom prst="rect">
              <a:avLst/>
            </a:prstGeom>
          </p:spPr>
        </p:pic>
        <p:sp>
          <p:nvSpPr>
            <p:cNvPr id="52" name="object 14">
              <a:extLst>
                <a:ext uri="{FF2B5EF4-FFF2-40B4-BE49-F238E27FC236}">
                  <a16:creationId xmlns:a16="http://schemas.microsoft.com/office/drawing/2014/main" xmlns="" id="{AB6A7C5D-EB82-5D0D-DD7B-6B74925EF2FF}"/>
                </a:ext>
              </a:extLst>
            </p:cNvPr>
            <p:cNvSpPr/>
            <p:nvPr/>
          </p:nvSpPr>
          <p:spPr>
            <a:xfrm>
              <a:off x="2548255" y="1092783"/>
              <a:ext cx="138430" cy="107314"/>
            </a:xfrm>
            <a:custGeom>
              <a:avLst/>
              <a:gdLst/>
              <a:ahLst/>
              <a:cxnLst/>
              <a:rect l="l" t="t" r="r" b="b"/>
              <a:pathLst>
                <a:path w="138430" h="107315">
                  <a:moveTo>
                    <a:pt x="39662" y="65532"/>
                  </a:moveTo>
                  <a:lnTo>
                    <a:pt x="39408" y="65633"/>
                  </a:lnTo>
                  <a:lnTo>
                    <a:pt x="39662" y="65532"/>
                  </a:lnTo>
                  <a:close/>
                </a:path>
                <a:path w="138430" h="107315">
                  <a:moveTo>
                    <a:pt x="94475" y="99415"/>
                  </a:moveTo>
                  <a:lnTo>
                    <a:pt x="94005" y="96596"/>
                  </a:lnTo>
                  <a:lnTo>
                    <a:pt x="82740" y="91719"/>
                  </a:lnTo>
                  <a:lnTo>
                    <a:pt x="74968" y="87261"/>
                  </a:lnTo>
                  <a:lnTo>
                    <a:pt x="70472" y="84010"/>
                  </a:lnTo>
                  <a:lnTo>
                    <a:pt x="69011" y="82753"/>
                  </a:lnTo>
                  <a:lnTo>
                    <a:pt x="61239" y="77101"/>
                  </a:lnTo>
                  <a:lnTo>
                    <a:pt x="60363" y="76466"/>
                  </a:lnTo>
                  <a:lnTo>
                    <a:pt x="54394" y="77101"/>
                  </a:lnTo>
                  <a:lnTo>
                    <a:pt x="51752" y="76047"/>
                  </a:lnTo>
                  <a:lnTo>
                    <a:pt x="49504" y="74803"/>
                  </a:lnTo>
                  <a:lnTo>
                    <a:pt x="47599" y="73482"/>
                  </a:lnTo>
                  <a:lnTo>
                    <a:pt x="32804" y="73406"/>
                  </a:lnTo>
                  <a:lnTo>
                    <a:pt x="20218" y="70878"/>
                  </a:lnTo>
                  <a:lnTo>
                    <a:pt x="15544" y="69278"/>
                  </a:lnTo>
                  <a:lnTo>
                    <a:pt x="11468" y="67894"/>
                  </a:lnTo>
                  <a:lnTo>
                    <a:pt x="8191" y="66446"/>
                  </a:lnTo>
                  <a:lnTo>
                    <a:pt x="4267" y="69278"/>
                  </a:lnTo>
                  <a:lnTo>
                    <a:pt x="12" y="67945"/>
                  </a:lnTo>
                  <a:lnTo>
                    <a:pt x="11633" y="76936"/>
                  </a:lnTo>
                  <a:lnTo>
                    <a:pt x="22161" y="78193"/>
                  </a:lnTo>
                  <a:lnTo>
                    <a:pt x="34429" y="82448"/>
                  </a:lnTo>
                  <a:lnTo>
                    <a:pt x="39611" y="94386"/>
                  </a:lnTo>
                  <a:lnTo>
                    <a:pt x="47320" y="106972"/>
                  </a:lnTo>
                  <a:lnTo>
                    <a:pt x="52349" y="104927"/>
                  </a:lnTo>
                  <a:lnTo>
                    <a:pt x="64465" y="101612"/>
                  </a:lnTo>
                  <a:lnTo>
                    <a:pt x="74422" y="99987"/>
                  </a:lnTo>
                  <a:lnTo>
                    <a:pt x="81153" y="99466"/>
                  </a:lnTo>
                  <a:lnTo>
                    <a:pt x="83629" y="99415"/>
                  </a:lnTo>
                  <a:lnTo>
                    <a:pt x="94475" y="99415"/>
                  </a:lnTo>
                  <a:close/>
                </a:path>
                <a:path w="138430" h="107315">
                  <a:moveTo>
                    <a:pt x="109677" y="21996"/>
                  </a:moveTo>
                  <a:lnTo>
                    <a:pt x="108851" y="18707"/>
                  </a:lnTo>
                  <a:lnTo>
                    <a:pt x="108254" y="16344"/>
                  </a:lnTo>
                  <a:lnTo>
                    <a:pt x="102768" y="14528"/>
                  </a:lnTo>
                  <a:lnTo>
                    <a:pt x="105422" y="4635"/>
                  </a:lnTo>
                  <a:lnTo>
                    <a:pt x="106667" y="0"/>
                  </a:lnTo>
                  <a:lnTo>
                    <a:pt x="96037" y="4635"/>
                  </a:lnTo>
                  <a:lnTo>
                    <a:pt x="93891" y="4584"/>
                  </a:lnTo>
                  <a:lnTo>
                    <a:pt x="89776" y="5372"/>
                  </a:lnTo>
                  <a:lnTo>
                    <a:pt x="87172" y="8394"/>
                  </a:lnTo>
                  <a:lnTo>
                    <a:pt x="89395" y="14528"/>
                  </a:lnTo>
                  <a:lnTo>
                    <a:pt x="89496" y="16344"/>
                  </a:lnTo>
                  <a:lnTo>
                    <a:pt x="89141" y="22644"/>
                  </a:lnTo>
                  <a:lnTo>
                    <a:pt x="98628" y="18707"/>
                  </a:lnTo>
                  <a:lnTo>
                    <a:pt x="102501" y="19710"/>
                  </a:lnTo>
                  <a:lnTo>
                    <a:pt x="104368" y="22707"/>
                  </a:lnTo>
                  <a:lnTo>
                    <a:pt x="106311" y="22009"/>
                  </a:lnTo>
                  <a:lnTo>
                    <a:pt x="109677" y="21996"/>
                  </a:lnTo>
                  <a:close/>
                </a:path>
                <a:path w="138430" h="107315">
                  <a:moveTo>
                    <a:pt x="138023" y="59182"/>
                  </a:moveTo>
                  <a:lnTo>
                    <a:pt x="126695" y="59499"/>
                  </a:lnTo>
                  <a:lnTo>
                    <a:pt x="125907" y="51371"/>
                  </a:lnTo>
                  <a:lnTo>
                    <a:pt x="119138" y="47904"/>
                  </a:lnTo>
                  <a:lnTo>
                    <a:pt x="113474" y="47396"/>
                  </a:lnTo>
                  <a:lnTo>
                    <a:pt x="111379" y="47218"/>
                  </a:lnTo>
                  <a:lnTo>
                    <a:pt x="107683" y="47396"/>
                  </a:lnTo>
                  <a:lnTo>
                    <a:pt x="107759" y="42214"/>
                  </a:lnTo>
                  <a:lnTo>
                    <a:pt x="107835" y="37807"/>
                  </a:lnTo>
                  <a:lnTo>
                    <a:pt x="98717" y="37807"/>
                  </a:lnTo>
                  <a:lnTo>
                    <a:pt x="94627" y="37338"/>
                  </a:lnTo>
                  <a:lnTo>
                    <a:pt x="90385" y="39535"/>
                  </a:lnTo>
                  <a:lnTo>
                    <a:pt x="87033" y="42214"/>
                  </a:lnTo>
                  <a:lnTo>
                    <a:pt x="82575" y="40208"/>
                  </a:lnTo>
                  <a:lnTo>
                    <a:pt x="80276" y="38836"/>
                  </a:lnTo>
                  <a:lnTo>
                    <a:pt x="78841" y="41262"/>
                  </a:lnTo>
                  <a:lnTo>
                    <a:pt x="76708" y="43853"/>
                  </a:lnTo>
                  <a:lnTo>
                    <a:pt x="73609" y="45605"/>
                  </a:lnTo>
                  <a:lnTo>
                    <a:pt x="64338" y="51435"/>
                  </a:lnTo>
                  <a:lnTo>
                    <a:pt x="63500" y="59499"/>
                  </a:lnTo>
                  <a:lnTo>
                    <a:pt x="63385" y="63042"/>
                  </a:lnTo>
                  <a:lnTo>
                    <a:pt x="63207" y="64033"/>
                  </a:lnTo>
                  <a:lnTo>
                    <a:pt x="66306" y="67449"/>
                  </a:lnTo>
                  <a:lnTo>
                    <a:pt x="70421" y="66725"/>
                  </a:lnTo>
                  <a:lnTo>
                    <a:pt x="70789" y="78308"/>
                  </a:lnTo>
                  <a:lnTo>
                    <a:pt x="74663" y="83375"/>
                  </a:lnTo>
                  <a:lnTo>
                    <a:pt x="79121" y="84531"/>
                  </a:lnTo>
                  <a:lnTo>
                    <a:pt x="81267" y="84340"/>
                  </a:lnTo>
                  <a:lnTo>
                    <a:pt x="91948" y="93345"/>
                  </a:lnTo>
                  <a:lnTo>
                    <a:pt x="99225" y="93992"/>
                  </a:lnTo>
                  <a:lnTo>
                    <a:pt x="103365" y="90957"/>
                  </a:lnTo>
                  <a:lnTo>
                    <a:pt x="104686" y="88900"/>
                  </a:lnTo>
                  <a:lnTo>
                    <a:pt x="105943" y="84645"/>
                  </a:lnTo>
                  <a:lnTo>
                    <a:pt x="105638" y="84340"/>
                  </a:lnTo>
                  <a:lnTo>
                    <a:pt x="102958" y="81661"/>
                  </a:lnTo>
                  <a:lnTo>
                    <a:pt x="112077" y="81826"/>
                  </a:lnTo>
                  <a:lnTo>
                    <a:pt x="112141" y="81661"/>
                  </a:lnTo>
                  <a:lnTo>
                    <a:pt x="114122" y="76949"/>
                  </a:lnTo>
                  <a:lnTo>
                    <a:pt x="128663" y="77444"/>
                  </a:lnTo>
                  <a:lnTo>
                    <a:pt x="129641" y="76949"/>
                  </a:lnTo>
                  <a:lnTo>
                    <a:pt x="135686" y="73926"/>
                  </a:lnTo>
                  <a:lnTo>
                    <a:pt x="137896" y="69519"/>
                  </a:lnTo>
                  <a:lnTo>
                    <a:pt x="138010" y="67449"/>
                  </a:lnTo>
                  <a:lnTo>
                    <a:pt x="138023" y="66725"/>
                  </a:lnTo>
                  <a:lnTo>
                    <a:pt x="138023" y="59499"/>
                  </a:lnTo>
                  <a:lnTo>
                    <a:pt x="138023" y="59182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15">
              <a:extLst>
                <a:ext uri="{FF2B5EF4-FFF2-40B4-BE49-F238E27FC236}">
                  <a16:creationId xmlns:a16="http://schemas.microsoft.com/office/drawing/2014/main" xmlns="" id="{23682C1E-2C52-0175-2D4A-026AAC8B45C1}"/>
                </a:ext>
              </a:extLst>
            </p:cNvPr>
            <p:cNvSpPr/>
            <p:nvPr/>
          </p:nvSpPr>
          <p:spPr>
            <a:xfrm>
              <a:off x="2553347" y="1096479"/>
              <a:ext cx="156210" cy="97790"/>
            </a:xfrm>
            <a:custGeom>
              <a:avLst/>
              <a:gdLst/>
              <a:ahLst/>
              <a:cxnLst/>
              <a:rect l="l" t="t" r="r" b="b"/>
              <a:pathLst>
                <a:path w="156210" h="97790">
                  <a:moveTo>
                    <a:pt x="78854" y="91643"/>
                  </a:moveTo>
                  <a:lnTo>
                    <a:pt x="49771" y="78752"/>
                  </a:lnTo>
                  <a:lnTo>
                    <a:pt x="42240" y="73647"/>
                  </a:lnTo>
                  <a:lnTo>
                    <a:pt x="35814" y="71120"/>
                  </a:lnTo>
                  <a:lnTo>
                    <a:pt x="32969" y="70129"/>
                  </a:lnTo>
                  <a:lnTo>
                    <a:pt x="24599" y="69786"/>
                  </a:lnTo>
                  <a:lnTo>
                    <a:pt x="17018" y="67894"/>
                  </a:lnTo>
                  <a:lnTo>
                    <a:pt x="11595" y="66103"/>
                  </a:lnTo>
                  <a:lnTo>
                    <a:pt x="8102" y="65239"/>
                  </a:lnTo>
                  <a:lnTo>
                    <a:pt x="4826" y="64071"/>
                  </a:lnTo>
                  <a:lnTo>
                    <a:pt x="2476" y="63157"/>
                  </a:lnTo>
                  <a:lnTo>
                    <a:pt x="1930" y="63461"/>
                  </a:lnTo>
                  <a:lnTo>
                    <a:pt x="1066" y="63893"/>
                  </a:lnTo>
                  <a:lnTo>
                    <a:pt x="0" y="64211"/>
                  </a:lnTo>
                  <a:lnTo>
                    <a:pt x="11811" y="69748"/>
                  </a:lnTo>
                  <a:lnTo>
                    <a:pt x="21640" y="70739"/>
                  </a:lnTo>
                  <a:lnTo>
                    <a:pt x="33274" y="75450"/>
                  </a:lnTo>
                  <a:lnTo>
                    <a:pt x="42075" y="95567"/>
                  </a:lnTo>
                  <a:lnTo>
                    <a:pt x="45212" y="97777"/>
                  </a:lnTo>
                  <a:lnTo>
                    <a:pt x="42227" y="86931"/>
                  </a:lnTo>
                  <a:lnTo>
                    <a:pt x="48996" y="87083"/>
                  </a:lnTo>
                  <a:lnTo>
                    <a:pt x="61087" y="88265"/>
                  </a:lnTo>
                  <a:lnTo>
                    <a:pt x="70523" y="89776"/>
                  </a:lnTo>
                  <a:lnTo>
                    <a:pt x="76657" y="91084"/>
                  </a:lnTo>
                  <a:lnTo>
                    <a:pt x="78854" y="91643"/>
                  </a:lnTo>
                  <a:close/>
                </a:path>
                <a:path w="156210" h="97790">
                  <a:moveTo>
                    <a:pt x="95986" y="101"/>
                  </a:moveTo>
                  <a:lnTo>
                    <a:pt x="91859" y="1778"/>
                  </a:lnTo>
                  <a:lnTo>
                    <a:pt x="91109" y="7988"/>
                  </a:lnTo>
                  <a:lnTo>
                    <a:pt x="87045" y="10807"/>
                  </a:lnTo>
                  <a:lnTo>
                    <a:pt x="84747" y="15354"/>
                  </a:lnTo>
                  <a:lnTo>
                    <a:pt x="90576" y="13589"/>
                  </a:lnTo>
                  <a:lnTo>
                    <a:pt x="94043" y="12636"/>
                  </a:lnTo>
                  <a:lnTo>
                    <a:pt x="95758" y="5778"/>
                  </a:lnTo>
                  <a:lnTo>
                    <a:pt x="95986" y="101"/>
                  </a:lnTo>
                  <a:close/>
                </a:path>
                <a:path w="156210" h="97790">
                  <a:moveTo>
                    <a:pt x="99593" y="85204"/>
                  </a:moveTo>
                  <a:lnTo>
                    <a:pt x="93624" y="81432"/>
                  </a:lnTo>
                  <a:lnTo>
                    <a:pt x="87020" y="75768"/>
                  </a:lnTo>
                  <a:lnTo>
                    <a:pt x="82308" y="74510"/>
                  </a:lnTo>
                  <a:lnTo>
                    <a:pt x="85445" y="87718"/>
                  </a:lnTo>
                  <a:lnTo>
                    <a:pt x="94564" y="86779"/>
                  </a:lnTo>
                  <a:lnTo>
                    <a:pt x="99593" y="85204"/>
                  </a:lnTo>
                  <a:close/>
                </a:path>
                <a:path w="156210" h="97790">
                  <a:moveTo>
                    <a:pt x="112306" y="22301"/>
                  </a:moveTo>
                  <a:lnTo>
                    <a:pt x="82550" y="22301"/>
                  </a:lnTo>
                  <a:lnTo>
                    <a:pt x="76695" y="22301"/>
                  </a:lnTo>
                  <a:lnTo>
                    <a:pt x="77609" y="23774"/>
                  </a:lnTo>
                  <a:lnTo>
                    <a:pt x="78193" y="25412"/>
                  </a:lnTo>
                  <a:lnTo>
                    <a:pt x="78117" y="27076"/>
                  </a:lnTo>
                  <a:lnTo>
                    <a:pt x="101257" y="24536"/>
                  </a:lnTo>
                  <a:lnTo>
                    <a:pt x="112306" y="22301"/>
                  </a:lnTo>
                  <a:close/>
                </a:path>
                <a:path w="156210" h="97790">
                  <a:moveTo>
                    <a:pt x="129463" y="61785"/>
                  </a:moveTo>
                  <a:lnTo>
                    <a:pt x="127101" y="55816"/>
                  </a:lnTo>
                  <a:lnTo>
                    <a:pt x="121132" y="58166"/>
                  </a:lnTo>
                  <a:lnTo>
                    <a:pt x="126949" y="60680"/>
                  </a:lnTo>
                  <a:lnTo>
                    <a:pt x="125539" y="63982"/>
                  </a:lnTo>
                  <a:lnTo>
                    <a:pt x="85356" y="51854"/>
                  </a:lnTo>
                  <a:lnTo>
                    <a:pt x="84442" y="51092"/>
                  </a:lnTo>
                  <a:lnTo>
                    <a:pt x="83870" y="50622"/>
                  </a:lnTo>
                  <a:lnTo>
                    <a:pt x="74917" y="44335"/>
                  </a:lnTo>
                  <a:lnTo>
                    <a:pt x="70662" y="40881"/>
                  </a:lnTo>
                  <a:lnTo>
                    <a:pt x="85293" y="39928"/>
                  </a:lnTo>
                  <a:lnTo>
                    <a:pt x="94881" y="42608"/>
                  </a:lnTo>
                  <a:lnTo>
                    <a:pt x="87490" y="44335"/>
                  </a:lnTo>
                  <a:lnTo>
                    <a:pt x="86080" y="47790"/>
                  </a:lnTo>
                  <a:lnTo>
                    <a:pt x="88747" y="51092"/>
                  </a:lnTo>
                  <a:lnTo>
                    <a:pt x="92202" y="52197"/>
                  </a:lnTo>
                  <a:lnTo>
                    <a:pt x="104787" y="47485"/>
                  </a:lnTo>
                  <a:lnTo>
                    <a:pt x="113271" y="51092"/>
                  </a:lnTo>
                  <a:lnTo>
                    <a:pt x="107454" y="57696"/>
                  </a:lnTo>
                  <a:lnTo>
                    <a:pt x="100063" y="57543"/>
                  </a:lnTo>
                  <a:lnTo>
                    <a:pt x="113118" y="59893"/>
                  </a:lnTo>
                  <a:lnTo>
                    <a:pt x="116420" y="57696"/>
                  </a:lnTo>
                  <a:lnTo>
                    <a:pt x="119710" y="55499"/>
                  </a:lnTo>
                  <a:lnTo>
                    <a:pt x="126479" y="50622"/>
                  </a:lnTo>
                  <a:lnTo>
                    <a:pt x="118160" y="47485"/>
                  </a:lnTo>
                  <a:lnTo>
                    <a:pt x="115633" y="46532"/>
                  </a:lnTo>
                  <a:lnTo>
                    <a:pt x="115112" y="46380"/>
                  </a:lnTo>
                  <a:lnTo>
                    <a:pt x="103835" y="43078"/>
                  </a:lnTo>
                  <a:lnTo>
                    <a:pt x="99745" y="46380"/>
                  </a:lnTo>
                  <a:lnTo>
                    <a:pt x="102425" y="40246"/>
                  </a:lnTo>
                  <a:lnTo>
                    <a:pt x="101866" y="39928"/>
                  </a:lnTo>
                  <a:lnTo>
                    <a:pt x="101473" y="39700"/>
                  </a:lnTo>
                  <a:lnTo>
                    <a:pt x="95821" y="36474"/>
                  </a:lnTo>
                  <a:lnTo>
                    <a:pt x="86855" y="35534"/>
                  </a:lnTo>
                  <a:lnTo>
                    <a:pt x="82613" y="38366"/>
                  </a:lnTo>
                  <a:lnTo>
                    <a:pt x="78689" y="39700"/>
                  </a:lnTo>
                  <a:lnTo>
                    <a:pt x="75552" y="38773"/>
                  </a:lnTo>
                  <a:lnTo>
                    <a:pt x="73482" y="37604"/>
                  </a:lnTo>
                  <a:lnTo>
                    <a:pt x="72199" y="39217"/>
                  </a:lnTo>
                  <a:lnTo>
                    <a:pt x="70561" y="40754"/>
                  </a:lnTo>
                  <a:lnTo>
                    <a:pt x="68503" y="41922"/>
                  </a:lnTo>
                  <a:lnTo>
                    <a:pt x="68199" y="42113"/>
                  </a:lnTo>
                  <a:lnTo>
                    <a:pt x="67703" y="42481"/>
                  </a:lnTo>
                  <a:lnTo>
                    <a:pt x="68046" y="44577"/>
                  </a:lnTo>
                  <a:lnTo>
                    <a:pt x="66890" y="46532"/>
                  </a:lnTo>
                  <a:lnTo>
                    <a:pt x="65163" y="51257"/>
                  </a:lnTo>
                  <a:lnTo>
                    <a:pt x="72555" y="51092"/>
                  </a:lnTo>
                  <a:lnTo>
                    <a:pt x="72402" y="63792"/>
                  </a:lnTo>
                  <a:lnTo>
                    <a:pt x="70040" y="61302"/>
                  </a:lnTo>
                  <a:lnTo>
                    <a:pt x="69405" y="71043"/>
                  </a:lnTo>
                  <a:lnTo>
                    <a:pt x="72872" y="76390"/>
                  </a:lnTo>
                  <a:lnTo>
                    <a:pt x="77901" y="82054"/>
                  </a:lnTo>
                  <a:lnTo>
                    <a:pt x="77266" y="75768"/>
                  </a:lnTo>
                  <a:lnTo>
                    <a:pt x="76327" y="67906"/>
                  </a:lnTo>
                  <a:lnTo>
                    <a:pt x="72580" y="63995"/>
                  </a:lnTo>
                  <a:lnTo>
                    <a:pt x="89535" y="64147"/>
                  </a:lnTo>
                  <a:lnTo>
                    <a:pt x="94665" y="71018"/>
                  </a:lnTo>
                  <a:lnTo>
                    <a:pt x="101193" y="72351"/>
                  </a:lnTo>
                  <a:lnTo>
                    <a:pt x="106845" y="71018"/>
                  </a:lnTo>
                  <a:lnTo>
                    <a:pt x="109181" y="69964"/>
                  </a:lnTo>
                  <a:lnTo>
                    <a:pt x="122110" y="71069"/>
                  </a:lnTo>
                  <a:lnTo>
                    <a:pt x="124218" y="69964"/>
                  </a:lnTo>
                  <a:lnTo>
                    <a:pt x="126949" y="68541"/>
                  </a:lnTo>
                  <a:lnTo>
                    <a:pt x="127990" y="67983"/>
                  </a:lnTo>
                  <a:lnTo>
                    <a:pt x="129438" y="64147"/>
                  </a:lnTo>
                  <a:lnTo>
                    <a:pt x="129463" y="61785"/>
                  </a:lnTo>
                  <a:close/>
                </a:path>
                <a:path w="156210" h="97790">
                  <a:moveTo>
                    <a:pt x="155714" y="5283"/>
                  </a:moveTo>
                  <a:lnTo>
                    <a:pt x="155232" y="0"/>
                  </a:lnTo>
                  <a:lnTo>
                    <a:pt x="137668" y="9588"/>
                  </a:lnTo>
                  <a:lnTo>
                    <a:pt x="120777" y="15976"/>
                  </a:lnTo>
                  <a:lnTo>
                    <a:pt x="86080" y="22212"/>
                  </a:lnTo>
                  <a:lnTo>
                    <a:pt x="112712" y="22212"/>
                  </a:lnTo>
                  <a:lnTo>
                    <a:pt x="120230" y="20688"/>
                  </a:lnTo>
                  <a:lnTo>
                    <a:pt x="133070" y="17183"/>
                  </a:lnTo>
                  <a:lnTo>
                    <a:pt x="137795" y="15646"/>
                  </a:lnTo>
                  <a:lnTo>
                    <a:pt x="155714" y="5283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16">
              <a:extLst>
                <a:ext uri="{FF2B5EF4-FFF2-40B4-BE49-F238E27FC236}">
                  <a16:creationId xmlns:a16="http://schemas.microsoft.com/office/drawing/2014/main" xmlns="" id="{B1279B92-DA67-4134-AE0C-BE0AD32F19B4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73959" y="1138300"/>
              <a:ext cx="6642" cy="2565"/>
            </a:xfrm>
            <a:prstGeom prst="rect">
              <a:avLst/>
            </a:prstGeom>
          </p:spPr>
        </p:pic>
        <p:pic>
          <p:nvPicPr>
            <p:cNvPr id="55" name="object 17">
              <a:extLst>
                <a:ext uri="{FF2B5EF4-FFF2-40B4-BE49-F238E27FC236}">
                  <a16:creationId xmlns:a16="http://schemas.microsoft.com/office/drawing/2014/main" xmlns="" id="{65906B94-1389-1DDF-92A0-89B936BC64CF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56455" y="1083891"/>
              <a:ext cx="76104" cy="82643"/>
            </a:xfrm>
            <a:prstGeom prst="rect">
              <a:avLst/>
            </a:prstGeom>
          </p:spPr>
        </p:pic>
        <p:pic>
          <p:nvPicPr>
            <p:cNvPr id="56" name="object 18">
              <a:extLst>
                <a:ext uri="{FF2B5EF4-FFF2-40B4-BE49-F238E27FC236}">
                  <a16:creationId xmlns:a16="http://schemas.microsoft.com/office/drawing/2014/main" xmlns="" id="{DB07808D-52F8-8DE5-2CC5-5D20B395F143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65742" y="1137170"/>
              <a:ext cx="29248" cy="15773"/>
            </a:xfrm>
            <a:prstGeom prst="rect">
              <a:avLst/>
            </a:prstGeom>
          </p:spPr>
        </p:pic>
        <p:pic>
          <p:nvPicPr>
            <p:cNvPr id="57" name="object 19">
              <a:extLst>
                <a:ext uri="{FF2B5EF4-FFF2-40B4-BE49-F238E27FC236}">
                  <a16:creationId xmlns:a16="http://schemas.microsoft.com/office/drawing/2014/main" xmlns="" id="{988CA873-70EC-665C-CA14-E0B296352E01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43159" y="1040348"/>
              <a:ext cx="314471" cy="127342"/>
            </a:xfrm>
            <a:prstGeom prst="rect">
              <a:avLst/>
            </a:prstGeom>
          </p:spPr>
        </p:pic>
        <p:pic>
          <p:nvPicPr>
            <p:cNvPr id="58" name="object 20">
              <a:extLst>
                <a:ext uri="{FF2B5EF4-FFF2-40B4-BE49-F238E27FC236}">
                  <a16:creationId xmlns:a16="http://schemas.microsoft.com/office/drawing/2014/main" xmlns="" id="{CD0743B2-511B-80D0-BBEB-6A1DEB1A56B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33345" y="693369"/>
              <a:ext cx="33858" cy="6921"/>
            </a:xfrm>
            <a:prstGeom prst="rect">
              <a:avLst/>
            </a:prstGeom>
          </p:spPr>
        </p:pic>
        <p:sp>
          <p:nvSpPr>
            <p:cNvPr id="59" name="object 21">
              <a:extLst>
                <a:ext uri="{FF2B5EF4-FFF2-40B4-BE49-F238E27FC236}">
                  <a16:creationId xmlns:a16="http://schemas.microsoft.com/office/drawing/2014/main" xmlns="" id="{5B803722-519C-A1DA-0FA1-23EE423F21FA}"/>
                </a:ext>
              </a:extLst>
            </p:cNvPr>
            <p:cNvSpPr/>
            <p:nvPr/>
          </p:nvSpPr>
          <p:spPr>
            <a:xfrm>
              <a:off x="2375940" y="654591"/>
              <a:ext cx="37465" cy="31750"/>
            </a:xfrm>
            <a:custGeom>
              <a:avLst/>
              <a:gdLst/>
              <a:ahLst/>
              <a:cxnLst/>
              <a:rect l="l" t="t" r="r" b="b"/>
              <a:pathLst>
                <a:path w="37464" h="31750">
                  <a:moveTo>
                    <a:pt x="15100" y="0"/>
                  </a:moveTo>
                  <a:lnTo>
                    <a:pt x="14376" y="177"/>
                  </a:lnTo>
                  <a:lnTo>
                    <a:pt x="14040" y="533"/>
                  </a:lnTo>
                  <a:lnTo>
                    <a:pt x="13995" y="2082"/>
                  </a:lnTo>
                  <a:lnTo>
                    <a:pt x="14096" y="2387"/>
                  </a:lnTo>
                  <a:lnTo>
                    <a:pt x="14414" y="15824"/>
                  </a:lnTo>
                  <a:lnTo>
                    <a:pt x="4038" y="20459"/>
                  </a:lnTo>
                  <a:lnTo>
                    <a:pt x="1676" y="21399"/>
                  </a:lnTo>
                  <a:lnTo>
                    <a:pt x="419" y="21717"/>
                  </a:lnTo>
                  <a:lnTo>
                    <a:pt x="0" y="21755"/>
                  </a:lnTo>
                  <a:lnTo>
                    <a:pt x="2971" y="22898"/>
                  </a:lnTo>
                  <a:lnTo>
                    <a:pt x="11582" y="26377"/>
                  </a:lnTo>
                  <a:lnTo>
                    <a:pt x="18745" y="31203"/>
                  </a:lnTo>
                  <a:lnTo>
                    <a:pt x="29286" y="30454"/>
                  </a:lnTo>
                  <a:lnTo>
                    <a:pt x="36804" y="17792"/>
                  </a:lnTo>
                  <a:lnTo>
                    <a:pt x="37020" y="17500"/>
                  </a:lnTo>
                  <a:lnTo>
                    <a:pt x="37325" y="16992"/>
                  </a:lnTo>
                  <a:lnTo>
                    <a:pt x="35890" y="14020"/>
                  </a:lnTo>
                  <a:lnTo>
                    <a:pt x="35255" y="12192"/>
                  </a:lnTo>
                  <a:lnTo>
                    <a:pt x="35090" y="11798"/>
                  </a:lnTo>
                  <a:lnTo>
                    <a:pt x="29946" y="3937"/>
                  </a:lnTo>
                  <a:lnTo>
                    <a:pt x="21666" y="1346"/>
                  </a:lnTo>
                  <a:lnTo>
                    <a:pt x="18046" y="533"/>
                  </a:lnTo>
                  <a:lnTo>
                    <a:pt x="15100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22">
              <a:extLst>
                <a:ext uri="{FF2B5EF4-FFF2-40B4-BE49-F238E27FC236}">
                  <a16:creationId xmlns:a16="http://schemas.microsoft.com/office/drawing/2014/main" xmlns="" id="{E31DAF71-99E7-3FD4-A02A-804849FF0747}"/>
                </a:ext>
              </a:extLst>
            </p:cNvPr>
            <p:cNvSpPr/>
            <p:nvPr/>
          </p:nvSpPr>
          <p:spPr>
            <a:xfrm>
              <a:off x="2365904" y="642910"/>
              <a:ext cx="99695" cy="56515"/>
            </a:xfrm>
            <a:custGeom>
              <a:avLst/>
              <a:gdLst/>
              <a:ahLst/>
              <a:cxnLst/>
              <a:rect l="l" t="t" r="r" b="b"/>
              <a:pathLst>
                <a:path w="99694" h="56515">
                  <a:moveTo>
                    <a:pt x="74412" y="28244"/>
                  </a:moveTo>
                  <a:lnTo>
                    <a:pt x="47536" y="28244"/>
                  </a:lnTo>
                  <a:lnTo>
                    <a:pt x="48152" y="29870"/>
                  </a:lnTo>
                  <a:lnTo>
                    <a:pt x="48641" y="31584"/>
                  </a:lnTo>
                  <a:lnTo>
                    <a:pt x="70167" y="54635"/>
                  </a:lnTo>
                  <a:lnTo>
                    <a:pt x="73079" y="55276"/>
                  </a:lnTo>
                  <a:lnTo>
                    <a:pt x="80146" y="55954"/>
                  </a:lnTo>
                  <a:lnTo>
                    <a:pt x="89418" y="55077"/>
                  </a:lnTo>
                  <a:lnTo>
                    <a:pt x="94132" y="53149"/>
                  </a:lnTo>
                  <a:lnTo>
                    <a:pt x="81340" y="53136"/>
                  </a:lnTo>
                  <a:lnTo>
                    <a:pt x="76073" y="52565"/>
                  </a:lnTo>
                  <a:lnTo>
                    <a:pt x="90545" y="52565"/>
                  </a:lnTo>
                  <a:lnTo>
                    <a:pt x="96735" y="48933"/>
                  </a:lnTo>
                  <a:lnTo>
                    <a:pt x="91734" y="47757"/>
                  </a:lnTo>
                  <a:lnTo>
                    <a:pt x="84964" y="43786"/>
                  </a:lnTo>
                  <a:lnTo>
                    <a:pt x="77663" y="35381"/>
                  </a:lnTo>
                  <a:lnTo>
                    <a:pt x="74412" y="28244"/>
                  </a:lnTo>
                  <a:close/>
                </a:path>
                <a:path w="99694" h="56515">
                  <a:moveTo>
                    <a:pt x="69951" y="54597"/>
                  </a:moveTo>
                  <a:lnTo>
                    <a:pt x="70127" y="54635"/>
                  </a:lnTo>
                  <a:lnTo>
                    <a:pt x="69951" y="54597"/>
                  </a:lnTo>
                  <a:close/>
                </a:path>
                <a:path w="99694" h="56515">
                  <a:moveTo>
                    <a:pt x="97497" y="48475"/>
                  </a:moveTo>
                  <a:lnTo>
                    <a:pt x="90233" y="53098"/>
                  </a:lnTo>
                  <a:lnTo>
                    <a:pt x="81534" y="53149"/>
                  </a:lnTo>
                  <a:lnTo>
                    <a:pt x="94132" y="53149"/>
                  </a:lnTo>
                  <a:lnTo>
                    <a:pt x="99161" y="51092"/>
                  </a:lnTo>
                  <a:lnTo>
                    <a:pt x="98501" y="49987"/>
                  </a:lnTo>
                  <a:lnTo>
                    <a:pt x="98107" y="49390"/>
                  </a:lnTo>
                  <a:lnTo>
                    <a:pt x="98686" y="48996"/>
                  </a:lnTo>
                  <a:lnTo>
                    <a:pt x="97840" y="48983"/>
                  </a:lnTo>
                  <a:lnTo>
                    <a:pt x="97497" y="48475"/>
                  </a:lnTo>
                  <a:close/>
                </a:path>
                <a:path w="99694" h="56515">
                  <a:moveTo>
                    <a:pt x="81412" y="53136"/>
                  </a:moveTo>
                  <a:close/>
                </a:path>
                <a:path w="99694" h="56515">
                  <a:moveTo>
                    <a:pt x="90545" y="52565"/>
                  </a:moveTo>
                  <a:lnTo>
                    <a:pt x="76073" y="52565"/>
                  </a:lnTo>
                  <a:lnTo>
                    <a:pt x="81412" y="53136"/>
                  </a:lnTo>
                  <a:lnTo>
                    <a:pt x="89636" y="53098"/>
                  </a:lnTo>
                  <a:lnTo>
                    <a:pt x="90545" y="52565"/>
                  </a:lnTo>
                  <a:close/>
                </a:path>
                <a:path w="99694" h="56515">
                  <a:moveTo>
                    <a:pt x="98742" y="48958"/>
                  </a:moveTo>
                  <a:lnTo>
                    <a:pt x="98412" y="48996"/>
                  </a:lnTo>
                  <a:lnTo>
                    <a:pt x="98686" y="48996"/>
                  </a:lnTo>
                  <a:close/>
                </a:path>
                <a:path w="99694" h="56515">
                  <a:moveTo>
                    <a:pt x="7010" y="14211"/>
                  </a:moveTo>
                  <a:lnTo>
                    <a:pt x="4521" y="14871"/>
                  </a:lnTo>
                  <a:lnTo>
                    <a:pt x="0" y="20078"/>
                  </a:lnTo>
                  <a:lnTo>
                    <a:pt x="1911" y="26708"/>
                  </a:lnTo>
                  <a:lnTo>
                    <a:pt x="2997" y="31102"/>
                  </a:lnTo>
                  <a:lnTo>
                    <a:pt x="8242" y="33731"/>
                  </a:lnTo>
                  <a:lnTo>
                    <a:pt x="10337" y="33705"/>
                  </a:lnTo>
                  <a:lnTo>
                    <a:pt x="12623" y="32727"/>
                  </a:lnTo>
                  <a:lnTo>
                    <a:pt x="18513" y="30568"/>
                  </a:lnTo>
                  <a:lnTo>
                    <a:pt x="8788" y="30568"/>
                  </a:lnTo>
                  <a:lnTo>
                    <a:pt x="6019" y="29184"/>
                  </a:lnTo>
                  <a:lnTo>
                    <a:pt x="5067" y="26708"/>
                  </a:lnTo>
                  <a:lnTo>
                    <a:pt x="4820" y="25717"/>
                  </a:lnTo>
                  <a:lnTo>
                    <a:pt x="4461" y="24523"/>
                  </a:lnTo>
                  <a:lnTo>
                    <a:pt x="3708" y="20497"/>
                  </a:lnTo>
                  <a:lnTo>
                    <a:pt x="6086" y="17767"/>
                  </a:lnTo>
                  <a:lnTo>
                    <a:pt x="7658" y="17424"/>
                  </a:lnTo>
                  <a:lnTo>
                    <a:pt x="15220" y="17424"/>
                  </a:lnTo>
                  <a:lnTo>
                    <a:pt x="15062" y="17399"/>
                  </a:lnTo>
                  <a:lnTo>
                    <a:pt x="13322" y="15595"/>
                  </a:lnTo>
                  <a:lnTo>
                    <a:pt x="10858" y="14859"/>
                  </a:lnTo>
                  <a:lnTo>
                    <a:pt x="10325" y="14719"/>
                  </a:lnTo>
                  <a:lnTo>
                    <a:pt x="7010" y="14211"/>
                  </a:lnTo>
                  <a:close/>
                </a:path>
                <a:path w="99694" h="56515">
                  <a:moveTo>
                    <a:pt x="24131" y="14363"/>
                  </a:moveTo>
                  <a:lnTo>
                    <a:pt x="21056" y="14363"/>
                  </a:lnTo>
                  <a:lnTo>
                    <a:pt x="21132" y="14782"/>
                  </a:lnTo>
                  <a:lnTo>
                    <a:pt x="21131" y="17399"/>
                  </a:lnTo>
                  <a:lnTo>
                    <a:pt x="21348" y="26174"/>
                  </a:lnTo>
                  <a:lnTo>
                    <a:pt x="11493" y="29870"/>
                  </a:lnTo>
                  <a:lnTo>
                    <a:pt x="9982" y="30518"/>
                  </a:lnTo>
                  <a:lnTo>
                    <a:pt x="8788" y="30568"/>
                  </a:lnTo>
                  <a:lnTo>
                    <a:pt x="18513" y="30568"/>
                  </a:lnTo>
                  <a:lnTo>
                    <a:pt x="24472" y="28384"/>
                  </a:lnTo>
                  <a:lnTo>
                    <a:pt x="24131" y="14363"/>
                  </a:lnTo>
                  <a:close/>
                </a:path>
                <a:path w="99694" h="56515">
                  <a:moveTo>
                    <a:pt x="69634" y="11658"/>
                  </a:moveTo>
                  <a:lnTo>
                    <a:pt x="25234" y="11658"/>
                  </a:lnTo>
                  <a:lnTo>
                    <a:pt x="26771" y="11976"/>
                  </a:lnTo>
                  <a:lnTo>
                    <a:pt x="38722" y="13703"/>
                  </a:lnTo>
                  <a:lnTo>
                    <a:pt x="45123" y="23482"/>
                  </a:lnTo>
                  <a:lnTo>
                    <a:pt x="45306" y="23926"/>
                  </a:lnTo>
                  <a:lnTo>
                    <a:pt x="46228" y="26555"/>
                  </a:lnTo>
                  <a:lnTo>
                    <a:pt x="48298" y="30530"/>
                  </a:lnTo>
                  <a:lnTo>
                    <a:pt x="48069" y="29730"/>
                  </a:lnTo>
                  <a:lnTo>
                    <a:pt x="47811" y="28968"/>
                  </a:lnTo>
                  <a:lnTo>
                    <a:pt x="47536" y="28244"/>
                  </a:lnTo>
                  <a:lnTo>
                    <a:pt x="74412" y="28244"/>
                  </a:lnTo>
                  <a:lnTo>
                    <a:pt x="71069" y="20904"/>
                  </a:lnTo>
                  <a:lnTo>
                    <a:pt x="70196" y="12705"/>
                  </a:lnTo>
                  <a:lnTo>
                    <a:pt x="69634" y="11658"/>
                  </a:lnTo>
                  <a:close/>
                </a:path>
                <a:path w="99694" h="56515">
                  <a:moveTo>
                    <a:pt x="17181" y="17729"/>
                  </a:moveTo>
                  <a:lnTo>
                    <a:pt x="9677" y="17729"/>
                  </a:lnTo>
                  <a:lnTo>
                    <a:pt x="9855" y="17767"/>
                  </a:lnTo>
                  <a:lnTo>
                    <a:pt x="10541" y="17970"/>
                  </a:lnTo>
                  <a:lnTo>
                    <a:pt x="12941" y="18986"/>
                  </a:lnTo>
                  <a:lnTo>
                    <a:pt x="13906" y="21513"/>
                  </a:lnTo>
                  <a:lnTo>
                    <a:pt x="13677" y="22580"/>
                  </a:lnTo>
                  <a:lnTo>
                    <a:pt x="13100" y="23482"/>
                  </a:lnTo>
                  <a:lnTo>
                    <a:pt x="12985" y="23926"/>
                  </a:lnTo>
                  <a:lnTo>
                    <a:pt x="13931" y="24523"/>
                  </a:lnTo>
                  <a:lnTo>
                    <a:pt x="13525" y="25044"/>
                  </a:lnTo>
                  <a:lnTo>
                    <a:pt x="13220" y="25349"/>
                  </a:lnTo>
                  <a:lnTo>
                    <a:pt x="17259" y="25717"/>
                  </a:lnTo>
                  <a:lnTo>
                    <a:pt x="18821" y="23926"/>
                  </a:lnTo>
                  <a:lnTo>
                    <a:pt x="20231" y="21450"/>
                  </a:lnTo>
                  <a:lnTo>
                    <a:pt x="20802" y="18110"/>
                  </a:lnTo>
                  <a:lnTo>
                    <a:pt x="18732" y="17945"/>
                  </a:lnTo>
                  <a:lnTo>
                    <a:pt x="17181" y="17729"/>
                  </a:lnTo>
                  <a:close/>
                </a:path>
                <a:path w="99694" h="56515">
                  <a:moveTo>
                    <a:pt x="9761" y="17752"/>
                  </a:moveTo>
                  <a:close/>
                </a:path>
                <a:path w="99694" h="56515">
                  <a:moveTo>
                    <a:pt x="15220" y="17424"/>
                  </a:moveTo>
                  <a:lnTo>
                    <a:pt x="7658" y="17424"/>
                  </a:lnTo>
                  <a:lnTo>
                    <a:pt x="9761" y="17752"/>
                  </a:lnTo>
                  <a:lnTo>
                    <a:pt x="17181" y="17729"/>
                  </a:lnTo>
                  <a:lnTo>
                    <a:pt x="15220" y="17424"/>
                  </a:lnTo>
                  <a:close/>
                </a:path>
                <a:path w="99694" h="56515">
                  <a:moveTo>
                    <a:pt x="21061" y="14579"/>
                  </a:moveTo>
                  <a:lnTo>
                    <a:pt x="21066" y="14782"/>
                  </a:lnTo>
                  <a:lnTo>
                    <a:pt x="21061" y="14579"/>
                  </a:lnTo>
                  <a:close/>
                </a:path>
                <a:path w="99694" h="56515">
                  <a:moveTo>
                    <a:pt x="24879" y="8432"/>
                  </a:moveTo>
                  <a:lnTo>
                    <a:pt x="23025" y="8801"/>
                  </a:lnTo>
                  <a:lnTo>
                    <a:pt x="20430" y="11658"/>
                  </a:lnTo>
                  <a:lnTo>
                    <a:pt x="20309" y="11976"/>
                  </a:lnTo>
                  <a:lnTo>
                    <a:pt x="21061" y="14579"/>
                  </a:lnTo>
                  <a:lnTo>
                    <a:pt x="21056" y="14363"/>
                  </a:lnTo>
                  <a:lnTo>
                    <a:pt x="24131" y="14363"/>
                  </a:lnTo>
                  <a:lnTo>
                    <a:pt x="24019" y="13703"/>
                  </a:lnTo>
                  <a:lnTo>
                    <a:pt x="23939" y="13436"/>
                  </a:lnTo>
                  <a:lnTo>
                    <a:pt x="23837" y="12471"/>
                  </a:lnTo>
                  <a:lnTo>
                    <a:pt x="24422" y="11836"/>
                  </a:lnTo>
                  <a:lnTo>
                    <a:pt x="25234" y="11658"/>
                  </a:lnTo>
                  <a:lnTo>
                    <a:pt x="69634" y="11658"/>
                  </a:lnTo>
                  <a:lnTo>
                    <a:pt x="68345" y="9258"/>
                  </a:lnTo>
                  <a:lnTo>
                    <a:pt x="28879" y="9258"/>
                  </a:lnTo>
                  <a:lnTo>
                    <a:pt x="27901" y="9042"/>
                  </a:lnTo>
                  <a:lnTo>
                    <a:pt x="27317" y="8953"/>
                  </a:lnTo>
                  <a:lnTo>
                    <a:pt x="24879" y="8432"/>
                  </a:lnTo>
                  <a:close/>
                </a:path>
                <a:path w="99694" h="56515">
                  <a:moveTo>
                    <a:pt x="47332" y="0"/>
                  </a:moveTo>
                  <a:lnTo>
                    <a:pt x="45288" y="1752"/>
                  </a:lnTo>
                  <a:lnTo>
                    <a:pt x="37909" y="6324"/>
                  </a:lnTo>
                  <a:lnTo>
                    <a:pt x="28879" y="9258"/>
                  </a:lnTo>
                  <a:lnTo>
                    <a:pt x="68345" y="9258"/>
                  </a:lnTo>
                  <a:lnTo>
                    <a:pt x="67613" y="7894"/>
                  </a:lnTo>
                  <a:lnTo>
                    <a:pt x="61255" y="4600"/>
                  </a:lnTo>
                  <a:lnTo>
                    <a:pt x="49060" y="952"/>
                  </a:lnTo>
                  <a:lnTo>
                    <a:pt x="47332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23">
              <a:extLst>
                <a:ext uri="{FF2B5EF4-FFF2-40B4-BE49-F238E27FC236}">
                  <a16:creationId xmlns:a16="http://schemas.microsoft.com/office/drawing/2014/main" xmlns="" id="{65315CAE-6486-E01F-34F2-BBF485F0B198}"/>
                </a:ext>
              </a:extLst>
            </p:cNvPr>
            <p:cNvSpPr/>
            <p:nvPr/>
          </p:nvSpPr>
          <p:spPr>
            <a:xfrm>
              <a:off x="2369654" y="660501"/>
              <a:ext cx="16510" cy="15875"/>
            </a:xfrm>
            <a:custGeom>
              <a:avLst/>
              <a:gdLst/>
              <a:ahLst/>
              <a:cxnLst/>
              <a:rect l="l" t="t" r="r" b="b"/>
              <a:pathLst>
                <a:path w="16510" h="15875">
                  <a:moveTo>
                    <a:pt x="13589" y="8026"/>
                  </a:moveTo>
                  <a:lnTo>
                    <a:pt x="12687" y="7912"/>
                  </a:lnTo>
                  <a:lnTo>
                    <a:pt x="11772" y="7797"/>
                  </a:lnTo>
                  <a:lnTo>
                    <a:pt x="11455" y="7759"/>
                  </a:lnTo>
                  <a:lnTo>
                    <a:pt x="10401" y="7632"/>
                  </a:lnTo>
                  <a:lnTo>
                    <a:pt x="10680" y="7264"/>
                  </a:lnTo>
                  <a:lnTo>
                    <a:pt x="9105" y="6261"/>
                  </a:lnTo>
                  <a:lnTo>
                    <a:pt x="9918" y="4991"/>
                  </a:lnTo>
                  <a:lnTo>
                    <a:pt x="10147" y="3924"/>
                  </a:lnTo>
                  <a:lnTo>
                    <a:pt x="9182" y="1397"/>
                  </a:lnTo>
                  <a:lnTo>
                    <a:pt x="6781" y="393"/>
                  </a:lnTo>
                  <a:lnTo>
                    <a:pt x="5842" y="139"/>
                  </a:lnTo>
                  <a:lnTo>
                    <a:pt x="5003" y="12"/>
                  </a:lnTo>
                  <a:lnTo>
                    <a:pt x="4076" y="0"/>
                  </a:lnTo>
                  <a:lnTo>
                    <a:pt x="3251" y="177"/>
                  </a:lnTo>
                  <a:lnTo>
                    <a:pt x="2527" y="482"/>
                  </a:lnTo>
                  <a:lnTo>
                    <a:pt x="1879" y="876"/>
                  </a:lnTo>
                  <a:lnTo>
                    <a:pt x="1346" y="1320"/>
                  </a:lnTo>
                  <a:lnTo>
                    <a:pt x="0" y="3187"/>
                  </a:lnTo>
                  <a:lnTo>
                    <a:pt x="685" y="6858"/>
                  </a:lnTo>
                  <a:lnTo>
                    <a:pt x="1092" y="8229"/>
                  </a:lnTo>
                  <a:lnTo>
                    <a:pt x="1308" y="9118"/>
                  </a:lnTo>
                  <a:lnTo>
                    <a:pt x="2260" y="11595"/>
                  </a:lnTo>
                  <a:lnTo>
                    <a:pt x="5041" y="12979"/>
                  </a:lnTo>
                  <a:lnTo>
                    <a:pt x="6223" y="12928"/>
                  </a:lnTo>
                  <a:lnTo>
                    <a:pt x="7962" y="12192"/>
                  </a:lnTo>
                  <a:lnTo>
                    <a:pt x="10998" y="11061"/>
                  </a:lnTo>
                  <a:lnTo>
                    <a:pt x="13589" y="8026"/>
                  </a:lnTo>
                  <a:close/>
                </a:path>
                <a:path w="16510" h="15875">
                  <a:moveTo>
                    <a:pt x="16040" y="9829"/>
                  </a:moveTo>
                  <a:lnTo>
                    <a:pt x="12788" y="13703"/>
                  </a:lnTo>
                  <a:lnTo>
                    <a:pt x="8877" y="15138"/>
                  </a:lnTo>
                  <a:lnTo>
                    <a:pt x="8255" y="15405"/>
                  </a:lnTo>
                  <a:lnTo>
                    <a:pt x="7658" y="15595"/>
                  </a:lnTo>
                  <a:lnTo>
                    <a:pt x="7073" y="15722"/>
                  </a:lnTo>
                  <a:lnTo>
                    <a:pt x="10972" y="15773"/>
                  </a:lnTo>
                  <a:lnTo>
                    <a:pt x="14427" y="11950"/>
                  </a:lnTo>
                  <a:lnTo>
                    <a:pt x="16040" y="982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24">
              <a:extLst>
                <a:ext uri="{FF2B5EF4-FFF2-40B4-BE49-F238E27FC236}">
                  <a16:creationId xmlns:a16="http://schemas.microsoft.com/office/drawing/2014/main" xmlns="" id="{D3552C64-1139-28E3-92E7-6189A72BAFB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01646" y="666851"/>
              <a:ext cx="12280" cy="12776"/>
            </a:xfrm>
            <a:prstGeom prst="rect">
              <a:avLst/>
            </a:prstGeom>
          </p:spPr>
        </p:pic>
        <p:pic>
          <p:nvPicPr>
            <p:cNvPr id="63" name="object 25">
              <a:extLst>
                <a:ext uri="{FF2B5EF4-FFF2-40B4-BE49-F238E27FC236}">
                  <a16:creationId xmlns:a16="http://schemas.microsoft.com/office/drawing/2014/main" xmlns="" id="{0F89AB17-071C-6813-4291-8907B6A2378A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37415" y="610693"/>
              <a:ext cx="300641" cy="589058"/>
            </a:xfrm>
            <a:prstGeom prst="rect">
              <a:avLst/>
            </a:prstGeom>
          </p:spPr>
        </p:pic>
        <p:pic>
          <p:nvPicPr>
            <p:cNvPr id="64" name="object 26">
              <a:extLst>
                <a:ext uri="{FF2B5EF4-FFF2-40B4-BE49-F238E27FC236}">
                  <a16:creationId xmlns:a16="http://schemas.microsoft.com/office/drawing/2014/main" xmlns="" id="{7B755C44-24A4-2F1A-DEFA-BFE11D40B7F1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05722" y="1138300"/>
              <a:ext cx="6642" cy="2565"/>
            </a:xfrm>
            <a:prstGeom prst="rect">
              <a:avLst/>
            </a:prstGeom>
          </p:spPr>
        </p:pic>
        <p:pic>
          <p:nvPicPr>
            <p:cNvPr id="65" name="object 27">
              <a:extLst>
                <a:ext uri="{FF2B5EF4-FFF2-40B4-BE49-F238E27FC236}">
                  <a16:creationId xmlns:a16="http://schemas.microsoft.com/office/drawing/2014/main" xmlns="" id="{8327032A-DB51-7C9D-EFC4-9385B216F20B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53760" y="1083891"/>
              <a:ext cx="76104" cy="82643"/>
            </a:xfrm>
            <a:prstGeom prst="rect">
              <a:avLst/>
            </a:prstGeom>
          </p:spPr>
        </p:pic>
        <p:pic>
          <p:nvPicPr>
            <p:cNvPr id="66" name="object 28">
              <a:extLst>
                <a:ext uri="{FF2B5EF4-FFF2-40B4-BE49-F238E27FC236}">
                  <a16:creationId xmlns:a16="http://schemas.microsoft.com/office/drawing/2014/main" xmlns="" id="{B5047B7F-4A50-D8D3-FDD4-09CC6A68DF6D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91346" y="1137171"/>
              <a:ext cx="29248" cy="15773"/>
            </a:xfrm>
            <a:prstGeom prst="rect">
              <a:avLst/>
            </a:prstGeom>
          </p:spPr>
        </p:pic>
        <p:sp>
          <p:nvSpPr>
            <p:cNvPr id="67" name="object 29">
              <a:extLst>
                <a:ext uri="{FF2B5EF4-FFF2-40B4-BE49-F238E27FC236}">
                  <a16:creationId xmlns:a16="http://schemas.microsoft.com/office/drawing/2014/main" xmlns="" id="{5B908974-2305-AE19-CA41-B8561C41DC61}"/>
                </a:ext>
              </a:extLst>
            </p:cNvPr>
            <p:cNvSpPr/>
            <p:nvPr/>
          </p:nvSpPr>
          <p:spPr>
            <a:xfrm>
              <a:off x="2532797" y="546162"/>
              <a:ext cx="20955" cy="20320"/>
            </a:xfrm>
            <a:custGeom>
              <a:avLst/>
              <a:gdLst/>
              <a:ahLst/>
              <a:cxnLst/>
              <a:rect l="l" t="t" r="r" b="b"/>
              <a:pathLst>
                <a:path w="20955" h="20320">
                  <a:moveTo>
                    <a:pt x="16090" y="0"/>
                  </a:moveTo>
                  <a:lnTo>
                    <a:pt x="10363" y="0"/>
                  </a:lnTo>
                  <a:lnTo>
                    <a:pt x="4635" y="0"/>
                  </a:lnTo>
                  <a:lnTo>
                    <a:pt x="0" y="4533"/>
                  </a:lnTo>
                  <a:lnTo>
                    <a:pt x="0" y="15697"/>
                  </a:lnTo>
                  <a:lnTo>
                    <a:pt x="4635" y="20231"/>
                  </a:lnTo>
                  <a:lnTo>
                    <a:pt x="16090" y="20231"/>
                  </a:lnTo>
                  <a:lnTo>
                    <a:pt x="20726" y="15697"/>
                  </a:lnTo>
                  <a:lnTo>
                    <a:pt x="20726" y="4533"/>
                  </a:lnTo>
                  <a:lnTo>
                    <a:pt x="1609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30">
              <a:extLst>
                <a:ext uri="{FF2B5EF4-FFF2-40B4-BE49-F238E27FC236}">
                  <a16:creationId xmlns:a16="http://schemas.microsoft.com/office/drawing/2014/main" xmlns="" id="{3B4EA6B9-0C1D-5220-05CC-4393F95AFCE8}"/>
                </a:ext>
              </a:extLst>
            </p:cNvPr>
            <p:cNvSpPr/>
            <p:nvPr/>
          </p:nvSpPr>
          <p:spPr>
            <a:xfrm>
              <a:off x="2422779" y="551598"/>
              <a:ext cx="128905" cy="86995"/>
            </a:xfrm>
            <a:custGeom>
              <a:avLst/>
              <a:gdLst/>
              <a:ahLst/>
              <a:cxnLst/>
              <a:rect l="l" t="t" r="r" b="b"/>
              <a:pathLst>
                <a:path w="128905" h="86995">
                  <a:moveTo>
                    <a:pt x="9779" y="84848"/>
                  </a:moveTo>
                  <a:lnTo>
                    <a:pt x="6121" y="70827"/>
                  </a:lnTo>
                  <a:lnTo>
                    <a:pt x="4025" y="69240"/>
                  </a:lnTo>
                  <a:lnTo>
                    <a:pt x="1981" y="67500"/>
                  </a:lnTo>
                  <a:lnTo>
                    <a:pt x="0" y="65570"/>
                  </a:lnTo>
                  <a:lnTo>
                    <a:pt x="2451" y="82880"/>
                  </a:lnTo>
                  <a:lnTo>
                    <a:pt x="9779" y="84848"/>
                  </a:lnTo>
                  <a:close/>
                </a:path>
                <a:path w="128905" h="86995">
                  <a:moveTo>
                    <a:pt x="24650" y="86410"/>
                  </a:moveTo>
                  <a:lnTo>
                    <a:pt x="23406" y="84480"/>
                  </a:lnTo>
                  <a:lnTo>
                    <a:pt x="21894" y="82042"/>
                  </a:lnTo>
                  <a:lnTo>
                    <a:pt x="20256" y="79222"/>
                  </a:lnTo>
                  <a:lnTo>
                    <a:pt x="15798" y="77216"/>
                  </a:lnTo>
                  <a:lnTo>
                    <a:pt x="11290" y="74650"/>
                  </a:lnTo>
                  <a:lnTo>
                    <a:pt x="6959" y="71450"/>
                  </a:lnTo>
                  <a:lnTo>
                    <a:pt x="7823" y="73469"/>
                  </a:lnTo>
                  <a:lnTo>
                    <a:pt x="22682" y="86194"/>
                  </a:lnTo>
                  <a:lnTo>
                    <a:pt x="24650" y="86410"/>
                  </a:lnTo>
                  <a:close/>
                </a:path>
                <a:path w="128905" h="86995">
                  <a:moveTo>
                    <a:pt x="125171" y="2095"/>
                  </a:moveTo>
                  <a:lnTo>
                    <a:pt x="123024" y="0"/>
                  </a:lnTo>
                  <a:lnTo>
                    <a:pt x="120370" y="0"/>
                  </a:lnTo>
                  <a:lnTo>
                    <a:pt x="117716" y="0"/>
                  </a:lnTo>
                  <a:lnTo>
                    <a:pt x="115570" y="2095"/>
                  </a:lnTo>
                  <a:lnTo>
                    <a:pt x="115570" y="7277"/>
                  </a:lnTo>
                  <a:lnTo>
                    <a:pt x="117716" y="9372"/>
                  </a:lnTo>
                  <a:lnTo>
                    <a:pt x="123024" y="9372"/>
                  </a:lnTo>
                  <a:lnTo>
                    <a:pt x="125171" y="7277"/>
                  </a:lnTo>
                  <a:lnTo>
                    <a:pt x="125171" y="2095"/>
                  </a:lnTo>
                  <a:close/>
                </a:path>
                <a:path w="128905" h="86995">
                  <a:moveTo>
                    <a:pt x="128663" y="23241"/>
                  </a:moveTo>
                  <a:lnTo>
                    <a:pt x="126123" y="24320"/>
                  </a:lnTo>
                  <a:lnTo>
                    <a:pt x="123329" y="24917"/>
                  </a:lnTo>
                  <a:lnTo>
                    <a:pt x="117551" y="24917"/>
                  </a:lnTo>
                  <a:lnTo>
                    <a:pt x="114858" y="24371"/>
                  </a:lnTo>
                  <a:lnTo>
                    <a:pt x="112407" y="23368"/>
                  </a:lnTo>
                  <a:lnTo>
                    <a:pt x="112839" y="34937"/>
                  </a:lnTo>
                  <a:lnTo>
                    <a:pt x="113563" y="58127"/>
                  </a:lnTo>
                  <a:lnTo>
                    <a:pt x="115404" y="57962"/>
                  </a:lnTo>
                  <a:lnTo>
                    <a:pt x="115125" y="56908"/>
                  </a:lnTo>
                  <a:lnTo>
                    <a:pt x="115100" y="56781"/>
                  </a:lnTo>
                  <a:lnTo>
                    <a:pt x="114833" y="56908"/>
                  </a:lnTo>
                  <a:lnTo>
                    <a:pt x="115087" y="56743"/>
                  </a:lnTo>
                  <a:lnTo>
                    <a:pt x="120345" y="54406"/>
                  </a:lnTo>
                  <a:lnTo>
                    <a:pt x="125056" y="55943"/>
                  </a:lnTo>
                  <a:lnTo>
                    <a:pt x="126682" y="56629"/>
                  </a:lnTo>
                  <a:lnTo>
                    <a:pt x="126923" y="54406"/>
                  </a:lnTo>
                  <a:lnTo>
                    <a:pt x="127622" y="47929"/>
                  </a:lnTo>
                  <a:lnTo>
                    <a:pt x="128206" y="40068"/>
                  </a:lnTo>
                  <a:lnTo>
                    <a:pt x="128536" y="32131"/>
                  </a:lnTo>
                  <a:lnTo>
                    <a:pt x="128638" y="24917"/>
                  </a:lnTo>
                  <a:lnTo>
                    <a:pt x="128663" y="23241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31">
              <a:extLst>
                <a:ext uri="{FF2B5EF4-FFF2-40B4-BE49-F238E27FC236}">
                  <a16:creationId xmlns:a16="http://schemas.microsoft.com/office/drawing/2014/main" xmlns="" id="{29599B90-AD0E-CB89-6289-1B2DA3B2CC9A}"/>
                </a:ext>
              </a:extLst>
            </p:cNvPr>
            <p:cNvSpPr/>
            <p:nvPr/>
          </p:nvSpPr>
          <p:spPr>
            <a:xfrm>
              <a:off x="2539644" y="579589"/>
              <a:ext cx="8255" cy="19685"/>
            </a:xfrm>
            <a:custGeom>
              <a:avLst/>
              <a:gdLst/>
              <a:ahLst/>
              <a:cxnLst/>
              <a:rect l="l" t="t" r="r" b="b"/>
              <a:pathLst>
                <a:path w="8255" h="19684">
                  <a:moveTo>
                    <a:pt x="7531" y="5448"/>
                  </a:moveTo>
                  <a:lnTo>
                    <a:pt x="6858" y="4419"/>
                  </a:lnTo>
                  <a:lnTo>
                    <a:pt x="7264" y="3098"/>
                  </a:lnTo>
                  <a:lnTo>
                    <a:pt x="6794" y="1689"/>
                  </a:lnTo>
                  <a:lnTo>
                    <a:pt x="4076" y="0"/>
                  </a:lnTo>
                  <a:lnTo>
                    <a:pt x="1955" y="495"/>
                  </a:lnTo>
                  <a:lnTo>
                    <a:pt x="25" y="3175"/>
                  </a:lnTo>
                  <a:lnTo>
                    <a:pt x="0" y="4597"/>
                  </a:lnTo>
                  <a:lnTo>
                    <a:pt x="673" y="5626"/>
                  </a:lnTo>
                  <a:lnTo>
                    <a:pt x="266" y="6946"/>
                  </a:lnTo>
                  <a:lnTo>
                    <a:pt x="736" y="8356"/>
                  </a:lnTo>
                  <a:lnTo>
                    <a:pt x="2082" y="9194"/>
                  </a:lnTo>
                  <a:lnTo>
                    <a:pt x="2400" y="9334"/>
                  </a:lnTo>
                  <a:lnTo>
                    <a:pt x="3289" y="8953"/>
                  </a:lnTo>
                  <a:lnTo>
                    <a:pt x="4305" y="8902"/>
                  </a:lnTo>
                  <a:lnTo>
                    <a:pt x="5194" y="9245"/>
                  </a:lnTo>
                  <a:lnTo>
                    <a:pt x="5765" y="8978"/>
                  </a:lnTo>
                  <a:lnTo>
                    <a:pt x="6286" y="8559"/>
                  </a:lnTo>
                  <a:lnTo>
                    <a:pt x="7505" y="6870"/>
                  </a:lnTo>
                  <a:lnTo>
                    <a:pt x="7531" y="5448"/>
                  </a:lnTo>
                  <a:close/>
                </a:path>
                <a:path w="8255" h="19684">
                  <a:moveTo>
                    <a:pt x="8255" y="15976"/>
                  </a:moveTo>
                  <a:lnTo>
                    <a:pt x="8140" y="14224"/>
                  </a:lnTo>
                  <a:lnTo>
                    <a:pt x="7086" y="13131"/>
                  </a:lnTo>
                  <a:lnTo>
                    <a:pt x="6972" y="13512"/>
                  </a:lnTo>
                  <a:lnTo>
                    <a:pt x="6794" y="13893"/>
                  </a:lnTo>
                  <a:lnTo>
                    <a:pt x="5384" y="15862"/>
                  </a:lnTo>
                  <a:lnTo>
                    <a:pt x="3149" y="16370"/>
                  </a:lnTo>
                  <a:lnTo>
                    <a:pt x="1320" y="15240"/>
                  </a:lnTo>
                  <a:lnTo>
                    <a:pt x="1117" y="15074"/>
                  </a:lnTo>
                  <a:lnTo>
                    <a:pt x="939" y="14884"/>
                  </a:lnTo>
                  <a:lnTo>
                    <a:pt x="533" y="16256"/>
                  </a:lnTo>
                  <a:lnTo>
                    <a:pt x="1028" y="17729"/>
                  </a:lnTo>
                  <a:lnTo>
                    <a:pt x="3873" y="19481"/>
                  </a:lnTo>
                  <a:lnTo>
                    <a:pt x="6096" y="18973"/>
                  </a:lnTo>
                  <a:lnTo>
                    <a:pt x="8255" y="15976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32">
              <a:extLst>
                <a:ext uri="{FF2B5EF4-FFF2-40B4-BE49-F238E27FC236}">
                  <a16:creationId xmlns:a16="http://schemas.microsoft.com/office/drawing/2014/main" xmlns="" id="{C0761E03-75D8-D6A6-8D00-584FE44B48D6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28689" y="696067"/>
              <a:ext cx="477389" cy="471623"/>
            </a:xfrm>
            <a:prstGeom prst="rect">
              <a:avLst/>
            </a:prstGeom>
          </p:spPr>
        </p:pic>
        <p:sp>
          <p:nvSpPr>
            <p:cNvPr id="71" name="object 33">
              <a:extLst>
                <a:ext uri="{FF2B5EF4-FFF2-40B4-BE49-F238E27FC236}">
                  <a16:creationId xmlns:a16="http://schemas.microsoft.com/office/drawing/2014/main" xmlns="" id="{096F8F6A-F2C2-C0FF-D925-164007B8301E}"/>
                </a:ext>
              </a:extLst>
            </p:cNvPr>
            <p:cNvSpPr/>
            <p:nvPr/>
          </p:nvSpPr>
          <p:spPr>
            <a:xfrm>
              <a:off x="2539250" y="588111"/>
              <a:ext cx="8890" cy="19685"/>
            </a:xfrm>
            <a:custGeom>
              <a:avLst/>
              <a:gdLst/>
              <a:ahLst/>
              <a:cxnLst/>
              <a:rect l="l" t="t" r="r" b="b"/>
              <a:pathLst>
                <a:path w="8889" h="19684">
                  <a:moveTo>
                    <a:pt x="8089" y="4089"/>
                  </a:moveTo>
                  <a:lnTo>
                    <a:pt x="7747" y="1981"/>
                  </a:lnTo>
                  <a:lnTo>
                    <a:pt x="6146" y="990"/>
                  </a:lnTo>
                  <a:lnTo>
                    <a:pt x="4546" y="0"/>
                  </a:lnTo>
                  <a:lnTo>
                    <a:pt x="2311" y="508"/>
                  </a:lnTo>
                  <a:lnTo>
                    <a:pt x="0" y="3746"/>
                  </a:lnTo>
                  <a:lnTo>
                    <a:pt x="342" y="5867"/>
                  </a:lnTo>
                  <a:lnTo>
                    <a:pt x="3543" y="7835"/>
                  </a:lnTo>
                  <a:lnTo>
                    <a:pt x="5778" y="7327"/>
                  </a:lnTo>
                  <a:lnTo>
                    <a:pt x="8089" y="4089"/>
                  </a:lnTo>
                  <a:close/>
                </a:path>
                <a:path w="8889" h="19684">
                  <a:moveTo>
                    <a:pt x="8356" y="16090"/>
                  </a:moveTo>
                  <a:lnTo>
                    <a:pt x="7696" y="14960"/>
                  </a:lnTo>
                  <a:lnTo>
                    <a:pt x="8064" y="13550"/>
                  </a:lnTo>
                  <a:lnTo>
                    <a:pt x="7543" y="12065"/>
                  </a:lnTo>
                  <a:lnTo>
                    <a:pt x="4597" y="10236"/>
                  </a:lnTo>
                  <a:lnTo>
                    <a:pt x="2247" y="10769"/>
                  </a:lnTo>
                  <a:lnTo>
                    <a:pt x="152" y="13690"/>
                  </a:lnTo>
                  <a:lnTo>
                    <a:pt x="101" y="15189"/>
                  </a:lnTo>
                  <a:lnTo>
                    <a:pt x="762" y="16306"/>
                  </a:lnTo>
                  <a:lnTo>
                    <a:pt x="482" y="17399"/>
                  </a:lnTo>
                  <a:lnTo>
                    <a:pt x="723" y="18542"/>
                  </a:lnTo>
                  <a:lnTo>
                    <a:pt x="1435" y="19367"/>
                  </a:lnTo>
                  <a:lnTo>
                    <a:pt x="3594" y="18884"/>
                  </a:lnTo>
                  <a:lnTo>
                    <a:pt x="5537" y="18961"/>
                  </a:lnTo>
                  <a:lnTo>
                    <a:pt x="7086" y="19227"/>
                  </a:lnTo>
                  <a:lnTo>
                    <a:pt x="7366" y="18884"/>
                  </a:lnTo>
                  <a:lnTo>
                    <a:pt x="8305" y="17576"/>
                  </a:lnTo>
                  <a:lnTo>
                    <a:pt x="8356" y="16306"/>
                  </a:lnTo>
                  <a:lnTo>
                    <a:pt x="8356" y="1609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34">
            <a:extLst>
              <a:ext uri="{FF2B5EF4-FFF2-40B4-BE49-F238E27FC236}">
                <a16:creationId xmlns:a16="http://schemas.microsoft.com/office/drawing/2014/main" xmlns="" id="{557AAE29-8554-943A-F4C2-0FE574F12907}"/>
              </a:ext>
            </a:extLst>
          </p:cNvPr>
          <p:cNvSpPr txBox="1"/>
          <p:nvPr/>
        </p:nvSpPr>
        <p:spPr>
          <a:xfrm>
            <a:off x="1367140" y="737089"/>
            <a:ext cx="2285697" cy="452047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225"/>
              </a:spcBef>
            </a:pPr>
            <a:r>
              <a:rPr sz="12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</a:t>
            </a:r>
            <a:r>
              <a:rPr sz="1200" spc="135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экономического </a:t>
            </a:r>
            <a:r>
              <a:rPr sz="12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</a:t>
            </a:r>
            <a:r>
              <a:rPr sz="1200" spc="5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200" spc="5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инвестиций </a:t>
            </a:r>
            <a:r>
              <a:rPr sz="12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Самарской</a:t>
            </a:r>
            <a:r>
              <a:rPr sz="1200" spc="105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ject 51">
            <a:extLst>
              <a:ext uri="{FF2B5EF4-FFF2-40B4-BE49-F238E27FC236}">
                <a16:creationId xmlns:a16="http://schemas.microsoft.com/office/drawing/2014/main" xmlns="" id="{F1B5EF97-3A59-FD47-003D-9FC05246A362}"/>
              </a:ext>
            </a:extLst>
          </p:cNvPr>
          <p:cNvSpPr txBox="1">
            <a:spLocks/>
          </p:cNvSpPr>
          <p:nvPr/>
        </p:nvSpPr>
        <p:spPr>
          <a:xfrm>
            <a:off x="11831638" y="6444981"/>
            <a:ext cx="28115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27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7">
            <a:extLst>
              <a:ext uri="{FF2B5EF4-FFF2-40B4-BE49-F238E27FC236}">
                <a16:creationId xmlns:a16="http://schemas.microsoft.com/office/drawing/2014/main" xmlns="" id="{BD8904C9-1468-2D43-6B20-F4A2177E4883}"/>
              </a:ext>
            </a:extLst>
          </p:cNvPr>
          <p:cNvSpPr/>
          <p:nvPr/>
        </p:nvSpPr>
        <p:spPr>
          <a:xfrm flipV="1">
            <a:off x="589502" y="6510213"/>
            <a:ext cx="11157997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34">
            <a:extLst>
              <a:ext uri="{FF2B5EF4-FFF2-40B4-BE49-F238E27FC236}">
                <a16:creationId xmlns:a16="http://schemas.microsoft.com/office/drawing/2014/main" xmlns="" id="{F6E7C2F2-77BD-4940-919E-6C6E6CD41EA6}"/>
              </a:ext>
            </a:extLst>
          </p:cNvPr>
          <p:cNvSpPr txBox="1"/>
          <p:nvPr/>
        </p:nvSpPr>
        <p:spPr>
          <a:xfrm>
            <a:off x="1618979" y="1910179"/>
            <a:ext cx="2285697" cy="608500"/>
          </a:xfrm>
          <a:prstGeom prst="rect">
            <a:avLst/>
          </a:prstGeom>
        </p:spPr>
        <p:txBody>
          <a:bodyPr vert="horz" wrap="square" lIns="0" tIns="28575" rIns="0" bIns="0" rtlCol="0" anchor="ctr">
            <a:spAutoFit/>
          </a:bodyPr>
          <a:lstStyle/>
          <a:p>
            <a:pPr marL="12700" marR="5080">
              <a:spcBef>
                <a:spcPts val="225"/>
              </a:spcBef>
            </a:pPr>
            <a:r>
              <a:rPr lang="ru-RU" sz="1200" dirty="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район </a:t>
            </a:r>
            <a:r>
              <a:rPr lang="ru-RU" sz="1200" dirty="0" err="1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Кинельский</a:t>
            </a:r>
            <a:endParaRPr lang="ru-RU" sz="1200" dirty="0" smtClean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spcBef>
                <a:spcPts val="225"/>
              </a:spcBef>
            </a:pPr>
            <a:r>
              <a:rPr lang="ru-RU" sz="1200" dirty="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Самарской области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10383" y="1784094"/>
            <a:ext cx="608062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7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6">
            <a:extLst>
              <a:ext uri="{FF2B5EF4-FFF2-40B4-BE49-F238E27FC236}">
                <a16:creationId xmlns:a16="http://schemas.microsoft.com/office/drawing/2014/main" xmlns="" id="{5B821D9F-B96E-25F8-FC33-2F7B717097C0}"/>
              </a:ext>
            </a:extLst>
          </p:cNvPr>
          <p:cNvSpPr/>
          <p:nvPr/>
        </p:nvSpPr>
        <p:spPr>
          <a:xfrm>
            <a:off x="331674" y="1214337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7">
            <a:extLst>
              <a:ext uri="{FF2B5EF4-FFF2-40B4-BE49-F238E27FC236}">
                <a16:creationId xmlns:a16="http://schemas.microsoft.com/office/drawing/2014/main" xmlns="" id="{97129AD0-AEDC-3D54-486D-6AD4C029B579}"/>
              </a:ext>
            </a:extLst>
          </p:cNvPr>
          <p:cNvSpPr/>
          <p:nvPr/>
        </p:nvSpPr>
        <p:spPr>
          <a:xfrm flipV="1">
            <a:off x="331674" y="6510214"/>
            <a:ext cx="11415826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8">
            <a:extLst>
              <a:ext uri="{FF2B5EF4-FFF2-40B4-BE49-F238E27FC236}">
                <a16:creationId xmlns:a16="http://schemas.microsoft.com/office/drawing/2014/main" xmlns="" id="{EDD6D697-1066-BBB9-7A13-287E53EF8B50}"/>
              </a:ext>
            </a:extLst>
          </p:cNvPr>
          <p:cNvSpPr txBox="1">
            <a:spLocks/>
          </p:cNvSpPr>
          <p:nvPr/>
        </p:nvSpPr>
        <p:spPr>
          <a:xfrm>
            <a:off x="318975" y="149574"/>
            <a:ext cx="8748825" cy="9448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3400"/>
              </a:lnSpc>
              <a:spcBef>
                <a:spcPts val="780"/>
              </a:spcBef>
            </a:pPr>
            <a: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МЕРОПРИЯТИЙ</a:t>
            </a:r>
            <a:b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РЕАЛИЗАЦИИ СТРАТЕГИИ </a:t>
            </a:r>
            <a:endParaRPr lang="ru-RU" sz="2800" b="1" spc="-10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1">
            <a:extLst>
              <a:ext uri="{FF2B5EF4-FFF2-40B4-BE49-F238E27FC236}">
                <a16:creationId xmlns:a16="http://schemas.microsoft.com/office/drawing/2014/main" xmlns="" id="{5EAC7AD2-7514-EF8C-E644-762603C14DAA}"/>
              </a:ext>
            </a:extLst>
          </p:cNvPr>
          <p:cNvSpPr txBox="1">
            <a:spLocks/>
          </p:cNvSpPr>
          <p:nvPr/>
        </p:nvSpPr>
        <p:spPr>
          <a:xfrm>
            <a:off x="11831638" y="6444981"/>
            <a:ext cx="28115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28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xmlns="" id="{ADA7C2AC-7A29-4849-A9A7-9AA83A59AF97}"/>
              </a:ext>
            </a:extLst>
          </p:cNvPr>
          <p:cNvGrpSpPr/>
          <p:nvPr/>
        </p:nvGrpSpPr>
        <p:grpSpPr>
          <a:xfrm>
            <a:off x="7528468" y="349323"/>
            <a:ext cx="4525599" cy="501084"/>
            <a:chOff x="7528468" y="349323"/>
            <a:chExt cx="4525599" cy="501084"/>
          </a:xfrm>
        </p:grpSpPr>
        <p:grpSp>
          <p:nvGrpSpPr>
            <p:cNvPr id="40" name="object 6">
              <a:extLst>
                <a:ext uri="{FF2B5EF4-FFF2-40B4-BE49-F238E27FC236}">
                  <a16:creationId xmlns:a16="http://schemas.microsoft.com/office/drawing/2014/main" xmlns="" id="{7D3A3886-7995-49F1-B379-13D0DB4458EB}"/>
                </a:ext>
              </a:extLst>
            </p:cNvPr>
            <p:cNvGrpSpPr/>
            <p:nvPr/>
          </p:nvGrpSpPr>
          <p:grpSpPr>
            <a:xfrm>
              <a:off x="7528468" y="349323"/>
              <a:ext cx="453609" cy="496678"/>
              <a:chOff x="2228688" y="511439"/>
              <a:chExt cx="628942" cy="688658"/>
            </a:xfrm>
          </p:grpSpPr>
          <p:pic>
            <p:nvPicPr>
              <p:cNvPr id="45" name="object 7">
                <a:extLst>
                  <a:ext uri="{FF2B5EF4-FFF2-40B4-BE49-F238E27FC236}">
                    <a16:creationId xmlns:a16="http://schemas.microsoft.com/office/drawing/2014/main" xmlns="" id="{56D9674F-C071-4699-BBE9-A84D286CB8A8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386669" y="511439"/>
                <a:ext cx="313690" cy="572700"/>
              </a:xfrm>
              <a:prstGeom prst="rect">
                <a:avLst/>
              </a:prstGeom>
            </p:spPr>
          </p:pic>
          <p:pic>
            <p:nvPicPr>
              <p:cNvPr id="46" name="object 8">
                <a:extLst>
                  <a:ext uri="{FF2B5EF4-FFF2-40B4-BE49-F238E27FC236}">
                    <a16:creationId xmlns:a16="http://schemas.microsoft.com/office/drawing/2014/main" xmlns="" id="{1DFEA3EE-6784-4BBA-A3CC-25AB16AF095A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19120" y="693369"/>
                <a:ext cx="33845" cy="6921"/>
              </a:xfrm>
              <a:prstGeom prst="rect">
                <a:avLst/>
              </a:prstGeom>
            </p:spPr>
          </p:pic>
          <p:sp>
            <p:nvSpPr>
              <p:cNvPr id="47" name="object 9">
                <a:extLst>
                  <a:ext uri="{FF2B5EF4-FFF2-40B4-BE49-F238E27FC236}">
                    <a16:creationId xmlns:a16="http://schemas.microsoft.com/office/drawing/2014/main" xmlns="" id="{9855DDC2-7555-4D09-B1D2-644ABCF4EAB5}"/>
                  </a:ext>
                </a:extLst>
              </p:cNvPr>
              <p:cNvSpPr/>
              <p:nvPr/>
            </p:nvSpPr>
            <p:spPr>
              <a:xfrm>
                <a:off x="2673055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22224" y="0"/>
                    </a:moveTo>
                    <a:lnTo>
                      <a:pt x="1435" y="14020"/>
                    </a:lnTo>
                    <a:lnTo>
                      <a:pt x="0" y="16992"/>
                    </a:lnTo>
                    <a:lnTo>
                      <a:pt x="304" y="17500"/>
                    </a:lnTo>
                    <a:lnTo>
                      <a:pt x="520" y="17792"/>
                    </a:lnTo>
                    <a:lnTo>
                      <a:pt x="8039" y="30454"/>
                    </a:lnTo>
                    <a:lnTo>
                      <a:pt x="18580" y="31203"/>
                    </a:lnTo>
                    <a:lnTo>
                      <a:pt x="25742" y="26377"/>
                    </a:lnTo>
                    <a:lnTo>
                      <a:pt x="34353" y="22898"/>
                    </a:lnTo>
                    <a:lnTo>
                      <a:pt x="37325" y="21755"/>
                    </a:lnTo>
                    <a:lnTo>
                      <a:pt x="36906" y="21717"/>
                    </a:lnTo>
                    <a:lnTo>
                      <a:pt x="35648" y="21399"/>
                    </a:lnTo>
                    <a:lnTo>
                      <a:pt x="33286" y="20459"/>
                    </a:lnTo>
                    <a:lnTo>
                      <a:pt x="22910" y="15824"/>
                    </a:lnTo>
                    <a:lnTo>
                      <a:pt x="23228" y="2387"/>
                    </a:lnTo>
                    <a:lnTo>
                      <a:pt x="23329" y="2082"/>
                    </a:lnTo>
                    <a:lnTo>
                      <a:pt x="23274" y="533"/>
                    </a:lnTo>
                    <a:lnTo>
                      <a:pt x="22948" y="177"/>
                    </a:lnTo>
                    <a:lnTo>
                      <a:pt x="22224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10">
                <a:extLst>
                  <a:ext uri="{FF2B5EF4-FFF2-40B4-BE49-F238E27FC236}">
                    <a16:creationId xmlns:a16="http://schemas.microsoft.com/office/drawing/2014/main" xmlns="" id="{2AE22EE5-68A0-4EEE-A898-848C38DF35DF}"/>
                  </a:ext>
                </a:extLst>
              </p:cNvPr>
              <p:cNvSpPr/>
              <p:nvPr/>
            </p:nvSpPr>
            <p:spPr>
              <a:xfrm>
                <a:off x="262125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419" y="48958"/>
                    </a:moveTo>
                    <a:lnTo>
                      <a:pt x="1054" y="49390"/>
                    </a:lnTo>
                    <a:lnTo>
                      <a:pt x="660" y="49987"/>
                    </a:lnTo>
                    <a:lnTo>
                      <a:pt x="0" y="51092"/>
                    </a:lnTo>
                    <a:lnTo>
                      <a:pt x="9737" y="55077"/>
                    </a:lnTo>
                    <a:lnTo>
                      <a:pt x="19010" y="55954"/>
                    </a:lnTo>
                    <a:lnTo>
                      <a:pt x="26080" y="55276"/>
                    </a:lnTo>
                    <a:lnTo>
                      <a:pt x="29034" y="54635"/>
                    </a:lnTo>
                    <a:lnTo>
                      <a:pt x="32582" y="53149"/>
                    </a:lnTo>
                    <a:lnTo>
                      <a:pt x="15398" y="53136"/>
                    </a:lnTo>
                    <a:lnTo>
                      <a:pt x="8928" y="53098"/>
                    </a:lnTo>
                    <a:lnTo>
                      <a:pt x="2481" y="48996"/>
                    </a:lnTo>
                    <a:lnTo>
                      <a:pt x="639" y="48983"/>
                    </a:lnTo>
                    <a:lnTo>
                      <a:pt x="419" y="48958"/>
                    </a:lnTo>
                    <a:close/>
                  </a:path>
                  <a:path w="99694" h="56515">
                    <a:moveTo>
                      <a:pt x="33993" y="52565"/>
                    </a:moveTo>
                    <a:lnTo>
                      <a:pt x="23088" y="52565"/>
                    </a:lnTo>
                    <a:lnTo>
                      <a:pt x="17627" y="53149"/>
                    </a:lnTo>
                    <a:lnTo>
                      <a:pt x="32582" y="53149"/>
                    </a:lnTo>
                    <a:lnTo>
                      <a:pt x="33993" y="52565"/>
                    </a:lnTo>
                    <a:close/>
                  </a:path>
                  <a:path w="99694" h="56515">
                    <a:moveTo>
                      <a:pt x="17749" y="53136"/>
                    </a:moveTo>
                    <a:close/>
                  </a:path>
                  <a:path w="99694" h="56515">
                    <a:moveTo>
                      <a:pt x="51828" y="0"/>
                    </a:moveTo>
                    <a:lnTo>
                      <a:pt x="50101" y="952"/>
                    </a:lnTo>
                    <a:lnTo>
                      <a:pt x="37906" y="4600"/>
                    </a:lnTo>
                    <a:lnTo>
                      <a:pt x="31548" y="7894"/>
                    </a:lnTo>
                    <a:lnTo>
                      <a:pt x="28964" y="12705"/>
                    </a:lnTo>
                    <a:lnTo>
                      <a:pt x="28092" y="20904"/>
                    </a:lnTo>
                    <a:lnTo>
                      <a:pt x="21497" y="35381"/>
                    </a:lnTo>
                    <a:lnTo>
                      <a:pt x="14197" y="43786"/>
                    </a:lnTo>
                    <a:lnTo>
                      <a:pt x="7427" y="47757"/>
                    </a:lnTo>
                    <a:lnTo>
                      <a:pt x="2425" y="48933"/>
                    </a:lnTo>
                    <a:lnTo>
                      <a:pt x="9524" y="53098"/>
                    </a:lnTo>
                    <a:lnTo>
                      <a:pt x="17749" y="53136"/>
                    </a:lnTo>
                    <a:lnTo>
                      <a:pt x="23088" y="52565"/>
                    </a:lnTo>
                    <a:lnTo>
                      <a:pt x="33993" y="52565"/>
                    </a:lnTo>
                    <a:lnTo>
                      <a:pt x="50520" y="31584"/>
                    </a:lnTo>
                    <a:lnTo>
                      <a:pt x="51059" y="29730"/>
                    </a:lnTo>
                    <a:lnTo>
                      <a:pt x="51625" y="28244"/>
                    </a:lnTo>
                    <a:lnTo>
                      <a:pt x="52053" y="28244"/>
                    </a:lnTo>
                    <a:lnTo>
                      <a:pt x="52933" y="26555"/>
                    </a:lnTo>
                    <a:lnTo>
                      <a:pt x="53884" y="23850"/>
                    </a:lnTo>
                    <a:lnTo>
                      <a:pt x="54038" y="23482"/>
                    </a:lnTo>
                    <a:lnTo>
                      <a:pt x="60439" y="13703"/>
                    </a:lnTo>
                    <a:lnTo>
                      <a:pt x="72389" y="11976"/>
                    </a:lnTo>
                    <a:lnTo>
                      <a:pt x="73926" y="11658"/>
                    </a:lnTo>
                    <a:lnTo>
                      <a:pt x="78730" y="11658"/>
                    </a:lnTo>
                    <a:lnTo>
                      <a:pt x="76551" y="9258"/>
                    </a:lnTo>
                    <a:lnTo>
                      <a:pt x="70281" y="9258"/>
                    </a:lnTo>
                    <a:lnTo>
                      <a:pt x="61252" y="6324"/>
                    </a:lnTo>
                    <a:lnTo>
                      <a:pt x="53873" y="1752"/>
                    </a:lnTo>
                    <a:lnTo>
                      <a:pt x="51828" y="0"/>
                    </a:lnTo>
                    <a:close/>
                  </a:path>
                  <a:path w="99694" h="56515">
                    <a:moveTo>
                      <a:pt x="1663" y="48475"/>
                    </a:moveTo>
                    <a:lnTo>
                      <a:pt x="1320" y="48983"/>
                    </a:lnTo>
                    <a:lnTo>
                      <a:pt x="749" y="48996"/>
                    </a:lnTo>
                    <a:lnTo>
                      <a:pt x="2481" y="48996"/>
                    </a:lnTo>
                    <a:lnTo>
                      <a:pt x="1663" y="48475"/>
                    </a:lnTo>
                    <a:close/>
                  </a:path>
                  <a:path w="99694" h="56515">
                    <a:moveTo>
                      <a:pt x="78730" y="11658"/>
                    </a:moveTo>
                    <a:lnTo>
                      <a:pt x="73926" y="11658"/>
                    </a:lnTo>
                    <a:lnTo>
                      <a:pt x="74739" y="11836"/>
                    </a:lnTo>
                    <a:lnTo>
                      <a:pt x="75323" y="12471"/>
                    </a:lnTo>
                    <a:lnTo>
                      <a:pt x="75222" y="13436"/>
                    </a:lnTo>
                    <a:lnTo>
                      <a:pt x="75031" y="14071"/>
                    </a:lnTo>
                    <a:lnTo>
                      <a:pt x="74688" y="28384"/>
                    </a:lnTo>
                    <a:lnTo>
                      <a:pt x="86537" y="32727"/>
                    </a:lnTo>
                    <a:lnTo>
                      <a:pt x="88823" y="33705"/>
                    </a:lnTo>
                    <a:lnTo>
                      <a:pt x="90919" y="33731"/>
                    </a:lnTo>
                    <a:lnTo>
                      <a:pt x="96164" y="31102"/>
                    </a:lnTo>
                    <a:lnTo>
                      <a:pt x="96296" y="30568"/>
                    </a:lnTo>
                    <a:lnTo>
                      <a:pt x="90373" y="30568"/>
                    </a:lnTo>
                    <a:lnTo>
                      <a:pt x="89179" y="30518"/>
                    </a:lnTo>
                    <a:lnTo>
                      <a:pt x="87600" y="29845"/>
                    </a:lnTo>
                    <a:lnTo>
                      <a:pt x="77812" y="26174"/>
                    </a:lnTo>
                    <a:lnTo>
                      <a:pt x="78029" y="17399"/>
                    </a:lnTo>
                    <a:lnTo>
                      <a:pt x="78041" y="14782"/>
                    </a:lnTo>
                    <a:lnTo>
                      <a:pt x="78892" y="11836"/>
                    </a:lnTo>
                    <a:lnTo>
                      <a:pt x="78730" y="11658"/>
                    </a:lnTo>
                    <a:close/>
                  </a:path>
                  <a:path w="99694" h="56515">
                    <a:moveTo>
                      <a:pt x="96856" y="17424"/>
                    </a:moveTo>
                    <a:lnTo>
                      <a:pt x="91503" y="17424"/>
                    </a:lnTo>
                    <a:lnTo>
                      <a:pt x="92990" y="17729"/>
                    </a:lnTo>
                    <a:lnTo>
                      <a:pt x="95453" y="20497"/>
                    </a:lnTo>
                    <a:lnTo>
                      <a:pt x="94825" y="23926"/>
                    </a:lnTo>
                    <a:lnTo>
                      <a:pt x="94699" y="24523"/>
                    </a:lnTo>
                    <a:lnTo>
                      <a:pt x="94340" y="25717"/>
                    </a:lnTo>
                    <a:lnTo>
                      <a:pt x="94094" y="26708"/>
                    </a:lnTo>
                    <a:lnTo>
                      <a:pt x="93141" y="29184"/>
                    </a:lnTo>
                    <a:lnTo>
                      <a:pt x="90373" y="30568"/>
                    </a:lnTo>
                    <a:lnTo>
                      <a:pt x="96296" y="30568"/>
                    </a:lnTo>
                    <a:lnTo>
                      <a:pt x="97291" y="26555"/>
                    </a:lnTo>
                    <a:lnTo>
                      <a:pt x="99161" y="20078"/>
                    </a:lnTo>
                    <a:lnTo>
                      <a:pt x="96856" y="17424"/>
                    </a:lnTo>
                    <a:close/>
                  </a:path>
                  <a:path w="99694" h="56515">
                    <a:moveTo>
                      <a:pt x="52053" y="28244"/>
                    </a:moveTo>
                    <a:lnTo>
                      <a:pt x="51625" y="28244"/>
                    </a:lnTo>
                    <a:lnTo>
                      <a:pt x="51274" y="29184"/>
                    </a:lnTo>
                    <a:lnTo>
                      <a:pt x="50863" y="30530"/>
                    </a:lnTo>
                    <a:lnTo>
                      <a:pt x="52053" y="28244"/>
                    </a:lnTo>
                    <a:close/>
                  </a:path>
                  <a:path w="99694" h="56515">
                    <a:moveTo>
                      <a:pt x="92151" y="14211"/>
                    </a:moveTo>
                    <a:lnTo>
                      <a:pt x="88836" y="14719"/>
                    </a:lnTo>
                    <a:lnTo>
                      <a:pt x="88260" y="14871"/>
                    </a:lnTo>
                    <a:lnTo>
                      <a:pt x="85839" y="15595"/>
                    </a:lnTo>
                    <a:lnTo>
                      <a:pt x="84099" y="17399"/>
                    </a:lnTo>
                    <a:lnTo>
                      <a:pt x="80429" y="17945"/>
                    </a:lnTo>
                    <a:lnTo>
                      <a:pt x="78358" y="18110"/>
                    </a:lnTo>
                    <a:lnTo>
                      <a:pt x="78930" y="21450"/>
                    </a:lnTo>
                    <a:lnTo>
                      <a:pt x="80340" y="23926"/>
                    </a:lnTo>
                    <a:lnTo>
                      <a:pt x="81902" y="25717"/>
                    </a:lnTo>
                    <a:lnTo>
                      <a:pt x="85940" y="25349"/>
                    </a:lnTo>
                    <a:lnTo>
                      <a:pt x="85636" y="25044"/>
                    </a:lnTo>
                    <a:lnTo>
                      <a:pt x="85229" y="24523"/>
                    </a:lnTo>
                    <a:lnTo>
                      <a:pt x="86296" y="23850"/>
                    </a:lnTo>
                    <a:lnTo>
                      <a:pt x="85483" y="22580"/>
                    </a:lnTo>
                    <a:lnTo>
                      <a:pt x="85255" y="21513"/>
                    </a:lnTo>
                    <a:lnTo>
                      <a:pt x="86220" y="18986"/>
                    </a:lnTo>
                    <a:lnTo>
                      <a:pt x="88711" y="17945"/>
                    </a:lnTo>
                    <a:lnTo>
                      <a:pt x="89347" y="17767"/>
                    </a:lnTo>
                    <a:lnTo>
                      <a:pt x="91503" y="17424"/>
                    </a:lnTo>
                    <a:lnTo>
                      <a:pt x="96856" y="17424"/>
                    </a:lnTo>
                    <a:lnTo>
                      <a:pt x="94640" y="14871"/>
                    </a:lnTo>
                    <a:lnTo>
                      <a:pt x="92151" y="14211"/>
                    </a:lnTo>
                    <a:close/>
                  </a:path>
                  <a:path w="99694" h="56515">
                    <a:moveTo>
                      <a:pt x="78099" y="14581"/>
                    </a:moveTo>
                    <a:lnTo>
                      <a:pt x="78041" y="14782"/>
                    </a:lnTo>
                    <a:lnTo>
                      <a:pt x="78099" y="14581"/>
                    </a:lnTo>
                    <a:close/>
                  </a:path>
                  <a:path w="99694" h="56515">
                    <a:moveTo>
                      <a:pt x="78162" y="14363"/>
                    </a:moveTo>
                    <a:lnTo>
                      <a:pt x="78099" y="14581"/>
                    </a:lnTo>
                    <a:lnTo>
                      <a:pt x="78162" y="14363"/>
                    </a:lnTo>
                    <a:close/>
                  </a:path>
                  <a:path w="99694" h="56515">
                    <a:moveTo>
                      <a:pt x="74282" y="8432"/>
                    </a:moveTo>
                    <a:lnTo>
                      <a:pt x="71843" y="8953"/>
                    </a:lnTo>
                    <a:lnTo>
                      <a:pt x="71259" y="9042"/>
                    </a:lnTo>
                    <a:lnTo>
                      <a:pt x="70281" y="9258"/>
                    </a:lnTo>
                    <a:lnTo>
                      <a:pt x="76551" y="9258"/>
                    </a:lnTo>
                    <a:lnTo>
                      <a:pt x="76136" y="8801"/>
                    </a:lnTo>
                    <a:lnTo>
                      <a:pt x="74282" y="8432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11">
                <a:extLst>
                  <a:ext uri="{FF2B5EF4-FFF2-40B4-BE49-F238E27FC236}">
                    <a16:creationId xmlns:a16="http://schemas.microsoft.com/office/drawing/2014/main" xmlns="" id="{F36555FB-5A63-42FE-8699-631C674455DF}"/>
                  </a:ext>
                </a:extLst>
              </p:cNvPr>
              <p:cNvSpPr/>
              <p:nvPr/>
            </p:nvSpPr>
            <p:spPr>
              <a:xfrm>
                <a:off x="2700616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8966" y="15722"/>
                    </a:moveTo>
                    <a:lnTo>
                      <a:pt x="8382" y="15595"/>
                    </a:lnTo>
                    <a:lnTo>
                      <a:pt x="7785" y="15405"/>
                    </a:lnTo>
                    <a:lnTo>
                      <a:pt x="7162" y="15138"/>
                    </a:lnTo>
                    <a:lnTo>
                      <a:pt x="3251" y="13703"/>
                    </a:lnTo>
                    <a:lnTo>
                      <a:pt x="0" y="9829"/>
                    </a:lnTo>
                    <a:lnTo>
                      <a:pt x="1612" y="11950"/>
                    </a:lnTo>
                    <a:lnTo>
                      <a:pt x="5067" y="15773"/>
                    </a:lnTo>
                    <a:lnTo>
                      <a:pt x="8966" y="15722"/>
                    </a:lnTo>
                    <a:close/>
                  </a:path>
                  <a:path w="16510" h="15875">
                    <a:moveTo>
                      <a:pt x="16040" y="3187"/>
                    </a:moveTo>
                    <a:lnTo>
                      <a:pt x="11963" y="0"/>
                    </a:lnTo>
                    <a:lnTo>
                      <a:pt x="11036" y="12"/>
                    </a:lnTo>
                    <a:lnTo>
                      <a:pt x="9982" y="177"/>
                    </a:lnTo>
                    <a:lnTo>
                      <a:pt x="9258" y="393"/>
                    </a:lnTo>
                    <a:lnTo>
                      <a:pt x="6858" y="1397"/>
                    </a:lnTo>
                    <a:lnTo>
                      <a:pt x="5892" y="3924"/>
                    </a:lnTo>
                    <a:lnTo>
                      <a:pt x="6121" y="4991"/>
                    </a:lnTo>
                    <a:lnTo>
                      <a:pt x="6934" y="6261"/>
                    </a:lnTo>
                    <a:lnTo>
                      <a:pt x="5359" y="7264"/>
                    </a:lnTo>
                    <a:lnTo>
                      <a:pt x="5638" y="7632"/>
                    </a:lnTo>
                    <a:lnTo>
                      <a:pt x="4584" y="7759"/>
                    </a:lnTo>
                    <a:lnTo>
                      <a:pt x="4343" y="7912"/>
                    </a:lnTo>
                    <a:lnTo>
                      <a:pt x="2451" y="8026"/>
                    </a:lnTo>
                    <a:lnTo>
                      <a:pt x="5041" y="11061"/>
                    </a:lnTo>
                    <a:lnTo>
                      <a:pt x="8077" y="12192"/>
                    </a:lnTo>
                    <a:lnTo>
                      <a:pt x="9715" y="12890"/>
                    </a:lnTo>
                    <a:lnTo>
                      <a:pt x="10998" y="12979"/>
                    </a:lnTo>
                    <a:lnTo>
                      <a:pt x="13779" y="11595"/>
                    </a:lnTo>
                    <a:lnTo>
                      <a:pt x="14732" y="9118"/>
                    </a:lnTo>
                    <a:lnTo>
                      <a:pt x="15354" y="6858"/>
                    </a:lnTo>
                    <a:lnTo>
                      <a:pt x="16040" y="3187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0" name="object 12">
                <a:extLst>
                  <a:ext uri="{FF2B5EF4-FFF2-40B4-BE49-F238E27FC236}">
                    <a16:creationId xmlns:a16="http://schemas.microsoft.com/office/drawing/2014/main" xmlns="" id="{5BBB1B32-C8DF-4EB6-8E89-D47AE04E882C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772397" y="666851"/>
                <a:ext cx="12280" cy="12775"/>
              </a:xfrm>
              <a:prstGeom prst="rect">
                <a:avLst/>
              </a:prstGeom>
            </p:spPr>
          </p:pic>
          <p:pic>
            <p:nvPicPr>
              <p:cNvPr id="51" name="object 13">
                <a:extLst>
                  <a:ext uri="{FF2B5EF4-FFF2-40B4-BE49-F238E27FC236}">
                    <a16:creationId xmlns:a16="http://schemas.microsoft.com/office/drawing/2014/main" xmlns="" id="{7D5373E3-3B1E-4006-9568-9426294EE7D2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609644" y="610693"/>
                <a:ext cx="239269" cy="557584"/>
              </a:xfrm>
              <a:prstGeom prst="rect">
                <a:avLst/>
              </a:prstGeom>
            </p:spPr>
          </p:pic>
          <p:sp>
            <p:nvSpPr>
              <p:cNvPr id="52" name="object 14">
                <a:extLst>
                  <a:ext uri="{FF2B5EF4-FFF2-40B4-BE49-F238E27FC236}">
                    <a16:creationId xmlns:a16="http://schemas.microsoft.com/office/drawing/2014/main" xmlns="" id="{378FB39D-6682-4B0D-AA39-F848B859A081}"/>
                  </a:ext>
                </a:extLst>
              </p:cNvPr>
              <p:cNvSpPr/>
              <p:nvPr/>
            </p:nvSpPr>
            <p:spPr>
              <a:xfrm>
                <a:off x="2548255" y="1092783"/>
                <a:ext cx="138430" cy="107314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07315">
                    <a:moveTo>
                      <a:pt x="39662" y="65532"/>
                    </a:moveTo>
                    <a:lnTo>
                      <a:pt x="39408" y="65633"/>
                    </a:lnTo>
                    <a:lnTo>
                      <a:pt x="39662" y="65532"/>
                    </a:lnTo>
                    <a:close/>
                  </a:path>
                  <a:path w="138430" h="107315">
                    <a:moveTo>
                      <a:pt x="94475" y="99415"/>
                    </a:moveTo>
                    <a:lnTo>
                      <a:pt x="94005" y="96596"/>
                    </a:lnTo>
                    <a:lnTo>
                      <a:pt x="82740" y="91719"/>
                    </a:lnTo>
                    <a:lnTo>
                      <a:pt x="74968" y="87261"/>
                    </a:lnTo>
                    <a:lnTo>
                      <a:pt x="70472" y="84010"/>
                    </a:lnTo>
                    <a:lnTo>
                      <a:pt x="69011" y="82753"/>
                    </a:lnTo>
                    <a:lnTo>
                      <a:pt x="61239" y="77101"/>
                    </a:lnTo>
                    <a:lnTo>
                      <a:pt x="60363" y="76466"/>
                    </a:lnTo>
                    <a:lnTo>
                      <a:pt x="54394" y="77101"/>
                    </a:lnTo>
                    <a:lnTo>
                      <a:pt x="51752" y="76047"/>
                    </a:lnTo>
                    <a:lnTo>
                      <a:pt x="49504" y="74803"/>
                    </a:lnTo>
                    <a:lnTo>
                      <a:pt x="47599" y="73482"/>
                    </a:lnTo>
                    <a:lnTo>
                      <a:pt x="32804" y="73406"/>
                    </a:lnTo>
                    <a:lnTo>
                      <a:pt x="20218" y="70878"/>
                    </a:lnTo>
                    <a:lnTo>
                      <a:pt x="15544" y="69278"/>
                    </a:lnTo>
                    <a:lnTo>
                      <a:pt x="11468" y="67894"/>
                    </a:lnTo>
                    <a:lnTo>
                      <a:pt x="8191" y="66446"/>
                    </a:lnTo>
                    <a:lnTo>
                      <a:pt x="4267" y="69278"/>
                    </a:lnTo>
                    <a:lnTo>
                      <a:pt x="12" y="67945"/>
                    </a:lnTo>
                    <a:lnTo>
                      <a:pt x="11633" y="76936"/>
                    </a:lnTo>
                    <a:lnTo>
                      <a:pt x="22161" y="78193"/>
                    </a:lnTo>
                    <a:lnTo>
                      <a:pt x="34429" y="82448"/>
                    </a:lnTo>
                    <a:lnTo>
                      <a:pt x="39611" y="94386"/>
                    </a:lnTo>
                    <a:lnTo>
                      <a:pt x="47320" y="106972"/>
                    </a:lnTo>
                    <a:lnTo>
                      <a:pt x="52349" y="104927"/>
                    </a:lnTo>
                    <a:lnTo>
                      <a:pt x="64465" y="101612"/>
                    </a:lnTo>
                    <a:lnTo>
                      <a:pt x="74422" y="99987"/>
                    </a:lnTo>
                    <a:lnTo>
                      <a:pt x="81153" y="99466"/>
                    </a:lnTo>
                    <a:lnTo>
                      <a:pt x="83629" y="99415"/>
                    </a:lnTo>
                    <a:lnTo>
                      <a:pt x="94475" y="99415"/>
                    </a:lnTo>
                    <a:close/>
                  </a:path>
                  <a:path w="138430" h="107315">
                    <a:moveTo>
                      <a:pt x="109677" y="21996"/>
                    </a:moveTo>
                    <a:lnTo>
                      <a:pt x="108851" y="18707"/>
                    </a:lnTo>
                    <a:lnTo>
                      <a:pt x="108254" y="16344"/>
                    </a:lnTo>
                    <a:lnTo>
                      <a:pt x="102768" y="14528"/>
                    </a:lnTo>
                    <a:lnTo>
                      <a:pt x="105422" y="4635"/>
                    </a:lnTo>
                    <a:lnTo>
                      <a:pt x="106667" y="0"/>
                    </a:lnTo>
                    <a:lnTo>
                      <a:pt x="96037" y="4635"/>
                    </a:lnTo>
                    <a:lnTo>
                      <a:pt x="93891" y="4584"/>
                    </a:lnTo>
                    <a:lnTo>
                      <a:pt x="89776" y="5372"/>
                    </a:lnTo>
                    <a:lnTo>
                      <a:pt x="87172" y="8394"/>
                    </a:lnTo>
                    <a:lnTo>
                      <a:pt x="89395" y="14528"/>
                    </a:lnTo>
                    <a:lnTo>
                      <a:pt x="89496" y="16344"/>
                    </a:lnTo>
                    <a:lnTo>
                      <a:pt x="89141" y="22644"/>
                    </a:lnTo>
                    <a:lnTo>
                      <a:pt x="98628" y="18707"/>
                    </a:lnTo>
                    <a:lnTo>
                      <a:pt x="102501" y="19710"/>
                    </a:lnTo>
                    <a:lnTo>
                      <a:pt x="104368" y="22707"/>
                    </a:lnTo>
                    <a:lnTo>
                      <a:pt x="106311" y="22009"/>
                    </a:lnTo>
                    <a:lnTo>
                      <a:pt x="109677" y="21996"/>
                    </a:lnTo>
                    <a:close/>
                  </a:path>
                  <a:path w="138430" h="107315">
                    <a:moveTo>
                      <a:pt x="138023" y="59182"/>
                    </a:moveTo>
                    <a:lnTo>
                      <a:pt x="126695" y="59499"/>
                    </a:lnTo>
                    <a:lnTo>
                      <a:pt x="125907" y="51371"/>
                    </a:lnTo>
                    <a:lnTo>
                      <a:pt x="119138" y="47904"/>
                    </a:lnTo>
                    <a:lnTo>
                      <a:pt x="113474" y="47396"/>
                    </a:lnTo>
                    <a:lnTo>
                      <a:pt x="111379" y="47218"/>
                    </a:lnTo>
                    <a:lnTo>
                      <a:pt x="107683" y="47396"/>
                    </a:lnTo>
                    <a:lnTo>
                      <a:pt x="107759" y="42214"/>
                    </a:lnTo>
                    <a:lnTo>
                      <a:pt x="107835" y="37807"/>
                    </a:lnTo>
                    <a:lnTo>
                      <a:pt x="98717" y="37807"/>
                    </a:lnTo>
                    <a:lnTo>
                      <a:pt x="94627" y="37338"/>
                    </a:lnTo>
                    <a:lnTo>
                      <a:pt x="90385" y="39535"/>
                    </a:lnTo>
                    <a:lnTo>
                      <a:pt x="87033" y="42214"/>
                    </a:lnTo>
                    <a:lnTo>
                      <a:pt x="82575" y="40208"/>
                    </a:lnTo>
                    <a:lnTo>
                      <a:pt x="80276" y="38836"/>
                    </a:lnTo>
                    <a:lnTo>
                      <a:pt x="78841" y="41262"/>
                    </a:lnTo>
                    <a:lnTo>
                      <a:pt x="76708" y="43853"/>
                    </a:lnTo>
                    <a:lnTo>
                      <a:pt x="73609" y="45605"/>
                    </a:lnTo>
                    <a:lnTo>
                      <a:pt x="64338" y="51435"/>
                    </a:lnTo>
                    <a:lnTo>
                      <a:pt x="63500" y="59499"/>
                    </a:lnTo>
                    <a:lnTo>
                      <a:pt x="63385" y="63042"/>
                    </a:lnTo>
                    <a:lnTo>
                      <a:pt x="63207" y="64033"/>
                    </a:lnTo>
                    <a:lnTo>
                      <a:pt x="66306" y="67449"/>
                    </a:lnTo>
                    <a:lnTo>
                      <a:pt x="70421" y="66725"/>
                    </a:lnTo>
                    <a:lnTo>
                      <a:pt x="70789" y="78308"/>
                    </a:lnTo>
                    <a:lnTo>
                      <a:pt x="74663" y="83375"/>
                    </a:lnTo>
                    <a:lnTo>
                      <a:pt x="79121" y="84531"/>
                    </a:lnTo>
                    <a:lnTo>
                      <a:pt x="81267" y="84340"/>
                    </a:lnTo>
                    <a:lnTo>
                      <a:pt x="91948" y="93345"/>
                    </a:lnTo>
                    <a:lnTo>
                      <a:pt x="99225" y="93992"/>
                    </a:lnTo>
                    <a:lnTo>
                      <a:pt x="103365" y="90957"/>
                    </a:lnTo>
                    <a:lnTo>
                      <a:pt x="104686" y="88900"/>
                    </a:lnTo>
                    <a:lnTo>
                      <a:pt x="105943" y="84645"/>
                    </a:lnTo>
                    <a:lnTo>
                      <a:pt x="105638" y="84340"/>
                    </a:lnTo>
                    <a:lnTo>
                      <a:pt x="102958" y="81661"/>
                    </a:lnTo>
                    <a:lnTo>
                      <a:pt x="112077" y="81826"/>
                    </a:lnTo>
                    <a:lnTo>
                      <a:pt x="112141" y="81661"/>
                    </a:lnTo>
                    <a:lnTo>
                      <a:pt x="114122" y="76949"/>
                    </a:lnTo>
                    <a:lnTo>
                      <a:pt x="128663" y="77444"/>
                    </a:lnTo>
                    <a:lnTo>
                      <a:pt x="129641" y="76949"/>
                    </a:lnTo>
                    <a:lnTo>
                      <a:pt x="135686" y="73926"/>
                    </a:lnTo>
                    <a:lnTo>
                      <a:pt x="137896" y="69519"/>
                    </a:lnTo>
                    <a:lnTo>
                      <a:pt x="138010" y="67449"/>
                    </a:lnTo>
                    <a:lnTo>
                      <a:pt x="138023" y="66725"/>
                    </a:lnTo>
                    <a:lnTo>
                      <a:pt x="138023" y="59499"/>
                    </a:lnTo>
                    <a:lnTo>
                      <a:pt x="138023" y="59182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15">
                <a:extLst>
                  <a:ext uri="{FF2B5EF4-FFF2-40B4-BE49-F238E27FC236}">
                    <a16:creationId xmlns:a16="http://schemas.microsoft.com/office/drawing/2014/main" xmlns="" id="{0AD8F532-B561-475C-A23C-17B08437A765}"/>
                  </a:ext>
                </a:extLst>
              </p:cNvPr>
              <p:cNvSpPr/>
              <p:nvPr/>
            </p:nvSpPr>
            <p:spPr>
              <a:xfrm>
                <a:off x="2553347" y="1096479"/>
                <a:ext cx="156210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156210" h="97790">
                    <a:moveTo>
                      <a:pt x="78854" y="91643"/>
                    </a:moveTo>
                    <a:lnTo>
                      <a:pt x="49771" y="78752"/>
                    </a:lnTo>
                    <a:lnTo>
                      <a:pt x="42240" y="73647"/>
                    </a:lnTo>
                    <a:lnTo>
                      <a:pt x="35814" y="71120"/>
                    </a:lnTo>
                    <a:lnTo>
                      <a:pt x="32969" y="70129"/>
                    </a:lnTo>
                    <a:lnTo>
                      <a:pt x="24599" y="69786"/>
                    </a:lnTo>
                    <a:lnTo>
                      <a:pt x="17018" y="67894"/>
                    </a:lnTo>
                    <a:lnTo>
                      <a:pt x="11595" y="66103"/>
                    </a:lnTo>
                    <a:lnTo>
                      <a:pt x="8102" y="65239"/>
                    </a:lnTo>
                    <a:lnTo>
                      <a:pt x="4826" y="64071"/>
                    </a:lnTo>
                    <a:lnTo>
                      <a:pt x="2476" y="63157"/>
                    </a:lnTo>
                    <a:lnTo>
                      <a:pt x="1930" y="63461"/>
                    </a:lnTo>
                    <a:lnTo>
                      <a:pt x="1066" y="63893"/>
                    </a:lnTo>
                    <a:lnTo>
                      <a:pt x="0" y="64211"/>
                    </a:lnTo>
                    <a:lnTo>
                      <a:pt x="11811" y="69748"/>
                    </a:lnTo>
                    <a:lnTo>
                      <a:pt x="21640" y="70739"/>
                    </a:lnTo>
                    <a:lnTo>
                      <a:pt x="33274" y="75450"/>
                    </a:lnTo>
                    <a:lnTo>
                      <a:pt x="42075" y="95567"/>
                    </a:lnTo>
                    <a:lnTo>
                      <a:pt x="45212" y="97777"/>
                    </a:lnTo>
                    <a:lnTo>
                      <a:pt x="42227" y="86931"/>
                    </a:lnTo>
                    <a:lnTo>
                      <a:pt x="48996" y="87083"/>
                    </a:lnTo>
                    <a:lnTo>
                      <a:pt x="61087" y="88265"/>
                    </a:lnTo>
                    <a:lnTo>
                      <a:pt x="70523" y="89776"/>
                    </a:lnTo>
                    <a:lnTo>
                      <a:pt x="76657" y="91084"/>
                    </a:lnTo>
                    <a:lnTo>
                      <a:pt x="78854" y="91643"/>
                    </a:lnTo>
                    <a:close/>
                  </a:path>
                  <a:path w="156210" h="97790">
                    <a:moveTo>
                      <a:pt x="95986" y="101"/>
                    </a:moveTo>
                    <a:lnTo>
                      <a:pt x="91859" y="1778"/>
                    </a:lnTo>
                    <a:lnTo>
                      <a:pt x="91109" y="7988"/>
                    </a:lnTo>
                    <a:lnTo>
                      <a:pt x="87045" y="10807"/>
                    </a:lnTo>
                    <a:lnTo>
                      <a:pt x="84747" y="15354"/>
                    </a:lnTo>
                    <a:lnTo>
                      <a:pt x="90576" y="13589"/>
                    </a:lnTo>
                    <a:lnTo>
                      <a:pt x="94043" y="12636"/>
                    </a:lnTo>
                    <a:lnTo>
                      <a:pt x="95758" y="5778"/>
                    </a:lnTo>
                    <a:lnTo>
                      <a:pt x="95986" y="101"/>
                    </a:lnTo>
                    <a:close/>
                  </a:path>
                  <a:path w="156210" h="97790">
                    <a:moveTo>
                      <a:pt x="99593" y="85204"/>
                    </a:moveTo>
                    <a:lnTo>
                      <a:pt x="93624" y="81432"/>
                    </a:lnTo>
                    <a:lnTo>
                      <a:pt x="87020" y="75768"/>
                    </a:lnTo>
                    <a:lnTo>
                      <a:pt x="82308" y="74510"/>
                    </a:lnTo>
                    <a:lnTo>
                      <a:pt x="85445" y="87718"/>
                    </a:lnTo>
                    <a:lnTo>
                      <a:pt x="94564" y="86779"/>
                    </a:lnTo>
                    <a:lnTo>
                      <a:pt x="99593" y="85204"/>
                    </a:lnTo>
                    <a:close/>
                  </a:path>
                  <a:path w="156210" h="97790">
                    <a:moveTo>
                      <a:pt x="112306" y="22301"/>
                    </a:moveTo>
                    <a:lnTo>
                      <a:pt x="82550" y="22301"/>
                    </a:lnTo>
                    <a:lnTo>
                      <a:pt x="76695" y="22301"/>
                    </a:lnTo>
                    <a:lnTo>
                      <a:pt x="77609" y="23774"/>
                    </a:lnTo>
                    <a:lnTo>
                      <a:pt x="78193" y="25412"/>
                    </a:lnTo>
                    <a:lnTo>
                      <a:pt x="78117" y="27076"/>
                    </a:lnTo>
                    <a:lnTo>
                      <a:pt x="101257" y="24536"/>
                    </a:lnTo>
                    <a:lnTo>
                      <a:pt x="112306" y="22301"/>
                    </a:lnTo>
                    <a:close/>
                  </a:path>
                  <a:path w="156210" h="97790">
                    <a:moveTo>
                      <a:pt x="129463" y="61785"/>
                    </a:moveTo>
                    <a:lnTo>
                      <a:pt x="127101" y="55816"/>
                    </a:lnTo>
                    <a:lnTo>
                      <a:pt x="121132" y="58166"/>
                    </a:lnTo>
                    <a:lnTo>
                      <a:pt x="126949" y="60680"/>
                    </a:lnTo>
                    <a:lnTo>
                      <a:pt x="125539" y="63982"/>
                    </a:lnTo>
                    <a:lnTo>
                      <a:pt x="85356" y="51854"/>
                    </a:lnTo>
                    <a:lnTo>
                      <a:pt x="84442" y="51092"/>
                    </a:lnTo>
                    <a:lnTo>
                      <a:pt x="83870" y="50622"/>
                    </a:lnTo>
                    <a:lnTo>
                      <a:pt x="74917" y="44335"/>
                    </a:lnTo>
                    <a:lnTo>
                      <a:pt x="70662" y="40881"/>
                    </a:lnTo>
                    <a:lnTo>
                      <a:pt x="85293" y="39928"/>
                    </a:lnTo>
                    <a:lnTo>
                      <a:pt x="94881" y="42608"/>
                    </a:lnTo>
                    <a:lnTo>
                      <a:pt x="87490" y="44335"/>
                    </a:lnTo>
                    <a:lnTo>
                      <a:pt x="86080" y="47790"/>
                    </a:lnTo>
                    <a:lnTo>
                      <a:pt x="88747" y="51092"/>
                    </a:lnTo>
                    <a:lnTo>
                      <a:pt x="92202" y="52197"/>
                    </a:lnTo>
                    <a:lnTo>
                      <a:pt x="104787" y="47485"/>
                    </a:lnTo>
                    <a:lnTo>
                      <a:pt x="113271" y="51092"/>
                    </a:lnTo>
                    <a:lnTo>
                      <a:pt x="107454" y="57696"/>
                    </a:lnTo>
                    <a:lnTo>
                      <a:pt x="100063" y="57543"/>
                    </a:lnTo>
                    <a:lnTo>
                      <a:pt x="113118" y="59893"/>
                    </a:lnTo>
                    <a:lnTo>
                      <a:pt x="116420" y="57696"/>
                    </a:lnTo>
                    <a:lnTo>
                      <a:pt x="119710" y="55499"/>
                    </a:lnTo>
                    <a:lnTo>
                      <a:pt x="126479" y="50622"/>
                    </a:lnTo>
                    <a:lnTo>
                      <a:pt x="118160" y="47485"/>
                    </a:lnTo>
                    <a:lnTo>
                      <a:pt x="115633" y="46532"/>
                    </a:lnTo>
                    <a:lnTo>
                      <a:pt x="115112" y="46380"/>
                    </a:lnTo>
                    <a:lnTo>
                      <a:pt x="103835" y="43078"/>
                    </a:lnTo>
                    <a:lnTo>
                      <a:pt x="99745" y="46380"/>
                    </a:lnTo>
                    <a:lnTo>
                      <a:pt x="102425" y="40246"/>
                    </a:lnTo>
                    <a:lnTo>
                      <a:pt x="101866" y="39928"/>
                    </a:lnTo>
                    <a:lnTo>
                      <a:pt x="101473" y="39700"/>
                    </a:lnTo>
                    <a:lnTo>
                      <a:pt x="95821" y="36474"/>
                    </a:lnTo>
                    <a:lnTo>
                      <a:pt x="86855" y="35534"/>
                    </a:lnTo>
                    <a:lnTo>
                      <a:pt x="82613" y="38366"/>
                    </a:lnTo>
                    <a:lnTo>
                      <a:pt x="78689" y="39700"/>
                    </a:lnTo>
                    <a:lnTo>
                      <a:pt x="75552" y="38773"/>
                    </a:lnTo>
                    <a:lnTo>
                      <a:pt x="73482" y="37604"/>
                    </a:lnTo>
                    <a:lnTo>
                      <a:pt x="72199" y="39217"/>
                    </a:lnTo>
                    <a:lnTo>
                      <a:pt x="70561" y="40754"/>
                    </a:lnTo>
                    <a:lnTo>
                      <a:pt x="68503" y="41922"/>
                    </a:lnTo>
                    <a:lnTo>
                      <a:pt x="68199" y="42113"/>
                    </a:lnTo>
                    <a:lnTo>
                      <a:pt x="67703" y="42481"/>
                    </a:lnTo>
                    <a:lnTo>
                      <a:pt x="68046" y="44577"/>
                    </a:lnTo>
                    <a:lnTo>
                      <a:pt x="66890" y="46532"/>
                    </a:lnTo>
                    <a:lnTo>
                      <a:pt x="65163" y="51257"/>
                    </a:lnTo>
                    <a:lnTo>
                      <a:pt x="72555" y="51092"/>
                    </a:lnTo>
                    <a:lnTo>
                      <a:pt x="72402" y="63792"/>
                    </a:lnTo>
                    <a:lnTo>
                      <a:pt x="70040" y="61302"/>
                    </a:lnTo>
                    <a:lnTo>
                      <a:pt x="69405" y="71043"/>
                    </a:lnTo>
                    <a:lnTo>
                      <a:pt x="72872" y="76390"/>
                    </a:lnTo>
                    <a:lnTo>
                      <a:pt x="77901" y="82054"/>
                    </a:lnTo>
                    <a:lnTo>
                      <a:pt x="77266" y="75768"/>
                    </a:lnTo>
                    <a:lnTo>
                      <a:pt x="76327" y="67906"/>
                    </a:lnTo>
                    <a:lnTo>
                      <a:pt x="72580" y="63995"/>
                    </a:lnTo>
                    <a:lnTo>
                      <a:pt x="89535" y="64147"/>
                    </a:lnTo>
                    <a:lnTo>
                      <a:pt x="94665" y="71018"/>
                    </a:lnTo>
                    <a:lnTo>
                      <a:pt x="101193" y="72351"/>
                    </a:lnTo>
                    <a:lnTo>
                      <a:pt x="106845" y="71018"/>
                    </a:lnTo>
                    <a:lnTo>
                      <a:pt x="109181" y="69964"/>
                    </a:lnTo>
                    <a:lnTo>
                      <a:pt x="122110" y="71069"/>
                    </a:lnTo>
                    <a:lnTo>
                      <a:pt x="124218" y="69964"/>
                    </a:lnTo>
                    <a:lnTo>
                      <a:pt x="126949" y="68541"/>
                    </a:lnTo>
                    <a:lnTo>
                      <a:pt x="127990" y="67983"/>
                    </a:lnTo>
                    <a:lnTo>
                      <a:pt x="129438" y="64147"/>
                    </a:lnTo>
                    <a:lnTo>
                      <a:pt x="129463" y="61785"/>
                    </a:lnTo>
                    <a:close/>
                  </a:path>
                  <a:path w="156210" h="97790">
                    <a:moveTo>
                      <a:pt x="155714" y="5283"/>
                    </a:moveTo>
                    <a:lnTo>
                      <a:pt x="155232" y="0"/>
                    </a:lnTo>
                    <a:lnTo>
                      <a:pt x="137668" y="9588"/>
                    </a:lnTo>
                    <a:lnTo>
                      <a:pt x="120777" y="15976"/>
                    </a:lnTo>
                    <a:lnTo>
                      <a:pt x="86080" y="22212"/>
                    </a:lnTo>
                    <a:lnTo>
                      <a:pt x="112712" y="22212"/>
                    </a:lnTo>
                    <a:lnTo>
                      <a:pt x="120230" y="20688"/>
                    </a:lnTo>
                    <a:lnTo>
                      <a:pt x="133070" y="17183"/>
                    </a:lnTo>
                    <a:lnTo>
                      <a:pt x="137795" y="15646"/>
                    </a:lnTo>
                    <a:lnTo>
                      <a:pt x="155714" y="5283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4" name="object 16">
                <a:extLst>
                  <a:ext uri="{FF2B5EF4-FFF2-40B4-BE49-F238E27FC236}">
                    <a16:creationId xmlns:a16="http://schemas.microsoft.com/office/drawing/2014/main" xmlns="" id="{F09CE626-1DDF-4CEC-9AE6-DF49BB63EE16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573959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55" name="object 17">
                <a:extLst>
                  <a:ext uri="{FF2B5EF4-FFF2-40B4-BE49-F238E27FC236}">
                    <a16:creationId xmlns:a16="http://schemas.microsoft.com/office/drawing/2014/main" xmlns="" id="{8EB4B730-9A09-4681-AB74-03C764F3E03F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556455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56" name="object 18">
                <a:extLst>
                  <a:ext uri="{FF2B5EF4-FFF2-40B4-BE49-F238E27FC236}">
                    <a16:creationId xmlns:a16="http://schemas.microsoft.com/office/drawing/2014/main" xmlns="" id="{1869E976-7E75-4860-BB93-0652D0A05244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65742" y="1137170"/>
                <a:ext cx="29248" cy="15773"/>
              </a:xfrm>
              <a:prstGeom prst="rect">
                <a:avLst/>
              </a:prstGeom>
            </p:spPr>
          </p:pic>
          <p:pic>
            <p:nvPicPr>
              <p:cNvPr id="57" name="object 19">
                <a:extLst>
                  <a:ext uri="{FF2B5EF4-FFF2-40B4-BE49-F238E27FC236}">
                    <a16:creationId xmlns:a16="http://schemas.microsoft.com/office/drawing/2014/main" xmlns="" id="{48512F9A-F107-41F7-AB94-EC36E0E241C7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43159" y="1040348"/>
                <a:ext cx="314471" cy="127342"/>
              </a:xfrm>
              <a:prstGeom prst="rect">
                <a:avLst/>
              </a:prstGeom>
            </p:spPr>
          </p:pic>
          <p:pic>
            <p:nvPicPr>
              <p:cNvPr id="58" name="object 20">
                <a:extLst>
                  <a:ext uri="{FF2B5EF4-FFF2-40B4-BE49-F238E27FC236}">
                    <a16:creationId xmlns:a16="http://schemas.microsoft.com/office/drawing/2014/main" xmlns="" id="{7C1BC7E9-325D-4F3D-BC73-96CC68687241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433345" y="693369"/>
                <a:ext cx="33858" cy="6921"/>
              </a:xfrm>
              <a:prstGeom prst="rect">
                <a:avLst/>
              </a:prstGeom>
            </p:spPr>
          </p:pic>
          <p:sp>
            <p:nvSpPr>
              <p:cNvPr id="59" name="object 21">
                <a:extLst>
                  <a:ext uri="{FF2B5EF4-FFF2-40B4-BE49-F238E27FC236}">
                    <a16:creationId xmlns:a16="http://schemas.microsoft.com/office/drawing/2014/main" xmlns="" id="{C53D1FD8-82A8-4E8D-8FC8-CE65D46E37FA}"/>
                  </a:ext>
                </a:extLst>
              </p:cNvPr>
              <p:cNvSpPr/>
              <p:nvPr/>
            </p:nvSpPr>
            <p:spPr>
              <a:xfrm>
                <a:off x="2375940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15100" y="0"/>
                    </a:moveTo>
                    <a:lnTo>
                      <a:pt x="14376" y="177"/>
                    </a:lnTo>
                    <a:lnTo>
                      <a:pt x="14040" y="533"/>
                    </a:lnTo>
                    <a:lnTo>
                      <a:pt x="13995" y="2082"/>
                    </a:lnTo>
                    <a:lnTo>
                      <a:pt x="14096" y="2387"/>
                    </a:lnTo>
                    <a:lnTo>
                      <a:pt x="14414" y="15824"/>
                    </a:lnTo>
                    <a:lnTo>
                      <a:pt x="4038" y="20459"/>
                    </a:lnTo>
                    <a:lnTo>
                      <a:pt x="1676" y="21399"/>
                    </a:lnTo>
                    <a:lnTo>
                      <a:pt x="419" y="21717"/>
                    </a:lnTo>
                    <a:lnTo>
                      <a:pt x="0" y="21755"/>
                    </a:lnTo>
                    <a:lnTo>
                      <a:pt x="2971" y="22898"/>
                    </a:lnTo>
                    <a:lnTo>
                      <a:pt x="11582" y="26377"/>
                    </a:lnTo>
                    <a:lnTo>
                      <a:pt x="18745" y="31203"/>
                    </a:lnTo>
                    <a:lnTo>
                      <a:pt x="29286" y="30454"/>
                    </a:lnTo>
                    <a:lnTo>
                      <a:pt x="36804" y="17792"/>
                    </a:lnTo>
                    <a:lnTo>
                      <a:pt x="37020" y="17500"/>
                    </a:lnTo>
                    <a:lnTo>
                      <a:pt x="37325" y="16992"/>
                    </a:lnTo>
                    <a:lnTo>
                      <a:pt x="35890" y="14020"/>
                    </a:lnTo>
                    <a:lnTo>
                      <a:pt x="35255" y="12192"/>
                    </a:lnTo>
                    <a:lnTo>
                      <a:pt x="35090" y="11798"/>
                    </a:lnTo>
                    <a:lnTo>
                      <a:pt x="29946" y="3937"/>
                    </a:lnTo>
                    <a:lnTo>
                      <a:pt x="21666" y="1346"/>
                    </a:lnTo>
                    <a:lnTo>
                      <a:pt x="18046" y="533"/>
                    </a:lnTo>
                    <a:lnTo>
                      <a:pt x="15100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22">
                <a:extLst>
                  <a:ext uri="{FF2B5EF4-FFF2-40B4-BE49-F238E27FC236}">
                    <a16:creationId xmlns:a16="http://schemas.microsoft.com/office/drawing/2014/main" xmlns="" id="{F4DA46E2-55D4-4F18-A851-01FD989DBD54}"/>
                  </a:ext>
                </a:extLst>
              </p:cNvPr>
              <p:cNvSpPr/>
              <p:nvPr/>
            </p:nvSpPr>
            <p:spPr>
              <a:xfrm>
                <a:off x="236590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74412" y="28244"/>
                    </a:moveTo>
                    <a:lnTo>
                      <a:pt x="47536" y="28244"/>
                    </a:lnTo>
                    <a:lnTo>
                      <a:pt x="48152" y="29870"/>
                    </a:lnTo>
                    <a:lnTo>
                      <a:pt x="48641" y="31584"/>
                    </a:lnTo>
                    <a:lnTo>
                      <a:pt x="70167" y="54635"/>
                    </a:lnTo>
                    <a:lnTo>
                      <a:pt x="73079" y="55276"/>
                    </a:lnTo>
                    <a:lnTo>
                      <a:pt x="80146" y="55954"/>
                    </a:lnTo>
                    <a:lnTo>
                      <a:pt x="89418" y="55077"/>
                    </a:lnTo>
                    <a:lnTo>
                      <a:pt x="94132" y="53149"/>
                    </a:lnTo>
                    <a:lnTo>
                      <a:pt x="81340" y="53136"/>
                    </a:lnTo>
                    <a:lnTo>
                      <a:pt x="76073" y="52565"/>
                    </a:lnTo>
                    <a:lnTo>
                      <a:pt x="90545" y="52565"/>
                    </a:lnTo>
                    <a:lnTo>
                      <a:pt x="96735" y="48933"/>
                    </a:lnTo>
                    <a:lnTo>
                      <a:pt x="91734" y="47757"/>
                    </a:lnTo>
                    <a:lnTo>
                      <a:pt x="84964" y="43786"/>
                    </a:lnTo>
                    <a:lnTo>
                      <a:pt x="77663" y="35381"/>
                    </a:lnTo>
                    <a:lnTo>
                      <a:pt x="74412" y="28244"/>
                    </a:lnTo>
                    <a:close/>
                  </a:path>
                  <a:path w="99694" h="56515">
                    <a:moveTo>
                      <a:pt x="69951" y="54597"/>
                    </a:moveTo>
                    <a:lnTo>
                      <a:pt x="70127" y="54635"/>
                    </a:lnTo>
                    <a:lnTo>
                      <a:pt x="69951" y="54597"/>
                    </a:lnTo>
                    <a:close/>
                  </a:path>
                  <a:path w="99694" h="56515">
                    <a:moveTo>
                      <a:pt x="97497" y="48475"/>
                    </a:moveTo>
                    <a:lnTo>
                      <a:pt x="90233" y="53098"/>
                    </a:lnTo>
                    <a:lnTo>
                      <a:pt x="81534" y="53149"/>
                    </a:lnTo>
                    <a:lnTo>
                      <a:pt x="94132" y="53149"/>
                    </a:lnTo>
                    <a:lnTo>
                      <a:pt x="99161" y="51092"/>
                    </a:lnTo>
                    <a:lnTo>
                      <a:pt x="98501" y="49987"/>
                    </a:lnTo>
                    <a:lnTo>
                      <a:pt x="98107" y="49390"/>
                    </a:lnTo>
                    <a:lnTo>
                      <a:pt x="98686" y="48996"/>
                    </a:lnTo>
                    <a:lnTo>
                      <a:pt x="97840" y="48983"/>
                    </a:lnTo>
                    <a:lnTo>
                      <a:pt x="97497" y="48475"/>
                    </a:lnTo>
                    <a:close/>
                  </a:path>
                  <a:path w="99694" h="56515">
                    <a:moveTo>
                      <a:pt x="81412" y="53136"/>
                    </a:moveTo>
                    <a:close/>
                  </a:path>
                  <a:path w="99694" h="56515">
                    <a:moveTo>
                      <a:pt x="90545" y="52565"/>
                    </a:moveTo>
                    <a:lnTo>
                      <a:pt x="76073" y="52565"/>
                    </a:lnTo>
                    <a:lnTo>
                      <a:pt x="81412" y="53136"/>
                    </a:lnTo>
                    <a:lnTo>
                      <a:pt x="89636" y="53098"/>
                    </a:lnTo>
                    <a:lnTo>
                      <a:pt x="90545" y="52565"/>
                    </a:lnTo>
                    <a:close/>
                  </a:path>
                  <a:path w="99694" h="56515">
                    <a:moveTo>
                      <a:pt x="98742" y="48958"/>
                    </a:moveTo>
                    <a:lnTo>
                      <a:pt x="98412" y="48996"/>
                    </a:lnTo>
                    <a:lnTo>
                      <a:pt x="98686" y="48996"/>
                    </a:lnTo>
                    <a:close/>
                  </a:path>
                  <a:path w="99694" h="56515">
                    <a:moveTo>
                      <a:pt x="7010" y="14211"/>
                    </a:moveTo>
                    <a:lnTo>
                      <a:pt x="4521" y="14871"/>
                    </a:lnTo>
                    <a:lnTo>
                      <a:pt x="0" y="20078"/>
                    </a:lnTo>
                    <a:lnTo>
                      <a:pt x="1911" y="26708"/>
                    </a:lnTo>
                    <a:lnTo>
                      <a:pt x="2997" y="31102"/>
                    </a:lnTo>
                    <a:lnTo>
                      <a:pt x="8242" y="33731"/>
                    </a:lnTo>
                    <a:lnTo>
                      <a:pt x="10337" y="33705"/>
                    </a:lnTo>
                    <a:lnTo>
                      <a:pt x="12623" y="32727"/>
                    </a:lnTo>
                    <a:lnTo>
                      <a:pt x="18513" y="30568"/>
                    </a:lnTo>
                    <a:lnTo>
                      <a:pt x="8788" y="30568"/>
                    </a:lnTo>
                    <a:lnTo>
                      <a:pt x="6019" y="29184"/>
                    </a:lnTo>
                    <a:lnTo>
                      <a:pt x="5067" y="26708"/>
                    </a:lnTo>
                    <a:lnTo>
                      <a:pt x="4820" y="25717"/>
                    </a:lnTo>
                    <a:lnTo>
                      <a:pt x="4461" y="24523"/>
                    </a:lnTo>
                    <a:lnTo>
                      <a:pt x="3708" y="20497"/>
                    </a:lnTo>
                    <a:lnTo>
                      <a:pt x="6086" y="17767"/>
                    </a:lnTo>
                    <a:lnTo>
                      <a:pt x="7658" y="17424"/>
                    </a:lnTo>
                    <a:lnTo>
                      <a:pt x="15220" y="17424"/>
                    </a:lnTo>
                    <a:lnTo>
                      <a:pt x="15062" y="17399"/>
                    </a:lnTo>
                    <a:lnTo>
                      <a:pt x="13322" y="15595"/>
                    </a:lnTo>
                    <a:lnTo>
                      <a:pt x="10858" y="14859"/>
                    </a:lnTo>
                    <a:lnTo>
                      <a:pt x="10325" y="14719"/>
                    </a:lnTo>
                    <a:lnTo>
                      <a:pt x="7010" y="14211"/>
                    </a:lnTo>
                    <a:close/>
                  </a:path>
                  <a:path w="99694" h="56515">
                    <a:moveTo>
                      <a:pt x="24131" y="14363"/>
                    </a:moveTo>
                    <a:lnTo>
                      <a:pt x="21056" y="14363"/>
                    </a:lnTo>
                    <a:lnTo>
                      <a:pt x="21132" y="14782"/>
                    </a:lnTo>
                    <a:lnTo>
                      <a:pt x="21131" y="17399"/>
                    </a:lnTo>
                    <a:lnTo>
                      <a:pt x="21348" y="26174"/>
                    </a:lnTo>
                    <a:lnTo>
                      <a:pt x="11493" y="29870"/>
                    </a:lnTo>
                    <a:lnTo>
                      <a:pt x="9982" y="30518"/>
                    </a:lnTo>
                    <a:lnTo>
                      <a:pt x="8788" y="30568"/>
                    </a:lnTo>
                    <a:lnTo>
                      <a:pt x="18513" y="30568"/>
                    </a:lnTo>
                    <a:lnTo>
                      <a:pt x="24472" y="28384"/>
                    </a:lnTo>
                    <a:lnTo>
                      <a:pt x="24131" y="14363"/>
                    </a:lnTo>
                    <a:close/>
                  </a:path>
                  <a:path w="99694" h="56515">
                    <a:moveTo>
                      <a:pt x="69634" y="11658"/>
                    </a:moveTo>
                    <a:lnTo>
                      <a:pt x="25234" y="11658"/>
                    </a:lnTo>
                    <a:lnTo>
                      <a:pt x="26771" y="11976"/>
                    </a:lnTo>
                    <a:lnTo>
                      <a:pt x="38722" y="13703"/>
                    </a:lnTo>
                    <a:lnTo>
                      <a:pt x="45123" y="23482"/>
                    </a:lnTo>
                    <a:lnTo>
                      <a:pt x="45306" y="23926"/>
                    </a:lnTo>
                    <a:lnTo>
                      <a:pt x="46228" y="26555"/>
                    </a:lnTo>
                    <a:lnTo>
                      <a:pt x="48298" y="30530"/>
                    </a:lnTo>
                    <a:lnTo>
                      <a:pt x="48069" y="29730"/>
                    </a:lnTo>
                    <a:lnTo>
                      <a:pt x="47811" y="28968"/>
                    </a:lnTo>
                    <a:lnTo>
                      <a:pt x="47536" y="28244"/>
                    </a:lnTo>
                    <a:lnTo>
                      <a:pt x="74412" y="28244"/>
                    </a:lnTo>
                    <a:lnTo>
                      <a:pt x="71069" y="20904"/>
                    </a:lnTo>
                    <a:lnTo>
                      <a:pt x="70196" y="12705"/>
                    </a:lnTo>
                    <a:lnTo>
                      <a:pt x="69634" y="11658"/>
                    </a:lnTo>
                    <a:close/>
                  </a:path>
                  <a:path w="99694" h="56515">
                    <a:moveTo>
                      <a:pt x="17181" y="17729"/>
                    </a:moveTo>
                    <a:lnTo>
                      <a:pt x="9677" y="17729"/>
                    </a:lnTo>
                    <a:lnTo>
                      <a:pt x="9855" y="17767"/>
                    </a:lnTo>
                    <a:lnTo>
                      <a:pt x="10541" y="17970"/>
                    </a:lnTo>
                    <a:lnTo>
                      <a:pt x="12941" y="18986"/>
                    </a:lnTo>
                    <a:lnTo>
                      <a:pt x="13906" y="21513"/>
                    </a:lnTo>
                    <a:lnTo>
                      <a:pt x="13677" y="22580"/>
                    </a:lnTo>
                    <a:lnTo>
                      <a:pt x="13100" y="23482"/>
                    </a:lnTo>
                    <a:lnTo>
                      <a:pt x="12985" y="23926"/>
                    </a:lnTo>
                    <a:lnTo>
                      <a:pt x="13931" y="24523"/>
                    </a:lnTo>
                    <a:lnTo>
                      <a:pt x="13525" y="25044"/>
                    </a:lnTo>
                    <a:lnTo>
                      <a:pt x="13220" y="25349"/>
                    </a:lnTo>
                    <a:lnTo>
                      <a:pt x="17259" y="25717"/>
                    </a:lnTo>
                    <a:lnTo>
                      <a:pt x="18821" y="23926"/>
                    </a:lnTo>
                    <a:lnTo>
                      <a:pt x="20231" y="21450"/>
                    </a:lnTo>
                    <a:lnTo>
                      <a:pt x="20802" y="18110"/>
                    </a:lnTo>
                    <a:lnTo>
                      <a:pt x="18732" y="17945"/>
                    </a:lnTo>
                    <a:lnTo>
                      <a:pt x="17181" y="17729"/>
                    </a:lnTo>
                    <a:close/>
                  </a:path>
                  <a:path w="99694" h="56515">
                    <a:moveTo>
                      <a:pt x="9761" y="17752"/>
                    </a:moveTo>
                    <a:close/>
                  </a:path>
                  <a:path w="99694" h="56515">
                    <a:moveTo>
                      <a:pt x="15220" y="17424"/>
                    </a:moveTo>
                    <a:lnTo>
                      <a:pt x="7658" y="17424"/>
                    </a:lnTo>
                    <a:lnTo>
                      <a:pt x="9761" y="17752"/>
                    </a:lnTo>
                    <a:lnTo>
                      <a:pt x="17181" y="17729"/>
                    </a:lnTo>
                    <a:lnTo>
                      <a:pt x="15220" y="17424"/>
                    </a:lnTo>
                    <a:close/>
                  </a:path>
                  <a:path w="99694" h="56515">
                    <a:moveTo>
                      <a:pt x="21061" y="14579"/>
                    </a:moveTo>
                    <a:lnTo>
                      <a:pt x="21066" y="14782"/>
                    </a:lnTo>
                    <a:lnTo>
                      <a:pt x="21061" y="14579"/>
                    </a:lnTo>
                    <a:close/>
                  </a:path>
                  <a:path w="99694" h="56515">
                    <a:moveTo>
                      <a:pt x="24879" y="8432"/>
                    </a:moveTo>
                    <a:lnTo>
                      <a:pt x="23025" y="8801"/>
                    </a:lnTo>
                    <a:lnTo>
                      <a:pt x="20430" y="11658"/>
                    </a:lnTo>
                    <a:lnTo>
                      <a:pt x="20309" y="11976"/>
                    </a:lnTo>
                    <a:lnTo>
                      <a:pt x="21061" y="14579"/>
                    </a:lnTo>
                    <a:lnTo>
                      <a:pt x="21056" y="14363"/>
                    </a:lnTo>
                    <a:lnTo>
                      <a:pt x="24131" y="14363"/>
                    </a:lnTo>
                    <a:lnTo>
                      <a:pt x="24019" y="13703"/>
                    </a:lnTo>
                    <a:lnTo>
                      <a:pt x="23939" y="13436"/>
                    </a:lnTo>
                    <a:lnTo>
                      <a:pt x="23837" y="12471"/>
                    </a:lnTo>
                    <a:lnTo>
                      <a:pt x="24422" y="11836"/>
                    </a:lnTo>
                    <a:lnTo>
                      <a:pt x="25234" y="11658"/>
                    </a:lnTo>
                    <a:lnTo>
                      <a:pt x="69634" y="11658"/>
                    </a:lnTo>
                    <a:lnTo>
                      <a:pt x="68345" y="9258"/>
                    </a:lnTo>
                    <a:lnTo>
                      <a:pt x="28879" y="9258"/>
                    </a:lnTo>
                    <a:lnTo>
                      <a:pt x="27901" y="9042"/>
                    </a:lnTo>
                    <a:lnTo>
                      <a:pt x="27317" y="8953"/>
                    </a:lnTo>
                    <a:lnTo>
                      <a:pt x="24879" y="8432"/>
                    </a:lnTo>
                    <a:close/>
                  </a:path>
                  <a:path w="99694" h="56515">
                    <a:moveTo>
                      <a:pt x="47332" y="0"/>
                    </a:moveTo>
                    <a:lnTo>
                      <a:pt x="45288" y="1752"/>
                    </a:lnTo>
                    <a:lnTo>
                      <a:pt x="37909" y="6324"/>
                    </a:lnTo>
                    <a:lnTo>
                      <a:pt x="28879" y="9258"/>
                    </a:lnTo>
                    <a:lnTo>
                      <a:pt x="68345" y="9258"/>
                    </a:lnTo>
                    <a:lnTo>
                      <a:pt x="67613" y="7894"/>
                    </a:lnTo>
                    <a:lnTo>
                      <a:pt x="61255" y="4600"/>
                    </a:lnTo>
                    <a:lnTo>
                      <a:pt x="49060" y="952"/>
                    </a:lnTo>
                    <a:lnTo>
                      <a:pt x="47332" y="0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23">
                <a:extLst>
                  <a:ext uri="{FF2B5EF4-FFF2-40B4-BE49-F238E27FC236}">
                    <a16:creationId xmlns:a16="http://schemas.microsoft.com/office/drawing/2014/main" xmlns="" id="{2BA58F5C-8F27-43D5-9A25-8D2586FA09F2}"/>
                  </a:ext>
                </a:extLst>
              </p:cNvPr>
              <p:cNvSpPr/>
              <p:nvPr/>
            </p:nvSpPr>
            <p:spPr>
              <a:xfrm>
                <a:off x="2369654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13589" y="8026"/>
                    </a:moveTo>
                    <a:lnTo>
                      <a:pt x="12687" y="7912"/>
                    </a:lnTo>
                    <a:lnTo>
                      <a:pt x="11772" y="7797"/>
                    </a:lnTo>
                    <a:lnTo>
                      <a:pt x="11455" y="7759"/>
                    </a:lnTo>
                    <a:lnTo>
                      <a:pt x="10401" y="7632"/>
                    </a:lnTo>
                    <a:lnTo>
                      <a:pt x="10680" y="7264"/>
                    </a:lnTo>
                    <a:lnTo>
                      <a:pt x="9105" y="6261"/>
                    </a:lnTo>
                    <a:lnTo>
                      <a:pt x="9918" y="4991"/>
                    </a:lnTo>
                    <a:lnTo>
                      <a:pt x="10147" y="3924"/>
                    </a:lnTo>
                    <a:lnTo>
                      <a:pt x="9182" y="1397"/>
                    </a:lnTo>
                    <a:lnTo>
                      <a:pt x="6781" y="393"/>
                    </a:lnTo>
                    <a:lnTo>
                      <a:pt x="5842" y="139"/>
                    </a:lnTo>
                    <a:lnTo>
                      <a:pt x="5003" y="12"/>
                    </a:lnTo>
                    <a:lnTo>
                      <a:pt x="4076" y="0"/>
                    </a:lnTo>
                    <a:lnTo>
                      <a:pt x="3251" y="177"/>
                    </a:lnTo>
                    <a:lnTo>
                      <a:pt x="2527" y="482"/>
                    </a:lnTo>
                    <a:lnTo>
                      <a:pt x="1879" y="876"/>
                    </a:lnTo>
                    <a:lnTo>
                      <a:pt x="1346" y="1320"/>
                    </a:lnTo>
                    <a:lnTo>
                      <a:pt x="0" y="3187"/>
                    </a:lnTo>
                    <a:lnTo>
                      <a:pt x="685" y="6858"/>
                    </a:lnTo>
                    <a:lnTo>
                      <a:pt x="1092" y="8229"/>
                    </a:lnTo>
                    <a:lnTo>
                      <a:pt x="1308" y="9118"/>
                    </a:lnTo>
                    <a:lnTo>
                      <a:pt x="2260" y="11595"/>
                    </a:lnTo>
                    <a:lnTo>
                      <a:pt x="5041" y="12979"/>
                    </a:lnTo>
                    <a:lnTo>
                      <a:pt x="6223" y="12928"/>
                    </a:lnTo>
                    <a:lnTo>
                      <a:pt x="7962" y="12192"/>
                    </a:lnTo>
                    <a:lnTo>
                      <a:pt x="10998" y="11061"/>
                    </a:lnTo>
                    <a:lnTo>
                      <a:pt x="13589" y="8026"/>
                    </a:lnTo>
                    <a:close/>
                  </a:path>
                  <a:path w="16510" h="15875">
                    <a:moveTo>
                      <a:pt x="16040" y="9829"/>
                    </a:moveTo>
                    <a:lnTo>
                      <a:pt x="12788" y="13703"/>
                    </a:lnTo>
                    <a:lnTo>
                      <a:pt x="8877" y="15138"/>
                    </a:lnTo>
                    <a:lnTo>
                      <a:pt x="8255" y="15405"/>
                    </a:lnTo>
                    <a:lnTo>
                      <a:pt x="7658" y="15595"/>
                    </a:lnTo>
                    <a:lnTo>
                      <a:pt x="7073" y="15722"/>
                    </a:lnTo>
                    <a:lnTo>
                      <a:pt x="10972" y="15773"/>
                    </a:lnTo>
                    <a:lnTo>
                      <a:pt x="14427" y="11950"/>
                    </a:lnTo>
                    <a:lnTo>
                      <a:pt x="16040" y="9829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2" name="object 24">
                <a:extLst>
                  <a:ext uri="{FF2B5EF4-FFF2-40B4-BE49-F238E27FC236}">
                    <a16:creationId xmlns:a16="http://schemas.microsoft.com/office/drawing/2014/main" xmlns="" id="{B3EE0B61-3FFB-44C7-B6FA-145E1A3F9AAC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301646" y="666851"/>
                <a:ext cx="12280" cy="12776"/>
              </a:xfrm>
              <a:prstGeom prst="rect">
                <a:avLst/>
              </a:prstGeom>
            </p:spPr>
          </p:pic>
          <p:pic>
            <p:nvPicPr>
              <p:cNvPr id="63" name="object 25">
                <a:extLst>
                  <a:ext uri="{FF2B5EF4-FFF2-40B4-BE49-F238E27FC236}">
                    <a16:creationId xmlns:a16="http://schemas.microsoft.com/office/drawing/2014/main" xmlns="" id="{2DB6E0A2-067F-4DDA-AA40-4ABD068C04AD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237415" y="610693"/>
                <a:ext cx="300641" cy="589058"/>
              </a:xfrm>
              <a:prstGeom prst="rect">
                <a:avLst/>
              </a:prstGeom>
            </p:spPr>
          </p:pic>
          <p:pic>
            <p:nvPicPr>
              <p:cNvPr id="64" name="object 26">
                <a:extLst>
                  <a:ext uri="{FF2B5EF4-FFF2-40B4-BE49-F238E27FC236}">
                    <a16:creationId xmlns:a16="http://schemas.microsoft.com/office/drawing/2014/main" xmlns="" id="{F8C0BB11-FFCC-4F3A-8A36-12CA2AFA6346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505722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65" name="object 27">
                <a:extLst>
                  <a:ext uri="{FF2B5EF4-FFF2-40B4-BE49-F238E27FC236}">
                    <a16:creationId xmlns:a16="http://schemas.microsoft.com/office/drawing/2014/main" xmlns="" id="{888C8078-879C-4B4D-BCF0-129D1F3F7148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453760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66" name="object 28">
                <a:extLst>
                  <a:ext uri="{FF2B5EF4-FFF2-40B4-BE49-F238E27FC236}">
                    <a16:creationId xmlns:a16="http://schemas.microsoft.com/office/drawing/2014/main" xmlns="" id="{E7F63A1B-71E4-4DC6-8B08-42FD784249C9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491346" y="1137171"/>
                <a:ext cx="29248" cy="15773"/>
              </a:xfrm>
              <a:prstGeom prst="rect">
                <a:avLst/>
              </a:prstGeom>
            </p:spPr>
          </p:pic>
          <p:sp>
            <p:nvSpPr>
              <p:cNvPr id="67" name="object 29">
                <a:extLst>
                  <a:ext uri="{FF2B5EF4-FFF2-40B4-BE49-F238E27FC236}">
                    <a16:creationId xmlns:a16="http://schemas.microsoft.com/office/drawing/2014/main" xmlns="" id="{C478F4F6-775E-4214-8A87-B81B49467659}"/>
                  </a:ext>
                </a:extLst>
              </p:cNvPr>
              <p:cNvSpPr/>
              <p:nvPr/>
            </p:nvSpPr>
            <p:spPr>
              <a:xfrm>
                <a:off x="2532797" y="546162"/>
                <a:ext cx="2095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0320">
                    <a:moveTo>
                      <a:pt x="16090" y="0"/>
                    </a:moveTo>
                    <a:lnTo>
                      <a:pt x="10363" y="0"/>
                    </a:lnTo>
                    <a:lnTo>
                      <a:pt x="4635" y="0"/>
                    </a:lnTo>
                    <a:lnTo>
                      <a:pt x="0" y="4533"/>
                    </a:lnTo>
                    <a:lnTo>
                      <a:pt x="0" y="15697"/>
                    </a:lnTo>
                    <a:lnTo>
                      <a:pt x="4635" y="20231"/>
                    </a:lnTo>
                    <a:lnTo>
                      <a:pt x="16090" y="20231"/>
                    </a:lnTo>
                    <a:lnTo>
                      <a:pt x="20726" y="15697"/>
                    </a:lnTo>
                    <a:lnTo>
                      <a:pt x="20726" y="4533"/>
                    </a:lnTo>
                    <a:lnTo>
                      <a:pt x="16090" y="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30">
                <a:extLst>
                  <a:ext uri="{FF2B5EF4-FFF2-40B4-BE49-F238E27FC236}">
                    <a16:creationId xmlns:a16="http://schemas.microsoft.com/office/drawing/2014/main" xmlns="" id="{04D1EE41-623C-43AE-91BB-640E9EC9CE7D}"/>
                  </a:ext>
                </a:extLst>
              </p:cNvPr>
              <p:cNvSpPr/>
              <p:nvPr/>
            </p:nvSpPr>
            <p:spPr>
              <a:xfrm>
                <a:off x="2422779" y="551598"/>
                <a:ext cx="128905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28905" h="86995">
                    <a:moveTo>
                      <a:pt x="9779" y="84848"/>
                    </a:moveTo>
                    <a:lnTo>
                      <a:pt x="6121" y="70827"/>
                    </a:lnTo>
                    <a:lnTo>
                      <a:pt x="4025" y="69240"/>
                    </a:lnTo>
                    <a:lnTo>
                      <a:pt x="1981" y="67500"/>
                    </a:lnTo>
                    <a:lnTo>
                      <a:pt x="0" y="65570"/>
                    </a:lnTo>
                    <a:lnTo>
                      <a:pt x="2451" y="82880"/>
                    </a:lnTo>
                    <a:lnTo>
                      <a:pt x="9779" y="84848"/>
                    </a:lnTo>
                    <a:close/>
                  </a:path>
                  <a:path w="128905" h="86995">
                    <a:moveTo>
                      <a:pt x="24650" y="86410"/>
                    </a:moveTo>
                    <a:lnTo>
                      <a:pt x="23406" y="84480"/>
                    </a:lnTo>
                    <a:lnTo>
                      <a:pt x="21894" y="82042"/>
                    </a:lnTo>
                    <a:lnTo>
                      <a:pt x="20256" y="79222"/>
                    </a:lnTo>
                    <a:lnTo>
                      <a:pt x="15798" y="77216"/>
                    </a:lnTo>
                    <a:lnTo>
                      <a:pt x="11290" y="74650"/>
                    </a:lnTo>
                    <a:lnTo>
                      <a:pt x="6959" y="71450"/>
                    </a:lnTo>
                    <a:lnTo>
                      <a:pt x="7823" y="73469"/>
                    </a:lnTo>
                    <a:lnTo>
                      <a:pt x="22682" y="86194"/>
                    </a:lnTo>
                    <a:lnTo>
                      <a:pt x="24650" y="86410"/>
                    </a:lnTo>
                    <a:close/>
                  </a:path>
                  <a:path w="128905" h="86995">
                    <a:moveTo>
                      <a:pt x="125171" y="2095"/>
                    </a:moveTo>
                    <a:lnTo>
                      <a:pt x="123024" y="0"/>
                    </a:lnTo>
                    <a:lnTo>
                      <a:pt x="120370" y="0"/>
                    </a:lnTo>
                    <a:lnTo>
                      <a:pt x="117716" y="0"/>
                    </a:lnTo>
                    <a:lnTo>
                      <a:pt x="115570" y="2095"/>
                    </a:lnTo>
                    <a:lnTo>
                      <a:pt x="115570" y="7277"/>
                    </a:lnTo>
                    <a:lnTo>
                      <a:pt x="117716" y="9372"/>
                    </a:lnTo>
                    <a:lnTo>
                      <a:pt x="123024" y="9372"/>
                    </a:lnTo>
                    <a:lnTo>
                      <a:pt x="125171" y="7277"/>
                    </a:lnTo>
                    <a:lnTo>
                      <a:pt x="125171" y="2095"/>
                    </a:lnTo>
                    <a:close/>
                  </a:path>
                  <a:path w="128905" h="86995">
                    <a:moveTo>
                      <a:pt x="128663" y="23241"/>
                    </a:moveTo>
                    <a:lnTo>
                      <a:pt x="126123" y="24320"/>
                    </a:lnTo>
                    <a:lnTo>
                      <a:pt x="123329" y="24917"/>
                    </a:lnTo>
                    <a:lnTo>
                      <a:pt x="117551" y="24917"/>
                    </a:lnTo>
                    <a:lnTo>
                      <a:pt x="114858" y="24371"/>
                    </a:lnTo>
                    <a:lnTo>
                      <a:pt x="112407" y="23368"/>
                    </a:lnTo>
                    <a:lnTo>
                      <a:pt x="112839" y="34937"/>
                    </a:lnTo>
                    <a:lnTo>
                      <a:pt x="113563" y="58127"/>
                    </a:lnTo>
                    <a:lnTo>
                      <a:pt x="115404" y="57962"/>
                    </a:lnTo>
                    <a:lnTo>
                      <a:pt x="115125" y="56908"/>
                    </a:lnTo>
                    <a:lnTo>
                      <a:pt x="115100" y="56781"/>
                    </a:lnTo>
                    <a:lnTo>
                      <a:pt x="114833" y="56908"/>
                    </a:lnTo>
                    <a:lnTo>
                      <a:pt x="115087" y="56743"/>
                    </a:lnTo>
                    <a:lnTo>
                      <a:pt x="120345" y="54406"/>
                    </a:lnTo>
                    <a:lnTo>
                      <a:pt x="125056" y="55943"/>
                    </a:lnTo>
                    <a:lnTo>
                      <a:pt x="126682" y="56629"/>
                    </a:lnTo>
                    <a:lnTo>
                      <a:pt x="126923" y="54406"/>
                    </a:lnTo>
                    <a:lnTo>
                      <a:pt x="127622" y="47929"/>
                    </a:lnTo>
                    <a:lnTo>
                      <a:pt x="128206" y="40068"/>
                    </a:lnTo>
                    <a:lnTo>
                      <a:pt x="128536" y="32131"/>
                    </a:lnTo>
                    <a:lnTo>
                      <a:pt x="128638" y="24917"/>
                    </a:lnTo>
                    <a:lnTo>
                      <a:pt x="128663" y="23241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31">
                <a:extLst>
                  <a:ext uri="{FF2B5EF4-FFF2-40B4-BE49-F238E27FC236}">
                    <a16:creationId xmlns:a16="http://schemas.microsoft.com/office/drawing/2014/main" xmlns="" id="{28F4C414-F846-40E5-8E3F-9B54B2ADC4F7}"/>
                  </a:ext>
                </a:extLst>
              </p:cNvPr>
              <p:cNvSpPr/>
              <p:nvPr/>
            </p:nvSpPr>
            <p:spPr>
              <a:xfrm>
                <a:off x="2539644" y="579589"/>
                <a:ext cx="825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9684">
                    <a:moveTo>
                      <a:pt x="7531" y="5448"/>
                    </a:moveTo>
                    <a:lnTo>
                      <a:pt x="6858" y="4419"/>
                    </a:lnTo>
                    <a:lnTo>
                      <a:pt x="7264" y="3098"/>
                    </a:lnTo>
                    <a:lnTo>
                      <a:pt x="6794" y="1689"/>
                    </a:lnTo>
                    <a:lnTo>
                      <a:pt x="4076" y="0"/>
                    </a:lnTo>
                    <a:lnTo>
                      <a:pt x="1955" y="495"/>
                    </a:lnTo>
                    <a:lnTo>
                      <a:pt x="25" y="3175"/>
                    </a:lnTo>
                    <a:lnTo>
                      <a:pt x="0" y="4597"/>
                    </a:lnTo>
                    <a:lnTo>
                      <a:pt x="673" y="5626"/>
                    </a:lnTo>
                    <a:lnTo>
                      <a:pt x="266" y="6946"/>
                    </a:lnTo>
                    <a:lnTo>
                      <a:pt x="736" y="8356"/>
                    </a:lnTo>
                    <a:lnTo>
                      <a:pt x="2082" y="9194"/>
                    </a:lnTo>
                    <a:lnTo>
                      <a:pt x="2400" y="9334"/>
                    </a:lnTo>
                    <a:lnTo>
                      <a:pt x="3289" y="8953"/>
                    </a:lnTo>
                    <a:lnTo>
                      <a:pt x="4305" y="8902"/>
                    </a:lnTo>
                    <a:lnTo>
                      <a:pt x="5194" y="9245"/>
                    </a:lnTo>
                    <a:lnTo>
                      <a:pt x="5765" y="8978"/>
                    </a:lnTo>
                    <a:lnTo>
                      <a:pt x="6286" y="8559"/>
                    </a:lnTo>
                    <a:lnTo>
                      <a:pt x="7505" y="6870"/>
                    </a:lnTo>
                    <a:lnTo>
                      <a:pt x="7531" y="5448"/>
                    </a:lnTo>
                    <a:close/>
                  </a:path>
                  <a:path w="8255" h="19684">
                    <a:moveTo>
                      <a:pt x="8255" y="15976"/>
                    </a:moveTo>
                    <a:lnTo>
                      <a:pt x="8140" y="14224"/>
                    </a:lnTo>
                    <a:lnTo>
                      <a:pt x="7086" y="13131"/>
                    </a:lnTo>
                    <a:lnTo>
                      <a:pt x="6972" y="13512"/>
                    </a:lnTo>
                    <a:lnTo>
                      <a:pt x="6794" y="13893"/>
                    </a:lnTo>
                    <a:lnTo>
                      <a:pt x="5384" y="15862"/>
                    </a:lnTo>
                    <a:lnTo>
                      <a:pt x="3149" y="16370"/>
                    </a:lnTo>
                    <a:lnTo>
                      <a:pt x="1320" y="15240"/>
                    </a:lnTo>
                    <a:lnTo>
                      <a:pt x="1117" y="15074"/>
                    </a:lnTo>
                    <a:lnTo>
                      <a:pt x="939" y="14884"/>
                    </a:lnTo>
                    <a:lnTo>
                      <a:pt x="533" y="16256"/>
                    </a:lnTo>
                    <a:lnTo>
                      <a:pt x="1028" y="17729"/>
                    </a:lnTo>
                    <a:lnTo>
                      <a:pt x="3873" y="19481"/>
                    </a:lnTo>
                    <a:lnTo>
                      <a:pt x="6096" y="18973"/>
                    </a:lnTo>
                    <a:lnTo>
                      <a:pt x="8255" y="15976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0" name="object 32">
                <a:extLst>
                  <a:ext uri="{FF2B5EF4-FFF2-40B4-BE49-F238E27FC236}">
                    <a16:creationId xmlns:a16="http://schemas.microsoft.com/office/drawing/2014/main" xmlns="" id="{FD80083A-45C0-4ECE-BE50-94E85B96B593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228688" y="696068"/>
                <a:ext cx="477389" cy="471623"/>
              </a:xfrm>
              <a:prstGeom prst="rect">
                <a:avLst/>
              </a:prstGeom>
            </p:spPr>
          </p:pic>
          <p:sp>
            <p:nvSpPr>
              <p:cNvPr id="71" name="object 33">
                <a:extLst>
                  <a:ext uri="{FF2B5EF4-FFF2-40B4-BE49-F238E27FC236}">
                    <a16:creationId xmlns:a16="http://schemas.microsoft.com/office/drawing/2014/main" xmlns="" id="{759BA937-FD78-44CE-8B9B-BB8B8D86729F}"/>
                  </a:ext>
                </a:extLst>
              </p:cNvPr>
              <p:cNvSpPr/>
              <p:nvPr/>
            </p:nvSpPr>
            <p:spPr>
              <a:xfrm>
                <a:off x="2539250" y="588111"/>
                <a:ext cx="889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9684">
                    <a:moveTo>
                      <a:pt x="8089" y="4089"/>
                    </a:moveTo>
                    <a:lnTo>
                      <a:pt x="7747" y="1981"/>
                    </a:lnTo>
                    <a:lnTo>
                      <a:pt x="6146" y="990"/>
                    </a:lnTo>
                    <a:lnTo>
                      <a:pt x="4546" y="0"/>
                    </a:lnTo>
                    <a:lnTo>
                      <a:pt x="2311" y="508"/>
                    </a:lnTo>
                    <a:lnTo>
                      <a:pt x="0" y="3746"/>
                    </a:lnTo>
                    <a:lnTo>
                      <a:pt x="342" y="5867"/>
                    </a:lnTo>
                    <a:lnTo>
                      <a:pt x="3543" y="7835"/>
                    </a:lnTo>
                    <a:lnTo>
                      <a:pt x="5778" y="7327"/>
                    </a:lnTo>
                    <a:lnTo>
                      <a:pt x="8089" y="4089"/>
                    </a:lnTo>
                    <a:close/>
                  </a:path>
                  <a:path w="8889" h="19684">
                    <a:moveTo>
                      <a:pt x="8356" y="16090"/>
                    </a:moveTo>
                    <a:lnTo>
                      <a:pt x="7696" y="14960"/>
                    </a:lnTo>
                    <a:lnTo>
                      <a:pt x="8064" y="13550"/>
                    </a:lnTo>
                    <a:lnTo>
                      <a:pt x="7543" y="12065"/>
                    </a:lnTo>
                    <a:lnTo>
                      <a:pt x="4597" y="10236"/>
                    </a:lnTo>
                    <a:lnTo>
                      <a:pt x="2247" y="10769"/>
                    </a:lnTo>
                    <a:lnTo>
                      <a:pt x="152" y="13690"/>
                    </a:lnTo>
                    <a:lnTo>
                      <a:pt x="101" y="15189"/>
                    </a:lnTo>
                    <a:lnTo>
                      <a:pt x="762" y="16306"/>
                    </a:lnTo>
                    <a:lnTo>
                      <a:pt x="482" y="17399"/>
                    </a:lnTo>
                    <a:lnTo>
                      <a:pt x="723" y="18542"/>
                    </a:lnTo>
                    <a:lnTo>
                      <a:pt x="1435" y="19367"/>
                    </a:lnTo>
                    <a:lnTo>
                      <a:pt x="3594" y="18884"/>
                    </a:lnTo>
                    <a:lnTo>
                      <a:pt x="5537" y="18961"/>
                    </a:lnTo>
                    <a:lnTo>
                      <a:pt x="7086" y="19227"/>
                    </a:lnTo>
                    <a:lnTo>
                      <a:pt x="7366" y="18884"/>
                    </a:lnTo>
                    <a:lnTo>
                      <a:pt x="8305" y="17576"/>
                    </a:lnTo>
                    <a:lnTo>
                      <a:pt x="8356" y="16306"/>
                    </a:lnTo>
                    <a:lnTo>
                      <a:pt x="8356" y="1609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1" name="object 34">
              <a:extLst>
                <a:ext uri="{FF2B5EF4-FFF2-40B4-BE49-F238E27FC236}">
                  <a16:creationId xmlns:a16="http://schemas.microsoft.com/office/drawing/2014/main" xmlns="" id="{ABBAA3CC-4A4F-47CD-B6C4-8222C8A1311C}"/>
                </a:ext>
              </a:extLst>
            </p:cNvPr>
            <p:cNvSpPr txBox="1"/>
            <p:nvPr/>
          </p:nvSpPr>
          <p:spPr>
            <a:xfrm>
              <a:off x="8088662" y="375659"/>
              <a:ext cx="1648503" cy="443006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060"/>
                </a:lnSpc>
                <a:spcBef>
                  <a:spcPts val="225"/>
                </a:spcBef>
              </a:pP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</a:t>
              </a:r>
              <a:r>
                <a:rPr sz="900" spc="13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экономического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развития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инвестиций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Самарской</a:t>
              </a:r>
              <a:r>
                <a:rPr sz="900" spc="10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области</a:t>
              </a:r>
              <a:endParaRPr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object 34">
              <a:extLst>
                <a:ext uri="{FF2B5EF4-FFF2-40B4-BE49-F238E27FC236}">
                  <a16:creationId xmlns:a16="http://schemas.microsoft.com/office/drawing/2014/main" xmlns="" id="{FB464BFF-E7CD-4395-8FE9-957EB05CB533}"/>
                </a:ext>
              </a:extLst>
            </p:cNvPr>
            <p:cNvSpPr txBox="1"/>
            <p:nvPr/>
          </p:nvSpPr>
          <p:spPr>
            <a:xfrm>
              <a:off x="10434918" y="380407"/>
              <a:ext cx="1619149" cy="470000"/>
            </a:xfrm>
            <a:prstGeom prst="rect">
              <a:avLst/>
            </a:prstGeom>
          </p:spPr>
          <p:txBody>
            <a:bodyPr vert="horz" wrap="square" lIns="0" tIns="28575" rIns="0" bIns="0" rtlCol="0" anchor="ctr">
              <a:spAutoFit/>
            </a:bodyPr>
            <a:lstStyle/>
            <a:p>
              <a:pPr marL="12700" marR="5080">
                <a:spcBef>
                  <a:spcPts val="225"/>
                </a:spcBef>
              </a:pPr>
              <a:r>
                <a:rPr lang="ru-RU" sz="900" dirty="0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Муниципальный район </a:t>
              </a:r>
              <a:r>
                <a:rPr lang="ru-RU" sz="900" dirty="0" err="1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Кинельский</a:t>
              </a:r>
              <a:endParaRPr lang="ru-RU" sz="900" dirty="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 marR="5080">
                <a:spcBef>
                  <a:spcPts val="225"/>
                </a:spcBef>
              </a:pPr>
              <a:r>
                <a:rPr lang="ru-RU" sz="900" dirty="0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Самарской области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835781" y="307695"/>
            <a:ext cx="505007" cy="640135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5326"/>
              </p:ext>
            </p:extLst>
          </p:nvPr>
        </p:nvGraphicFramePr>
        <p:xfrm>
          <a:off x="318975" y="1331259"/>
          <a:ext cx="11570334" cy="49079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7565"/>
                <a:gridCol w="3536519"/>
                <a:gridCol w="2514600"/>
                <a:gridCol w="4235823"/>
                <a:gridCol w="835827"/>
              </a:tblGrid>
              <a:tr h="2554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№ </a:t>
                      </a:r>
                      <a:r>
                        <a:rPr lang="ru-RU" sz="1100" dirty="0">
                          <a:effectLst/>
                        </a:rPr>
                        <a:t>п/п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Содержание мероприятия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Результативность выполнения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Ответственный исполнитель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Срок </a:t>
                      </a:r>
                      <a:r>
                        <a:rPr lang="ru-RU" sz="1100" dirty="0" smtClean="0">
                          <a:effectLst/>
                        </a:rPr>
                        <a:t>исполнения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547">
                <a:tc gridSpan="5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90875" algn="l"/>
                          <a:tab pos="3352165" algn="ctr"/>
                        </a:tabLst>
                      </a:pPr>
                      <a:r>
                        <a:rPr lang="ru-RU" sz="1100" dirty="0">
                          <a:effectLst/>
                        </a:rPr>
                        <a:t>1.Нормативно-правовая основа повышения инвестиционной привлекательности, развития и поддержки </a:t>
                      </a:r>
                      <a:r>
                        <a:rPr lang="ru-RU" sz="1100" dirty="0" smtClean="0">
                          <a:effectLst/>
                        </a:rPr>
                        <a:t>предпринимательства</a:t>
                      </a:r>
                      <a:endParaRPr lang="ru-RU" sz="1100" dirty="0">
                        <a:effectLst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1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Проведение оценки регулирующего воздействия и экспертизы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нормативных</a:t>
                      </a:r>
                      <a:r>
                        <a:rPr lang="ru-RU" sz="1100" dirty="0">
                          <a:effectLst/>
                        </a:rPr>
                        <a:t> правовых актов, затрагивающих вопросы осуществления предпринимательской и инвестиционной деятельности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Минимизация административных барьеров при реализации инвестиционных проектов на территории района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Отдел по инвестициям, предпринимательству, потребительскому рынку и защите прав потребителей  администрации муниципального района </a:t>
                      </a:r>
                      <a:r>
                        <a:rPr lang="ru-RU" sz="1100" dirty="0" err="1">
                          <a:effectLst/>
                        </a:rPr>
                        <a:t>Кинельский</a:t>
                      </a:r>
                      <a:r>
                        <a:rPr lang="ru-RU" sz="1100" dirty="0">
                          <a:effectLst/>
                        </a:rPr>
                        <a:t> Самарской области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Постоянно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2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2. Формирование благоприятного инвестиционного имиджа муниципального района. </a:t>
                      </a:r>
                      <a:r>
                        <a:rPr lang="ru-RU" sz="1100" dirty="0" err="1">
                          <a:effectLst/>
                        </a:rPr>
                        <a:t>Кинельский</a:t>
                      </a:r>
                      <a:r>
                        <a:rPr lang="ru-RU" sz="1100" dirty="0">
                          <a:effectLst/>
                        </a:rPr>
                        <a:t> Самарской области»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85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2.1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Обновление инвестиционного паспорта района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Формирование привлекательного инвестиционного имиджа муниципального района </a:t>
                      </a:r>
                      <a:r>
                        <a:rPr lang="ru-RU" sz="1100" dirty="0" err="1">
                          <a:effectLst/>
                        </a:rPr>
                        <a:t>Кинельский</a:t>
                      </a:r>
                      <a:r>
                        <a:rPr lang="ru-RU" sz="1100" dirty="0">
                          <a:effectLst/>
                        </a:rPr>
                        <a:t> Самарской области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Отдел по инвестициям, предпринимательству, потребительскому рынку и защите прав потребителей  администрации муниципального района </a:t>
                      </a:r>
                      <a:r>
                        <a:rPr lang="ru-RU" sz="1100" dirty="0" err="1">
                          <a:effectLst/>
                        </a:rPr>
                        <a:t>Кинельский</a:t>
                      </a:r>
                      <a:r>
                        <a:rPr lang="ru-RU" sz="1100" dirty="0">
                          <a:effectLst/>
                        </a:rPr>
                        <a:t> Самарской области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Ежегодно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1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2.2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Мониторинг инвестиционной деятельности на территории района, ведение реестра инвестиционных проектов и предложений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Получение информации о состоянии и перспективах инвестиционной деятельности  на территории района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Отдел по инвестициям, предпринимательству, потребительскому рынку и защите прав потребителей  администрации муниципального района </a:t>
                      </a:r>
                      <a:r>
                        <a:rPr lang="ru-RU" sz="1100" dirty="0" err="1">
                          <a:effectLst/>
                        </a:rPr>
                        <a:t>Кинельский</a:t>
                      </a:r>
                      <a:r>
                        <a:rPr lang="ru-RU" sz="1100" dirty="0">
                          <a:effectLst/>
                        </a:rPr>
                        <a:t> Самарской области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Ежегодно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6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2.3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Размещение на официальном сайте администрации муниципального района </a:t>
                      </a:r>
                      <a:r>
                        <a:rPr lang="ru-RU" sz="1100" dirty="0" err="1">
                          <a:effectLst/>
                        </a:rPr>
                        <a:t>Кинельский</a:t>
                      </a:r>
                      <a:r>
                        <a:rPr lang="ru-RU" sz="1100" dirty="0">
                          <a:effectLst/>
                        </a:rPr>
                        <a:t> Самарской области  информации об инвестиционной привлекательности района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Привлечение потенциальных инвесторов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Отдел по инвестициям, предпринимательству, потребительскому рынку и защите прав потребителей  администрации муниципального района </a:t>
                      </a:r>
                      <a:r>
                        <a:rPr lang="ru-RU" sz="1100" dirty="0" err="1">
                          <a:effectLst/>
                        </a:rPr>
                        <a:t>Кинельский</a:t>
                      </a:r>
                      <a:r>
                        <a:rPr lang="ru-RU" sz="1100" dirty="0">
                          <a:effectLst/>
                        </a:rPr>
                        <a:t> Самарской </a:t>
                      </a:r>
                      <a:r>
                        <a:rPr lang="ru-RU" sz="1100" dirty="0" smtClean="0">
                          <a:effectLst/>
                        </a:rPr>
                        <a:t>области</a:t>
                      </a:r>
                      <a:endParaRPr lang="ru-RU" sz="1100" dirty="0">
                        <a:effectLst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Постоянно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2.4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Сопровождение инвестиционных проектов  оказание консультационной помощи инвесторам по вопросам поддержки инвестиционной деятельности на территории района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Обеспечение инвесторов оперативной информацией по актуальным вопросам инвестирования и создание благоприятного инвестиционного климата,  контроль за реализацией проектов (организационная поддержка)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Уполномоченное лицо по развитию инвестиционной деятельности на территории муниципального района </a:t>
                      </a:r>
                      <a:r>
                        <a:rPr lang="ru-RU" sz="1100" dirty="0" err="1">
                          <a:effectLst/>
                        </a:rPr>
                        <a:t>Кинельский</a:t>
                      </a:r>
                      <a:r>
                        <a:rPr lang="ru-RU" sz="1100" dirty="0">
                          <a:effectLst/>
                        </a:rPr>
                        <a:t>; отдел по инвестициям, предпринимательству, потребительскому рынку и защите прав потребителей  администрации муниципального района </a:t>
                      </a:r>
                      <a:r>
                        <a:rPr lang="ru-RU" sz="1100" dirty="0" err="1">
                          <a:effectLst/>
                        </a:rPr>
                        <a:t>Кинельский</a:t>
                      </a:r>
                      <a:r>
                        <a:rPr lang="ru-RU" sz="1100" dirty="0">
                          <a:effectLst/>
                        </a:rPr>
                        <a:t> Самарской области; МКУ «Комитет по управлению муниципальным имуществом муниципального района </a:t>
                      </a:r>
                      <a:r>
                        <a:rPr lang="ru-RU" sz="1100" dirty="0" err="1">
                          <a:effectLst/>
                        </a:rPr>
                        <a:t>Кинельский</a:t>
                      </a:r>
                      <a:r>
                        <a:rPr lang="ru-RU" sz="1100" dirty="0">
                          <a:effectLst/>
                        </a:rPr>
                        <a:t>»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Постоянно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799" marR="197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996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6">
            <a:extLst>
              <a:ext uri="{FF2B5EF4-FFF2-40B4-BE49-F238E27FC236}">
                <a16:creationId xmlns:a16="http://schemas.microsoft.com/office/drawing/2014/main" xmlns="" id="{5B821D9F-B96E-25F8-FC33-2F7B717097C0}"/>
              </a:ext>
            </a:extLst>
          </p:cNvPr>
          <p:cNvSpPr/>
          <p:nvPr/>
        </p:nvSpPr>
        <p:spPr>
          <a:xfrm>
            <a:off x="331674" y="1214337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7">
            <a:extLst>
              <a:ext uri="{FF2B5EF4-FFF2-40B4-BE49-F238E27FC236}">
                <a16:creationId xmlns:a16="http://schemas.microsoft.com/office/drawing/2014/main" xmlns="" id="{97129AD0-AEDC-3D54-486D-6AD4C029B579}"/>
              </a:ext>
            </a:extLst>
          </p:cNvPr>
          <p:cNvSpPr/>
          <p:nvPr/>
        </p:nvSpPr>
        <p:spPr>
          <a:xfrm flipV="1">
            <a:off x="331674" y="6510214"/>
            <a:ext cx="11415826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8">
            <a:extLst>
              <a:ext uri="{FF2B5EF4-FFF2-40B4-BE49-F238E27FC236}">
                <a16:creationId xmlns:a16="http://schemas.microsoft.com/office/drawing/2014/main" xmlns="" id="{EDD6D697-1066-BBB9-7A13-287E53EF8B50}"/>
              </a:ext>
            </a:extLst>
          </p:cNvPr>
          <p:cNvSpPr txBox="1">
            <a:spLocks/>
          </p:cNvSpPr>
          <p:nvPr/>
        </p:nvSpPr>
        <p:spPr>
          <a:xfrm>
            <a:off x="318975" y="149574"/>
            <a:ext cx="8748825" cy="9448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3400"/>
              </a:lnSpc>
              <a:spcBef>
                <a:spcPts val="780"/>
              </a:spcBef>
            </a:pPr>
            <a: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МЕРОПРИЯТИЙ</a:t>
            </a:r>
            <a:b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РЕАЛИЗАЦИИ СТРАТЕГИИ </a:t>
            </a:r>
            <a:endParaRPr lang="ru-RU" sz="2800" b="1" spc="-10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1">
            <a:extLst>
              <a:ext uri="{FF2B5EF4-FFF2-40B4-BE49-F238E27FC236}">
                <a16:creationId xmlns:a16="http://schemas.microsoft.com/office/drawing/2014/main" xmlns="" id="{5EAC7AD2-7514-EF8C-E644-762603C14DAA}"/>
              </a:ext>
            </a:extLst>
          </p:cNvPr>
          <p:cNvSpPr txBox="1">
            <a:spLocks/>
          </p:cNvSpPr>
          <p:nvPr/>
        </p:nvSpPr>
        <p:spPr>
          <a:xfrm>
            <a:off x="11831638" y="6444981"/>
            <a:ext cx="28115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29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xmlns="" id="{ADA7C2AC-7A29-4849-A9A7-9AA83A59AF97}"/>
              </a:ext>
            </a:extLst>
          </p:cNvPr>
          <p:cNvGrpSpPr/>
          <p:nvPr/>
        </p:nvGrpSpPr>
        <p:grpSpPr>
          <a:xfrm>
            <a:off x="7528468" y="349323"/>
            <a:ext cx="4525599" cy="501084"/>
            <a:chOff x="7528468" y="349323"/>
            <a:chExt cx="4525599" cy="501084"/>
          </a:xfrm>
        </p:grpSpPr>
        <p:grpSp>
          <p:nvGrpSpPr>
            <p:cNvPr id="40" name="object 6">
              <a:extLst>
                <a:ext uri="{FF2B5EF4-FFF2-40B4-BE49-F238E27FC236}">
                  <a16:creationId xmlns:a16="http://schemas.microsoft.com/office/drawing/2014/main" xmlns="" id="{7D3A3886-7995-49F1-B379-13D0DB4458EB}"/>
                </a:ext>
              </a:extLst>
            </p:cNvPr>
            <p:cNvGrpSpPr/>
            <p:nvPr/>
          </p:nvGrpSpPr>
          <p:grpSpPr>
            <a:xfrm>
              <a:off x="7528468" y="349323"/>
              <a:ext cx="453609" cy="496678"/>
              <a:chOff x="2228688" y="511439"/>
              <a:chExt cx="628942" cy="688658"/>
            </a:xfrm>
          </p:grpSpPr>
          <p:pic>
            <p:nvPicPr>
              <p:cNvPr id="45" name="object 7">
                <a:extLst>
                  <a:ext uri="{FF2B5EF4-FFF2-40B4-BE49-F238E27FC236}">
                    <a16:creationId xmlns:a16="http://schemas.microsoft.com/office/drawing/2014/main" xmlns="" id="{56D9674F-C071-4699-BBE9-A84D286CB8A8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386669" y="511439"/>
                <a:ext cx="313690" cy="572700"/>
              </a:xfrm>
              <a:prstGeom prst="rect">
                <a:avLst/>
              </a:prstGeom>
            </p:spPr>
          </p:pic>
          <p:pic>
            <p:nvPicPr>
              <p:cNvPr id="46" name="object 8">
                <a:extLst>
                  <a:ext uri="{FF2B5EF4-FFF2-40B4-BE49-F238E27FC236}">
                    <a16:creationId xmlns:a16="http://schemas.microsoft.com/office/drawing/2014/main" xmlns="" id="{1DFEA3EE-6784-4BBA-A3CC-25AB16AF095A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19120" y="693369"/>
                <a:ext cx="33845" cy="6921"/>
              </a:xfrm>
              <a:prstGeom prst="rect">
                <a:avLst/>
              </a:prstGeom>
            </p:spPr>
          </p:pic>
          <p:sp>
            <p:nvSpPr>
              <p:cNvPr id="47" name="object 9">
                <a:extLst>
                  <a:ext uri="{FF2B5EF4-FFF2-40B4-BE49-F238E27FC236}">
                    <a16:creationId xmlns:a16="http://schemas.microsoft.com/office/drawing/2014/main" xmlns="" id="{9855DDC2-7555-4D09-B1D2-644ABCF4EAB5}"/>
                  </a:ext>
                </a:extLst>
              </p:cNvPr>
              <p:cNvSpPr/>
              <p:nvPr/>
            </p:nvSpPr>
            <p:spPr>
              <a:xfrm>
                <a:off x="2673055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22224" y="0"/>
                    </a:moveTo>
                    <a:lnTo>
                      <a:pt x="1435" y="14020"/>
                    </a:lnTo>
                    <a:lnTo>
                      <a:pt x="0" y="16992"/>
                    </a:lnTo>
                    <a:lnTo>
                      <a:pt x="304" y="17500"/>
                    </a:lnTo>
                    <a:lnTo>
                      <a:pt x="520" y="17792"/>
                    </a:lnTo>
                    <a:lnTo>
                      <a:pt x="8039" y="30454"/>
                    </a:lnTo>
                    <a:lnTo>
                      <a:pt x="18580" y="31203"/>
                    </a:lnTo>
                    <a:lnTo>
                      <a:pt x="25742" y="26377"/>
                    </a:lnTo>
                    <a:lnTo>
                      <a:pt x="34353" y="22898"/>
                    </a:lnTo>
                    <a:lnTo>
                      <a:pt x="37325" y="21755"/>
                    </a:lnTo>
                    <a:lnTo>
                      <a:pt x="36906" y="21717"/>
                    </a:lnTo>
                    <a:lnTo>
                      <a:pt x="35648" y="21399"/>
                    </a:lnTo>
                    <a:lnTo>
                      <a:pt x="33286" y="20459"/>
                    </a:lnTo>
                    <a:lnTo>
                      <a:pt x="22910" y="15824"/>
                    </a:lnTo>
                    <a:lnTo>
                      <a:pt x="23228" y="2387"/>
                    </a:lnTo>
                    <a:lnTo>
                      <a:pt x="23329" y="2082"/>
                    </a:lnTo>
                    <a:lnTo>
                      <a:pt x="23274" y="533"/>
                    </a:lnTo>
                    <a:lnTo>
                      <a:pt x="22948" y="177"/>
                    </a:lnTo>
                    <a:lnTo>
                      <a:pt x="22224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10">
                <a:extLst>
                  <a:ext uri="{FF2B5EF4-FFF2-40B4-BE49-F238E27FC236}">
                    <a16:creationId xmlns:a16="http://schemas.microsoft.com/office/drawing/2014/main" xmlns="" id="{2AE22EE5-68A0-4EEE-A898-848C38DF35DF}"/>
                  </a:ext>
                </a:extLst>
              </p:cNvPr>
              <p:cNvSpPr/>
              <p:nvPr/>
            </p:nvSpPr>
            <p:spPr>
              <a:xfrm>
                <a:off x="262125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419" y="48958"/>
                    </a:moveTo>
                    <a:lnTo>
                      <a:pt x="1054" y="49390"/>
                    </a:lnTo>
                    <a:lnTo>
                      <a:pt x="660" y="49987"/>
                    </a:lnTo>
                    <a:lnTo>
                      <a:pt x="0" y="51092"/>
                    </a:lnTo>
                    <a:lnTo>
                      <a:pt x="9737" y="55077"/>
                    </a:lnTo>
                    <a:lnTo>
                      <a:pt x="19010" y="55954"/>
                    </a:lnTo>
                    <a:lnTo>
                      <a:pt x="26080" y="55276"/>
                    </a:lnTo>
                    <a:lnTo>
                      <a:pt x="29034" y="54635"/>
                    </a:lnTo>
                    <a:lnTo>
                      <a:pt x="32582" y="53149"/>
                    </a:lnTo>
                    <a:lnTo>
                      <a:pt x="15398" y="53136"/>
                    </a:lnTo>
                    <a:lnTo>
                      <a:pt x="8928" y="53098"/>
                    </a:lnTo>
                    <a:lnTo>
                      <a:pt x="2481" y="48996"/>
                    </a:lnTo>
                    <a:lnTo>
                      <a:pt x="639" y="48983"/>
                    </a:lnTo>
                    <a:lnTo>
                      <a:pt x="419" y="48958"/>
                    </a:lnTo>
                    <a:close/>
                  </a:path>
                  <a:path w="99694" h="56515">
                    <a:moveTo>
                      <a:pt x="33993" y="52565"/>
                    </a:moveTo>
                    <a:lnTo>
                      <a:pt x="23088" y="52565"/>
                    </a:lnTo>
                    <a:lnTo>
                      <a:pt x="17627" y="53149"/>
                    </a:lnTo>
                    <a:lnTo>
                      <a:pt x="32582" y="53149"/>
                    </a:lnTo>
                    <a:lnTo>
                      <a:pt x="33993" y="52565"/>
                    </a:lnTo>
                    <a:close/>
                  </a:path>
                  <a:path w="99694" h="56515">
                    <a:moveTo>
                      <a:pt x="17749" y="53136"/>
                    </a:moveTo>
                    <a:close/>
                  </a:path>
                  <a:path w="99694" h="56515">
                    <a:moveTo>
                      <a:pt x="51828" y="0"/>
                    </a:moveTo>
                    <a:lnTo>
                      <a:pt x="50101" y="952"/>
                    </a:lnTo>
                    <a:lnTo>
                      <a:pt x="37906" y="4600"/>
                    </a:lnTo>
                    <a:lnTo>
                      <a:pt x="31548" y="7894"/>
                    </a:lnTo>
                    <a:lnTo>
                      <a:pt x="28964" y="12705"/>
                    </a:lnTo>
                    <a:lnTo>
                      <a:pt x="28092" y="20904"/>
                    </a:lnTo>
                    <a:lnTo>
                      <a:pt x="21497" y="35381"/>
                    </a:lnTo>
                    <a:lnTo>
                      <a:pt x="14197" y="43786"/>
                    </a:lnTo>
                    <a:lnTo>
                      <a:pt x="7427" y="47757"/>
                    </a:lnTo>
                    <a:lnTo>
                      <a:pt x="2425" y="48933"/>
                    </a:lnTo>
                    <a:lnTo>
                      <a:pt x="9524" y="53098"/>
                    </a:lnTo>
                    <a:lnTo>
                      <a:pt x="17749" y="53136"/>
                    </a:lnTo>
                    <a:lnTo>
                      <a:pt x="23088" y="52565"/>
                    </a:lnTo>
                    <a:lnTo>
                      <a:pt x="33993" y="52565"/>
                    </a:lnTo>
                    <a:lnTo>
                      <a:pt x="50520" y="31584"/>
                    </a:lnTo>
                    <a:lnTo>
                      <a:pt x="51059" y="29730"/>
                    </a:lnTo>
                    <a:lnTo>
                      <a:pt x="51625" y="28244"/>
                    </a:lnTo>
                    <a:lnTo>
                      <a:pt x="52053" y="28244"/>
                    </a:lnTo>
                    <a:lnTo>
                      <a:pt x="52933" y="26555"/>
                    </a:lnTo>
                    <a:lnTo>
                      <a:pt x="53884" y="23850"/>
                    </a:lnTo>
                    <a:lnTo>
                      <a:pt x="54038" y="23482"/>
                    </a:lnTo>
                    <a:lnTo>
                      <a:pt x="60439" y="13703"/>
                    </a:lnTo>
                    <a:lnTo>
                      <a:pt x="72389" y="11976"/>
                    </a:lnTo>
                    <a:lnTo>
                      <a:pt x="73926" y="11658"/>
                    </a:lnTo>
                    <a:lnTo>
                      <a:pt x="78730" y="11658"/>
                    </a:lnTo>
                    <a:lnTo>
                      <a:pt x="76551" y="9258"/>
                    </a:lnTo>
                    <a:lnTo>
                      <a:pt x="70281" y="9258"/>
                    </a:lnTo>
                    <a:lnTo>
                      <a:pt x="61252" y="6324"/>
                    </a:lnTo>
                    <a:lnTo>
                      <a:pt x="53873" y="1752"/>
                    </a:lnTo>
                    <a:lnTo>
                      <a:pt x="51828" y="0"/>
                    </a:lnTo>
                    <a:close/>
                  </a:path>
                  <a:path w="99694" h="56515">
                    <a:moveTo>
                      <a:pt x="1663" y="48475"/>
                    </a:moveTo>
                    <a:lnTo>
                      <a:pt x="1320" y="48983"/>
                    </a:lnTo>
                    <a:lnTo>
                      <a:pt x="749" y="48996"/>
                    </a:lnTo>
                    <a:lnTo>
                      <a:pt x="2481" y="48996"/>
                    </a:lnTo>
                    <a:lnTo>
                      <a:pt x="1663" y="48475"/>
                    </a:lnTo>
                    <a:close/>
                  </a:path>
                  <a:path w="99694" h="56515">
                    <a:moveTo>
                      <a:pt x="78730" y="11658"/>
                    </a:moveTo>
                    <a:lnTo>
                      <a:pt x="73926" y="11658"/>
                    </a:lnTo>
                    <a:lnTo>
                      <a:pt x="74739" y="11836"/>
                    </a:lnTo>
                    <a:lnTo>
                      <a:pt x="75323" y="12471"/>
                    </a:lnTo>
                    <a:lnTo>
                      <a:pt x="75222" y="13436"/>
                    </a:lnTo>
                    <a:lnTo>
                      <a:pt x="75031" y="14071"/>
                    </a:lnTo>
                    <a:lnTo>
                      <a:pt x="74688" y="28384"/>
                    </a:lnTo>
                    <a:lnTo>
                      <a:pt x="86537" y="32727"/>
                    </a:lnTo>
                    <a:lnTo>
                      <a:pt x="88823" y="33705"/>
                    </a:lnTo>
                    <a:lnTo>
                      <a:pt x="90919" y="33731"/>
                    </a:lnTo>
                    <a:lnTo>
                      <a:pt x="96164" y="31102"/>
                    </a:lnTo>
                    <a:lnTo>
                      <a:pt x="96296" y="30568"/>
                    </a:lnTo>
                    <a:lnTo>
                      <a:pt x="90373" y="30568"/>
                    </a:lnTo>
                    <a:lnTo>
                      <a:pt x="89179" y="30518"/>
                    </a:lnTo>
                    <a:lnTo>
                      <a:pt x="87600" y="29845"/>
                    </a:lnTo>
                    <a:lnTo>
                      <a:pt x="77812" y="26174"/>
                    </a:lnTo>
                    <a:lnTo>
                      <a:pt x="78029" y="17399"/>
                    </a:lnTo>
                    <a:lnTo>
                      <a:pt x="78041" y="14782"/>
                    </a:lnTo>
                    <a:lnTo>
                      <a:pt x="78892" y="11836"/>
                    </a:lnTo>
                    <a:lnTo>
                      <a:pt x="78730" y="11658"/>
                    </a:lnTo>
                    <a:close/>
                  </a:path>
                  <a:path w="99694" h="56515">
                    <a:moveTo>
                      <a:pt x="96856" y="17424"/>
                    </a:moveTo>
                    <a:lnTo>
                      <a:pt x="91503" y="17424"/>
                    </a:lnTo>
                    <a:lnTo>
                      <a:pt x="92990" y="17729"/>
                    </a:lnTo>
                    <a:lnTo>
                      <a:pt x="95453" y="20497"/>
                    </a:lnTo>
                    <a:lnTo>
                      <a:pt x="94825" y="23926"/>
                    </a:lnTo>
                    <a:lnTo>
                      <a:pt x="94699" y="24523"/>
                    </a:lnTo>
                    <a:lnTo>
                      <a:pt x="94340" y="25717"/>
                    </a:lnTo>
                    <a:lnTo>
                      <a:pt x="94094" y="26708"/>
                    </a:lnTo>
                    <a:lnTo>
                      <a:pt x="93141" y="29184"/>
                    </a:lnTo>
                    <a:lnTo>
                      <a:pt x="90373" y="30568"/>
                    </a:lnTo>
                    <a:lnTo>
                      <a:pt x="96296" y="30568"/>
                    </a:lnTo>
                    <a:lnTo>
                      <a:pt x="97291" y="26555"/>
                    </a:lnTo>
                    <a:lnTo>
                      <a:pt x="99161" y="20078"/>
                    </a:lnTo>
                    <a:lnTo>
                      <a:pt x="96856" y="17424"/>
                    </a:lnTo>
                    <a:close/>
                  </a:path>
                  <a:path w="99694" h="56515">
                    <a:moveTo>
                      <a:pt x="52053" y="28244"/>
                    </a:moveTo>
                    <a:lnTo>
                      <a:pt x="51625" y="28244"/>
                    </a:lnTo>
                    <a:lnTo>
                      <a:pt x="51274" y="29184"/>
                    </a:lnTo>
                    <a:lnTo>
                      <a:pt x="50863" y="30530"/>
                    </a:lnTo>
                    <a:lnTo>
                      <a:pt x="52053" y="28244"/>
                    </a:lnTo>
                    <a:close/>
                  </a:path>
                  <a:path w="99694" h="56515">
                    <a:moveTo>
                      <a:pt x="92151" y="14211"/>
                    </a:moveTo>
                    <a:lnTo>
                      <a:pt x="88836" y="14719"/>
                    </a:lnTo>
                    <a:lnTo>
                      <a:pt x="88260" y="14871"/>
                    </a:lnTo>
                    <a:lnTo>
                      <a:pt x="85839" y="15595"/>
                    </a:lnTo>
                    <a:lnTo>
                      <a:pt x="84099" y="17399"/>
                    </a:lnTo>
                    <a:lnTo>
                      <a:pt x="80429" y="17945"/>
                    </a:lnTo>
                    <a:lnTo>
                      <a:pt x="78358" y="18110"/>
                    </a:lnTo>
                    <a:lnTo>
                      <a:pt x="78930" y="21450"/>
                    </a:lnTo>
                    <a:lnTo>
                      <a:pt x="80340" y="23926"/>
                    </a:lnTo>
                    <a:lnTo>
                      <a:pt x="81902" y="25717"/>
                    </a:lnTo>
                    <a:lnTo>
                      <a:pt x="85940" y="25349"/>
                    </a:lnTo>
                    <a:lnTo>
                      <a:pt x="85636" y="25044"/>
                    </a:lnTo>
                    <a:lnTo>
                      <a:pt x="85229" y="24523"/>
                    </a:lnTo>
                    <a:lnTo>
                      <a:pt x="86296" y="23850"/>
                    </a:lnTo>
                    <a:lnTo>
                      <a:pt x="85483" y="22580"/>
                    </a:lnTo>
                    <a:lnTo>
                      <a:pt x="85255" y="21513"/>
                    </a:lnTo>
                    <a:lnTo>
                      <a:pt x="86220" y="18986"/>
                    </a:lnTo>
                    <a:lnTo>
                      <a:pt x="88711" y="17945"/>
                    </a:lnTo>
                    <a:lnTo>
                      <a:pt x="89347" y="17767"/>
                    </a:lnTo>
                    <a:lnTo>
                      <a:pt x="91503" y="17424"/>
                    </a:lnTo>
                    <a:lnTo>
                      <a:pt x="96856" y="17424"/>
                    </a:lnTo>
                    <a:lnTo>
                      <a:pt x="94640" y="14871"/>
                    </a:lnTo>
                    <a:lnTo>
                      <a:pt x="92151" y="14211"/>
                    </a:lnTo>
                    <a:close/>
                  </a:path>
                  <a:path w="99694" h="56515">
                    <a:moveTo>
                      <a:pt x="78099" y="14581"/>
                    </a:moveTo>
                    <a:lnTo>
                      <a:pt x="78041" y="14782"/>
                    </a:lnTo>
                    <a:lnTo>
                      <a:pt x="78099" y="14581"/>
                    </a:lnTo>
                    <a:close/>
                  </a:path>
                  <a:path w="99694" h="56515">
                    <a:moveTo>
                      <a:pt x="78162" y="14363"/>
                    </a:moveTo>
                    <a:lnTo>
                      <a:pt x="78099" y="14581"/>
                    </a:lnTo>
                    <a:lnTo>
                      <a:pt x="78162" y="14363"/>
                    </a:lnTo>
                    <a:close/>
                  </a:path>
                  <a:path w="99694" h="56515">
                    <a:moveTo>
                      <a:pt x="74282" y="8432"/>
                    </a:moveTo>
                    <a:lnTo>
                      <a:pt x="71843" y="8953"/>
                    </a:lnTo>
                    <a:lnTo>
                      <a:pt x="71259" y="9042"/>
                    </a:lnTo>
                    <a:lnTo>
                      <a:pt x="70281" y="9258"/>
                    </a:lnTo>
                    <a:lnTo>
                      <a:pt x="76551" y="9258"/>
                    </a:lnTo>
                    <a:lnTo>
                      <a:pt x="76136" y="8801"/>
                    </a:lnTo>
                    <a:lnTo>
                      <a:pt x="74282" y="8432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11">
                <a:extLst>
                  <a:ext uri="{FF2B5EF4-FFF2-40B4-BE49-F238E27FC236}">
                    <a16:creationId xmlns:a16="http://schemas.microsoft.com/office/drawing/2014/main" xmlns="" id="{F36555FB-5A63-42FE-8699-631C674455DF}"/>
                  </a:ext>
                </a:extLst>
              </p:cNvPr>
              <p:cNvSpPr/>
              <p:nvPr/>
            </p:nvSpPr>
            <p:spPr>
              <a:xfrm>
                <a:off x="2700616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8966" y="15722"/>
                    </a:moveTo>
                    <a:lnTo>
                      <a:pt x="8382" y="15595"/>
                    </a:lnTo>
                    <a:lnTo>
                      <a:pt x="7785" y="15405"/>
                    </a:lnTo>
                    <a:lnTo>
                      <a:pt x="7162" y="15138"/>
                    </a:lnTo>
                    <a:lnTo>
                      <a:pt x="3251" y="13703"/>
                    </a:lnTo>
                    <a:lnTo>
                      <a:pt x="0" y="9829"/>
                    </a:lnTo>
                    <a:lnTo>
                      <a:pt x="1612" y="11950"/>
                    </a:lnTo>
                    <a:lnTo>
                      <a:pt x="5067" y="15773"/>
                    </a:lnTo>
                    <a:lnTo>
                      <a:pt x="8966" y="15722"/>
                    </a:lnTo>
                    <a:close/>
                  </a:path>
                  <a:path w="16510" h="15875">
                    <a:moveTo>
                      <a:pt x="16040" y="3187"/>
                    </a:moveTo>
                    <a:lnTo>
                      <a:pt x="11963" y="0"/>
                    </a:lnTo>
                    <a:lnTo>
                      <a:pt x="11036" y="12"/>
                    </a:lnTo>
                    <a:lnTo>
                      <a:pt x="9982" y="177"/>
                    </a:lnTo>
                    <a:lnTo>
                      <a:pt x="9258" y="393"/>
                    </a:lnTo>
                    <a:lnTo>
                      <a:pt x="6858" y="1397"/>
                    </a:lnTo>
                    <a:lnTo>
                      <a:pt x="5892" y="3924"/>
                    </a:lnTo>
                    <a:lnTo>
                      <a:pt x="6121" y="4991"/>
                    </a:lnTo>
                    <a:lnTo>
                      <a:pt x="6934" y="6261"/>
                    </a:lnTo>
                    <a:lnTo>
                      <a:pt x="5359" y="7264"/>
                    </a:lnTo>
                    <a:lnTo>
                      <a:pt x="5638" y="7632"/>
                    </a:lnTo>
                    <a:lnTo>
                      <a:pt x="4584" y="7759"/>
                    </a:lnTo>
                    <a:lnTo>
                      <a:pt x="4343" y="7912"/>
                    </a:lnTo>
                    <a:lnTo>
                      <a:pt x="2451" y="8026"/>
                    </a:lnTo>
                    <a:lnTo>
                      <a:pt x="5041" y="11061"/>
                    </a:lnTo>
                    <a:lnTo>
                      <a:pt x="8077" y="12192"/>
                    </a:lnTo>
                    <a:lnTo>
                      <a:pt x="9715" y="12890"/>
                    </a:lnTo>
                    <a:lnTo>
                      <a:pt x="10998" y="12979"/>
                    </a:lnTo>
                    <a:lnTo>
                      <a:pt x="13779" y="11595"/>
                    </a:lnTo>
                    <a:lnTo>
                      <a:pt x="14732" y="9118"/>
                    </a:lnTo>
                    <a:lnTo>
                      <a:pt x="15354" y="6858"/>
                    </a:lnTo>
                    <a:lnTo>
                      <a:pt x="16040" y="3187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0" name="object 12">
                <a:extLst>
                  <a:ext uri="{FF2B5EF4-FFF2-40B4-BE49-F238E27FC236}">
                    <a16:creationId xmlns:a16="http://schemas.microsoft.com/office/drawing/2014/main" xmlns="" id="{5BBB1B32-C8DF-4EB6-8E89-D47AE04E882C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772397" y="666851"/>
                <a:ext cx="12280" cy="12775"/>
              </a:xfrm>
              <a:prstGeom prst="rect">
                <a:avLst/>
              </a:prstGeom>
            </p:spPr>
          </p:pic>
          <p:pic>
            <p:nvPicPr>
              <p:cNvPr id="51" name="object 13">
                <a:extLst>
                  <a:ext uri="{FF2B5EF4-FFF2-40B4-BE49-F238E27FC236}">
                    <a16:creationId xmlns:a16="http://schemas.microsoft.com/office/drawing/2014/main" xmlns="" id="{7D5373E3-3B1E-4006-9568-9426294EE7D2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609644" y="610693"/>
                <a:ext cx="239269" cy="557584"/>
              </a:xfrm>
              <a:prstGeom prst="rect">
                <a:avLst/>
              </a:prstGeom>
            </p:spPr>
          </p:pic>
          <p:sp>
            <p:nvSpPr>
              <p:cNvPr id="52" name="object 14">
                <a:extLst>
                  <a:ext uri="{FF2B5EF4-FFF2-40B4-BE49-F238E27FC236}">
                    <a16:creationId xmlns:a16="http://schemas.microsoft.com/office/drawing/2014/main" xmlns="" id="{378FB39D-6682-4B0D-AA39-F848B859A081}"/>
                  </a:ext>
                </a:extLst>
              </p:cNvPr>
              <p:cNvSpPr/>
              <p:nvPr/>
            </p:nvSpPr>
            <p:spPr>
              <a:xfrm>
                <a:off x="2548255" y="1092783"/>
                <a:ext cx="138430" cy="107314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07315">
                    <a:moveTo>
                      <a:pt x="39662" y="65532"/>
                    </a:moveTo>
                    <a:lnTo>
                      <a:pt x="39408" y="65633"/>
                    </a:lnTo>
                    <a:lnTo>
                      <a:pt x="39662" y="65532"/>
                    </a:lnTo>
                    <a:close/>
                  </a:path>
                  <a:path w="138430" h="107315">
                    <a:moveTo>
                      <a:pt x="94475" y="99415"/>
                    </a:moveTo>
                    <a:lnTo>
                      <a:pt x="94005" y="96596"/>
                    </a:lnTo>
                    <a:lnTo>
                      <a:pt x="82740" y="91719"/>
                    </a:lnTo>
                    <a:lnTo>
                      <a:pt x="74968" y="87261"/>
                    </a:lnTo>
                    <a:lnTo>
                      <a:pt x="70472" y="84010"/>
                    </a:lnTo>
                    <a:lnTo>
                      <a:pt x="69011" y="82753"/>
                    </a:lnTo>
                    <a:lnTo>
                      <a:pt x="61239" y="77101"/>
                    </a:lnTo>
                    <a:lnTo>
                      <a:pt x="60363" y="76466"/>
                    </a:lnTo>
                    <a:lnTo>
                      <a:pt x="54394" y="77101"/>
                    </a:lnTo>
                    <a:lnTo>
                      <a:pt x="51752" y="76047"/>
                    </a:lnTo>
                    <a:lnTo>
                      <a:pt x="49504" y="74803"/>
                    </a:lnTo>
                    <a:lnTo>
                      <a:pt x="47599" y="73482"/>
                    </a:lnTo>
                    <a:lnTo>
                      <a:pt x="32804" y="73406"/>
                    </a:lnTo>
                    <a:lnTo>
                      <a:pt x="20218" y="70878"/>
                    </a:lnTo>
                    <a:lnTo>
                      <a:pt x="15544" y="69278"/>
                    </a:lnTo>
                    <a:lnTo>
                      <a:pt x="11468" y="67894"/>
                    </a:lnTo>
                    <a:lnTo>
                      <a:pt x="8191" y="66446"/>
                    </a:lnTo>
                    <a:lnTo>
                      <a:pt x="4267" y="69278"/>
                    </a:lnTo>
                    <a:lnTo>
                      <a:pt x="12" y="67945"/>
                    </a:lnTo>
                    <a:lnTo>
                      <a:pt x="11633" y="76936"/>
                    </a:lnTo>
                    <a:lnTo>
                      <a:pt x="22161" y="78193"/>
                    </a:lnTo>
                    <a:lnTo>
                      <a:pt x="34429" y="82448"/>
                    </a:lnTo>
                    <a:lnTo>
                      <a:pt x="39611" y="94386"/>
                    </a:lnTo>
                    <a:lnTo>
                      <a:pt x="47320" y="106972"/>
                    </a:lnTo>
                    <a:lnTo>
                      <a:pt x="52349" y="104927"/>
                    </a:lnTo>
                    <a:lnTo>
                      <a:pt x="64465" y="101612"/>
                    </a:lnTo>
                    <a:lnTo>
                      <a:pt x="74422" y="99987"/>
                    </a:lnTo>
                    <a:lnTo>
                      <a:pt x="81153" y="99466"/>
                    </a:lnTo>
                    <a:lnTo>
                      <a:pt x="83629" y="99415"/>
                    </a:lnTo>
                    <a:lnTo>
                      <a:pt x="94475" y="99415"/>
                    </a:lnTo>
                    <a:close/>
                  </a:path>
                  <a:path w="138430" h="107315">
                    <a:moveTo>
                      <a:pt x="109677" y="21996"/>
                    </a:moveTo>
                    <a:lnTo>
                      <a:pt x="108851" y="18707"/>
                    </a:lnTo>
                    <a:lnTo>
                      <a:pt x="108254" y="16344"/>
                    </a:lnTo>
                    <a:lnTo>
                      <a:pt x="102768" y="14528"/>
                    </a:lnTo>
                    <a:lnTo>
                      <a:pt x="105422" y="4635"/>
                    </a:lnTo>
                    <a:lnTo>
                      <a:pt x="106667" y="0"/>
                    </a:lnTo>
                    <a:lnTo>
                      <a:pt x="96037" y="4635"/>
                    </a:lnTo>
                    <a:lnTo>
                      <a:pt x="93891" y="4584"/>
                    </a:lnTo>
                    <a:lnTo>
                      <a:pt x="89776" y="5372"/>
                    </a:lnTo>
                    <a:lnTo>
                      <a:pt x="87172" y="8394"/>
                    </a:lnTo>
                    <a:lnTo>
                      <a:pt x="89395" y="14528"/>
                    </a:lnTo>
                    <a:lnTo>
                      <a:pt x="89496" y="16344"/>
                    </a:lnTo>
                    <a:lnTo>
                      <a:pt x="89141" y="22644"/>
                    </a:lnTo>
                    <a:lnTo>
                      <a:pt x="98628" y="18707"/>
                    </a:lnTo>
                    <a:lnTo>
                      <a:pt x="102501" y="19710"/>
                    </a:lnTo>
                    <a:lnTo>
                      <a:pt x="104368" y="22707"/>
                    </a:lnTo>
                    <a:lnTo>
                      <a:pt x="106311" y="22009"/>
                    </a:lnTo>
                    <a:lnTo>
                      <a:pt x="109677" y="21996"/>
                    </a:lnTo>
                    <a:close/>
                  </a:path>
                  <a:path w="138430" h="107315">
                    <a:moveTo>
                      <a:pt x="138023" y="59182"/>
                    </a:moveTo>
                    <a:lnTo>
                      <a:pt x="126695" y="59499"/>
                    </a:lnTo>
                    <a:lnTo>
                      <a:pt x="125907" y="51371"/>
                    </a:lnTo>
                    <a:lnTo>
                      <a:pt x="119138" y="47904"/>
                    </a:lnTo>
                    <a:lnTo>
                      <a:pt x="113474" y="47396"/>
                    </a:lnTo>
                    <a:lnTo>
                      <a:pt x="111379" y="47218"/>
                    </a:lnTo>
                    <a:lnTo>
                      <a:pt x="107683" y="47396"/>
                    </a:lnTo>
                    <a:lnTo>
                      <a:pt x="107759" y="42214"/>
                    </a:lnTo>
                    <a:lnTo>
                      <a:pt x="107835" y="37807"/>
                    </a:lnTo>
                    <a:lnTo>
                      <a:pt x="98717" y="37807"/>
                    </a:lnTo>
                    <a:lnTo>
                      <a:pt x="94627" y="37338"/>
                    </a:lnTo>
                    <a:lnTo>
                      <a:pt x="90385" y="39535"/>
                    </a:lnTo>
                    <a:lnTo>
                      <a:pt x="87033" y="42214"/>
                    </a:lnTo>
                    <a:lnTo>
                      <a:pt x="82575" y="40208"/>
                    </a:lnTo>
                    <a:lnTo>
                      <a:pt x="80276" y="38836"/>
                    </a:lnTo>
                    <a:lnTo>
                      <a:pt x="78841" y="41262"/>
                    </a:lnTo>
                    <a:lnTo>
                      <a:pt x="76708" y="43853"/>
                    </a:lnTo>
                    <a:lnTo>
                      <a:pt x="73609" y="45605"/>
                    </a:lnTo>
                    <a:lnTo>
                      <a:pt x="64338" y="51435"/>
                    </a:lnTo>
                    <a:lnTo>
                      <a:pt x="63500" y="59499"/>
                    </a:lnTo>
                    <a:lnTo>
                      <a:pt x="63385" y="63042"/>
                    </a:lnTo>
                    <a:lnTo>
                      <a:pt x="63207" y="64033"/>
                    </a:lnTo>
                    <a:lnTo>
                      <a:pt x="66306" y="67449"/>
                    </a:lnTo>
                    <a:lnTo>
                      <a:pt x="70421" y="66725"/>
                    </a:lnTo>
                    <a:lnTo>
                      <a:pt x="70789" y="78308"/>
                    </a:lnTo>
                    <a:lnTo>
                      <a:pt x="74663" y="83375"/>
                    </a:lnTo>
                    <a:lnTo>
                      <a:pt x="79121" y="84531"/>
                    </a:lnTo>
                    <a:lnTo>
                      <a:pt x="81267" y="84340"/>
                    </a:lnTo>
                    <a:lnTo>
                      <a:pt x="91948" y="93345"/>
                    </a:lnTo>
                    <a:lnTo>
                      <a:pt x="99225" y="93992"/>
                    </a:lnTo>
                    <a:lnTo>
                      <a:pt x="103365" y="90957"/>
                    </a:lnTo>
                    <a:lnTo>
                      <a:pt x="104686" y="88900"/>
                    </a:lnTo>
                    <a:lnTo>
                      <a:pt x="105943" y="84645"/>
                    </a:lnTo>
                    <a:lnTo>
                      <a:pt x="105638" y="84340"/>
                    </a:lnTo>
                    <a:lnTo>
                      <a:pt x="102958" y="81661"/>
                    </a:lnTo>
                    <a:lnTo>
                      <a:pt x="112077" y="81826"/>
                    </a:lnTo>
                    <a:lnTo>
                      <a:pt x="112141" y="81661"/>
                    </a:lnTo>
                    <a:lnTo>
                      <a:pt x="114122" y="76949"/>
                    </a:lnTo>
                    <a:lnTo>
                      <a:pt x="128663" y="77444"/>
                    </a:lnTo>
                    <a:lnTo>
                      <a:pt x="129641" y="76949"/>
                    </a:lnTo>
                    <a:lnTo>
                      <a:pt x="135686" y="73926"/>
                    </a:lnTo>
                    <a:lnTo>
                      <a:pt x="137896" y="69519"/>
                    </a:lnTo>
                    <a:lnTo>
                      <a:pt x="138010" y="67449"/>
                    </a:lnTo>
                    <a:lnTo>
                      <a:pt x="138023" y="66725"/>
                    </a:lnTo>
                    <a:lnTo>
                      <a:pt x="138023" y="59499"/>
                    </a:lnTo>
                    <a:lnTo>
                      <a:pt x="138023" y="59182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15">
                <a:extLst>
                  <a:ext uri="{FF2B5EF4-FFF2-40B4-BE49-F238E27FC236}">
                    <a16:creationId xmlns:a16="http://schemas.microsoft.com/office/drawing/2014/main" xmlns="" id="{0AD8F532-B561-475C-A23C-17B08437A765}"/>
                  </a:ext>
                </a:extLst>
              </p:cNvPr>
              <p:cNvSpPr/>
              <p:nvPr/>
            </p:nvSpPr>
            <p:spPr>
              <a:xfrm>
                <a:off x="2553347" y="1096479"/>
                <a:ext cx="156210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156210" h="97790">
                    <a:moveTo>
                      <a:pt x="78854" y="91643"/>
                    </a:moveTo>
                    <a:lnTo>
                      <a:pt x="49771" y="78752"/>
                    </a:lnTo>
                    <a:lnTo>
                      <a:pt x="42240" y="73647"/>
                    </a:lnTo>
                    <a:lnTo>
                      <a:pt x="35814" y="71120"/>
                    </a:lnTo>
                    <a:lnTo>
                      <a:pt x="32969" y="70129"/>
                    </a:lnTo>
                    <a:lnTo>
                      <a:pt x="24599" y="69786"/>
                    </a:lnTo>
                    <a:lnTo>
                      <a:pt x="17018" y="67894"/>
                    </a:lnTo>
                    <a:lnTo>
                      <a:pt x="11595" y="66103"/>
                    </a:lnTo>
                    <a:lnTo>
                      <a:pt x="8102" y="65239"/>
                    </a:lnTo>
                    <a:lnTo>
                      <a:pt x="4826" y="64071"/>
                    </a:lnTo>
                    <a:lnTo>
                      <a:pt x="2476" y="63157"/>
                    </a:lnTo>
                    <a:lnTo>
                      <a:pt x="1930" y="63461"/>
                    </a:lnTo>
                    <a:lnTo>
                      <a:pt x="1066" y="63893"/>
                    </a:lnTo>
                    <a:lnTo>
                      <a:pt x="0" y="64211"/>
                    </a:lnTo>
                    <a:lnTo>
                      <a:pt x="11811" y="69748"/>
                    </a:lnTo>
                    <a:lnTo>
                      <a:pt x="21640" y="70739"/>
                    </a:lnTo>
                    <a:lnTo>
                      <a:pt x="33274" y="75450"/>
                    </a:lnTo>
                    <a:lnTo>
                      <a:pt x="42075" y="95567"/>
                    </a:lnTo>
                    <a:lnTo>
                      <a:pt x="45212" y="97777"/>
                    </a:lnTo>
                    <a:lnTo>
                      <a:pt x="42227" y="86931"/>
                    </a:lnTo>
                    <a:lnTo>
                      <a:pt x="48996" y="87083"/>
                    </a:lnTo>
                    <a:lnTo>
                      <a:pt x="61087" y="88265"/>
                    </a:lnTo>
                    <a:lnTo>
                      <a:pt x="70523" y="89776"/>
                    </a:lnTo>
                    <a:lnTo>
                      <a:pt x="76657" y="91084"/>
                    </a:lnTo>
                    <a:lnTo>
                      <a:pt x="78854" y="91643"/>
                    </a:lnTo>
                    <a:close/>
                  </a:path>
                  <a:path w="156210" h="97790">
                    <a:moveTo>
                      <a:pt x="95986" y="101"/>
                    </a:moveTo>
                    <a:lnTo>
                      <a:pt x="91859" y="1778"/>
                    </a:lnTo>
                    <a:lnTo>
                      <a:pt x="91109" y="7988"/>
                    </a:lnTo>
                    <a:lnTo>
                      <a:pt x="87045" y="10807"/>
                    </a:lnTo>
                    <a:lnTo>
                      <a:pt x="84747" y="15354"/>
                    </a:lnTo>
                    <a:lnTo>
                      <a:pt x="90576" y="13589"/>
                    </a:lnTo>
                    <a:lnTo>
                      <a:pt x="94043" y="12636"/>
                    </a:lnTo>
                    <a:lnTo>
                      <a:pt x="95758" y="5778"/>
                    </a:lnTo>
                    <a:lnTo>
                      <a:pt x="95986" y="101"/>
                    </a:lnTo>
                    <a:close/>
                  </a:path>
                  <a:path w="156210" h="97790">
                    <a:moveTo>
                      <a:pt x="99593" y="85204"/>
                    </a:moveTo>
                    <a:lnTo>
                      <a:pt x="93624" y="81432"/>
                    </a:lnTo>
                    <a:lnTo>
                      <a:pt x="87020" y="75768"/>
                    </a:lnTo>
                    <a:lnTo>
                      <a:pt x="82308" y="74510"/>
                    </a:lnTo>
                    <a:lnTo>
                      <a:pt x="85445" y="87718"/>
                    </a:lnTo>
                    <a:lnTo>
                      <a:pt x="94564" y="86779"/>
                    </a:lnTo>
                    <a:lnTo>
                      <a:pt x="99593" y="85204"/>
                    </a:lnTo>
                    <a:close/>
                  </a:path>
                  <a:path w="156210" h="97790">
                    <a:moveTo>
                      <a:pt x="112306" y="22301"/>
                    </a:moveTo>
                    <a:lnTo>
                      <a:pt x="82550" y="22301"/>
                    </a:lnTo>
                    <a:lnTo>
                      <a:pt x="76695" y="22301"/>
                    </a:lnTo>
                    <a:lnTo>
                      <a:pt x="77609" y="23774"/>
                    </a:lnTo>
                    <a:lnTo>
                      <a:pt x="78193" y="25412"/>
                    </a:lnTo>
                    <a:lnTo>
                      <a:pt x="78117" y="27076"/>
                    </a:lnTo>
                    <a:lnTo>
                      <a:pt x="101257" y="24536"/>
                    </a:lnTo>
                    <a:lnTo>
                      <a:pt x="112306" y="22301"/>
                    </a:lnTo>
                    <a:close/>
                  </a:path>
                  <a:path w="156210" h="97790">
                    <a:moveTo>
                      <a:pt x="129463" y="61785"/>
                    </a:moveTo>
                    <a:lnTo>
                      <a:pt x="127101" y="55816"/>
                    </a:lnTo>
                    <a:lnTo>
                      <a:pt x="121132" y="58166"/>
                    </a:lnTo>
                    <a:lnTo>
                      <a:pt x="126949" y="60680"/>
                    </a:lnTo>
                    <a:lnTo>
                      <a:pt x="125539" y="63982"/>
                    </a:lnTo>
                    <a:lnTo>
                      <a:pt x="85356" y="51854"/>
                    </a:lnTo>
                    <a:lnTo>
                      <a:pt x="84442" y="51092"/>
                    </a:lnTo>
                    <a:lnTo>
                      <a:pt x="83870" y="50622"/>
                    </a:lnTo>
                    <a:lnTo>
                      <a:pt x="74917" y="44335"/>
                    </a:lnTo>
                    <a:lnTo>
                      <a:pt x="70662" y="40881"/>
                    </a:lnTo>
                    <a:lnTo>
                      <a:pt x="85293" y="39928"/>
                    </a:lnTo>
                    <a:lnTo>
                      <a:pt x="94881" y="42608"/>
                    </a:lnTo>
                    <a:lnTo>
                      <a:pt x="87490" y="44335"/>
                    </a:lnTo>
                    <a:lnTo>
                      <a:pt x="86080" y="47790"/>
                    </a:lnTo>
                    <a:lnTo>
                      <a:pt x="88747" y="51092"/>
                    </a:lnTo>
                    <a:lnTo>
                      <a:pt x="92202" y="52197"/>
                    </a:lnTo>
                    <a:lnTo>
                      <a:pt x="104787" y="47485"/>
                    </a:lnTo>
                    <a:lnTo>
                      <a:pt x="113271" y="51092"/>
                    </a:lnTo>
                    <a:lnTo>
                      <a:pt x="107454" y="57696"/>
                    </a:lnTo>
                    <a:lnTo>
                      <a:pt x="100063" y="57543"/>
                    </a:lnTo>
                    <a:lnTo>
                      <a:pt x="113118" y="59893"/>
                    </a:lnTo>
                    <a:lnTo>
                      <a:pt x="116420" y="57696"/>
                    </a:lnTo>
                    <a:lnTo>
                      <a:pt x="119710" y="55499"/>
                    </a:lnTo>
                    <a:lnTo>
                      <a:pt x="126479" y="50622"/>
                    </a:lnTo>
                    <a:lnTo>
                      <a:pt x="118160" y="47485"/>
                    </a:lnTo>
                    <a:lnTo>
                      <a:pt x="115633" y="46532"/>
                    </a:lnTo>
                    <a:lnTo>
                      <a:pt x="115112" y="46380"/>
                    </a:lnTo>
                    <a:lnTo>
                      <a:pt x="103835" y="43078"/>
                    </a:lnTo>
                    <a:lnTo>
                      <a:pt x="99745" y="46380"/>
                    </a:lnTo>
                    <a:lnTo>
                      <a:pt x="102425" y="40246"/>
                    </a:lnTo>
                    <a:lnTo>
                      <a:pt x="101866" y="39928"/>
                    </a:lnTo>
                    <a:lnTo>
                      <a:pt x="101473" y="39700"/>
                    </a:lnTo>
                    <a:lnTo>
                      <a:pt x="95821" y="36474"/>
                    </a:lnTo>
                    <a:lnTo>
                      <a:pt x="86855" y="35534"/>
                    </a:lnTo>
                    <a:lnTo>
                      <a:pt x="82613" y="38366"/>
                    </a:lnTo>
                    <a:lnTo>
                      <a:pt x="78689" y="39700"/>
                    </a:lnTo>
                    <a:lnTo>
                      <a:pt x="75552" y="38773"/>
                    </a:lnTo>
                    <a:lnTo>
                      <a:pt x="73482" y="37604"/>
                    </a:lnTo>
                    <a:lnTo>
                      <a:pt x="72199" y="39217"/>
                    </a:lnTo>
                    <a:lnTo>
                      <a:pt x="70561" y="40754"/>
                    </a:lnTo>
                    <a:lnTo>
                      <a:pt x="68503" y="41922"/>
                    </a:lnTo>
                    <a:lnTo>
                      <a:pt x="68199" y="42113"/>
                    </a:lnTo>
                    <a:lnTo>
                      <a:pt x="67703" y="42481"/>
                    </a:lnTo>
                    <a:lnTo>
                      <a:pt x="68046" y="44577"/>
                    </a:lnTo>
                    <a:lnTo>
                      <a:pt x="66890" y="46532"/>
                    </a:lnTo>
                    <a:lnTo>
                      <a:pt x="65163" y="51257"/>
                    </a:lnTo>
                    <a:lnTo>
                      <a:pt x="72555" y="51092"/>
                    </a:lnTo>
                    <a:lnTo>
                      <a:pt x="72402" y="63792"/>
                    </a:lnTo>
                    <a:lnTo>
                      <a:pt x="70040" y="61302"/>
                    </a:lnTo>
                    <a:lnTo>
                      <a:pt x="69405" y="71043"/>
                    </a:lnTo>
                    <a:lnTo>
                      <a:pt x="72872" y="76390"/>
                    </a:lnTo>
                    <a:lnTo>
                      <a:pt x="77901" y="82054"/>
                    </a:lnTo>
                    <a:lnTo>
                      <a:pt x="77266" y="75768"/>
                    </a:lnTo>
                    <a:lnTo>
                      <a:pt x="76327" y="67906"/>
                    </a:lnTo>
                    <a:lnTo>
                      <a:pt x="72580" y="63995"/>
                    </a:lnTo>
                    <a:lnTo>
                      <a:pt x="89535" y="64147"/>
                    </a:lnTo>
                    <a:lnTo>
                      <a:pt x="94665" y="71018"/>
                    </a:lnTo>
                    <a:lnTo>
                      <a:pt x="101193" y="72351"/>
                    </a:lnTo>
                    <a:lnTo>
                      <a:pt x="106845" y="71018"/>
                    </a:lnTo>
                    <a:lnTo>
                      <a:pt x="109181" y="69964"/>
                    </a:lnTo>
                    <a:lnTo>
                      <a:pt x="122110" y="71069"/>
                    </a:lnTo>
                    <a:lnTo>
                      <a:pt x="124218" y="69964"/>
                    </a:lnTo>
                    <a:lnTo>
                      <a:pt x="126949" y="68541"/>
                    </a:lnTo>
                    <a:lnTo>
                      <a:pt x="127990" y="67983"/>
                    </a:lnTo>
                    <a:lnTo>
                      <a:pt x="129438" y="64147"/>
                    </a:lnTo>
                    <a:lnTo>
                      <a:pt x="129463" y="61785"/>
                    </a:lnTo>
                    <a:close/>
                  </a:path>
                  <a:path w="156210" h="97790">
                    <a:moveTo>
                      <a:pt x="155714" y="5283"/>
                    </a:moveTo>
                    <a:lnTo>
                      <a:pt x="155232" y="0"/>
                    </a:lnTo>
                    <a:lnTo>
                      <a:pt x="137668" y="9588"/>
                    </a:lnTo>
                    <a:lnTo>
                      <a:pt x="120777" y="15976"/>
                    </a:lnTo>
                    <a:lnTo>
                      <a:pt x="86080" y="22212"/>
                    </a:lnTo>
                    <a:lnTo>
                      <a:pt x="112712" y="22212"/>
                    </a:lnTo>
                    <a:lnTo>
                      <a:pt x="120230" y="20688"/>
                    </a:lnTo>
                    <a:lnTo>
                      <a:pt x="133070" y="17183"/>
                    </a:lnTo>
                    <a:lnTo>
                      <a:pt x="137795" y="15646"/>
                    </a:lnTo>
                    <a:lnTo>
                      <a:pt x="155714" y="5283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4" name="object 16">
                <a:extLst>
                  <a:ext uri="{FF2B5EF4-FFF2-40B4-BE49-F238E27FC236}">
                    <a16:creationId xmlns:a16="http://schemas.microsoft.com/office/drawing/2014/main" xmlns="" id="{F09CE626-1DDF-4CEC-9AE6-DF49BB63EE16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573959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55" name="object 17">
                <a:extLst>
                  <a:ext uri="{FF2B5EF4-FFF2-40B4-BE49-F238E27FC236}">
                    <a16:creationId xmlns:a16="http://schemas.microsoft.com/office/drawing/2014/main" xmlns="" id="{8EB4B730-9A09-4681-AB74-03C764F3E03F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556455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56" name="object 18">
                <a:extLst>
                  <a:ext uri="{FF2B5EF4-FFF2-40B4-BE49-F238E27FC236}">
                    <a16:creationId xmlns:a16="http://schemas.microsoft.com/office/drawing/2014/main" xmlns="" id="{1869E976-7E75-4860-BB93-0652D0A05244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65742" y="1137170"/>
                <a:ext cx="29248" cy="15773"/>
              </a:xfrm>
              <a:prstGeom prst="rect">
                <a:avLst/>
              </a:prstGeom>
            </p:spPr>
          </p:pic>
          <p:pic>
            <p:nvPicPr>
              <p:cNvPr id="57" name="object 19">
                <a:extLst>
                  <a:ext uri="{FF2B5EF4-FFF2-40B4-BE49-F238E27FC236}">
                    <a16:creationId xmlns:a16="http://schemas.microsoft.com/office/drawing/2014/main" xmlns="" id="{48512F9A-F107-41F7-AB94-EC36E0E241C7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43159" y="1040348"/>
                <a:ext cx="314471" cy="127342"/>
              </a:xfrm>
              <a:prstGeom prst="rect">
                <a:avLst/>
              </a:prstGeom>
            </p:spPr>
          </p:pic>
          <p:pic>
            <p:nvPicPr>
              <p:cNvPr id="58" name="object 20">
                <a:extLst>
                  <a:ext uri="{FF2B5EF4-FFF2-40B4-BE49-F238E27FC236}">
                    <a16:creationId xmlns:a16="http://schemas.microsoft.com/office/drawing/2014/main" xmlns="" id="{7C1BC7E9-325D-4F3D-BC73-96CC68687241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433345" y="693369"/>
                <a:ext cx="33858" cy="6921"/>
              </a:xfrm>
              <a:prstGeom prst="rect">
                <a:avLst/>
              </a:prstGeom>
            </p:spPr>
          </p:pic>
          <p:sp>
            <p:nvSpPr>
              <p:cNvPr id="59" name="object 21">
                <a:extLst>
                  <a:ext uri="{FF2B5EF4-FFF2-40B4-BE49-F238E27FC236}">
                    <a16:creationId xmlns:a16="http://schemas.microsoft.com/office/drawing/2014/main" xmlns="" id="{C53D1FD8-82A8-4E8D-8FC8-CE65D46E37FA}"/>
                  </a:ext>
                </a:extLst>
              </p:cNvPr>
              <p:cNvSpPr/>
              <p:nvPr/>
            </p:nvSpPr>
            <p:spPr>
              <a:xfrm>
                <a:off x="2375940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15100" y="0"/>
                    </a:moveTo>
                    <a:lnTo>
                      <a:pt x="14376" y="177"/>
                    </a:lnTo>
                    <a:lnTo>
                      <a:pt x="14040" y="533"/>
                    </a:lnTo>
                    <a:lnTo>
                      <a:pt x="13995" y="2082"/>
                    </a:lnTo>
                    <a:lnTo>
                      <a:pt x="14096" y="2387"/>
                    </a:lnTo>
                    <a:lnTo>
                      <a:pt x="14414" y="15824"/>
                    </a:lnTo>
                    <a:lnTo>
                      <a:pt x="4038" y="20459"/>
                    </a:lnTo>
                    <a:lnTo>
                      <a:pt x="1676" y="21399"/>
                    </a:lnTo>
                    <a:lnTo>
                      <a:pt x="419" y="21717"/>
                    </a:lnTo>
                    <a:lnTo>
                      <a:pt x="0" y="21755"/>
                    </a:lnTo>
                    <a:lnTo>
                      <a:pt x="2971" y="22898"/>
                    </a:lnTo>
                    <a:lnTo>
                      <a:pt x="11582" y="26377"/>
                    </a:lnTo>
                    <a:lnTo>
                      <a:pt x="18745" y="31203"/>
                    </a:lnTo>
                    <a:lnTo>
                      <a:pt x="29286" y="30454"/>
                    </a:lnTo>
                    <a:lnTo>
                      <a:pt x="36804" y="17792"/>
                    </a:lnTo>
                    <a:lnTo>
                      <a:pt x="37020" y="17500"/>
                    </a:lnTo>
                    <a:lnTo>
                      <a:pt x="37325" y="16992"/>
                    </a:lnTo>
                    <a:lnTo>
                      <a:pt x="35890" y="14020"/>
                    </a:lnTo>
                    <a:lnTo>
                      <a:pt x="35255" y="12192"/>
                    </a:lnTo>
                    <a:lnTo>
                      <a:pt x="35090" y="11798"/>
                    </a:lnTo>
                    <a:lnTo>
                      <a:pt x="29946" y="3937"/>
                    </a:lnTo>
                    <a:lnTo>
                      <a:pt x="21666" y="1346"/>
                    </a:lnTo>
                    <a:lnTo>
                      <a:pt x="18046" y="533"/>
                    </a:lnTo>
                    <a:lnTo>
                      <a:pt x="15100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22">
                <a:extLst>
                  <a:ext uri="{FF2B5EF4-FFF2-40B4-BE49-F238E27FC236}">
                    <a16:creationId xmlns:a16="http://schemas.microsoft.com/office/drawing/2014/main" xmlns="" id="{F4DA46E2-55D4-4F18-A851-01FD989DBD54}"/>
                  </a:ext>
                </a:extLst>
              </p:cNvPr>
              <p:cNvSpPr/>
              <p:nvPr/>
            </p:nvSpPr>
            <p:spPr>
              <a:xfrm>
                <a:off x="236590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74412" y="28244"/>
                    </a:moveTo>
                    <a:lnTo>
                      <a:pt x="47536" y="28244"/>
                    </a:lnTo>
                    <a:lnTo>
                      <a:pt x="48152" y="29870"/>
                    </a:lnTo>
                    <a:lnTo>
                      <a:pt x="48641" y="31584"/>
                    </a:lnTo>
                    <a:lnTo>
                      <a:pt x="70167" y="54635"/>
                    </a:lnTo>
                    <a:lnTo>
                      <a:pt x="73079" y="55276"/>
                    </a:lnTo>
                    <a:lnTo>
                      <a:pt x="80146" y="55954"/>
                    </a:lnTo>
                    <a:lnTo>
                      <a:pt x="89418" y="55077"/>
                    </a:lnTo>
                    <a:lnTo>
                      <a:pt x="94132" y="53149"/>
                    </a:lnTo>
                    <a:lnTo>
                      <a:pt x="81340" y="53136"/>
                    </a:lnTo>
                    <a:lnTo>
                      <a:pt x="76073" y="52565"/>
                    </a:lnTo>
                    <a:lnTo>
                      <a:pt x="90545" y="52565"/>
                    </a:lnTo>
                    <a:lnTo>
                      <a:pt x="96735" y="48933"/>
                    </a:lnTo>
                    <a:lnTo>
                      <a:pt x="91734" y="47757"/>
                    </a:lnTo>
                    <a:lnTo>
                      <a:pt x="84964" y="43786"/>
                    </a:lnTo>
                    <a:lnTo>
                      <a:pt x="77663" y="35381"/>
                    </a:lnTo>
                    <a:lnTo>
                      <a:pt x="74412" y="28244"/>
                    </a:lnTo>
                    <a:close/>
                  </a:path>
                  <a:path w="99694" h="56515">
                    <a:moveTo>
                      <a:pt x="69951" y="54597"/>
                    </a:moveTo>
                    <a:lnTo>
                      <a:pt x="70127" y="54635"/>
                    </a:lnTo>
                    <a:lnTo>
                      <a:pt x="69951" y="54597"/>
                    </a:lnTo>
                    <a:close/>
                  </a:path>
                  <a:path w="99694" h="56515">
                    <a:moveTo>
                      <a:pt x="97497" y="48475"/>
                    </a:moveTo>
                    <a:lnTo>
                      <a:pt x="90233" y="53098"/>
                    </a:lnTo>
                    <a:lnTo>
                      <a:pt x="81534" y="53149"/>
                    </a:lnTo>
                    <a:lnTo>
                      <a:pt x="94132" y="53149"/>
                    </a:lnTo>
                    <a:lnTo>
                      <a:pt x="99161" y="51092"/>
                    </a:lnTo>
                    <a:lnTo>
                      <a:pt x="98501" y="49987"/>
                    </a:lnTo>
                    <a:lnTo>
                      <a:pt x="98107" y="49390"/>
                    </a:lnTo>
                    <a:lnTo>
                      <a:pt x="98686" y="48996"/>
                    </a:lnTo>
                    <a:lnTo>
                      <a:pt x="97840" y="48983"/>
                    </a:lnTo>
                    <a:lnTo>
                      <a:pt x="97497" y="48475"/>
                    </a:lnTo>
                    <a:close/>
                  </a:path>
                  <a:path w="99694" h="56515">
                    <a:moveTo>
                      <a:pt x="81412" y="53136"/>
                    </a:moveTo>
                    <a:close/>
                  </a:path>
                  <a:path w="99694" h="56515">
                    <a:moveTo>
                      <a:pt x="90545" y="52565"/>
                    </a:moveTo>
                    <a:lnTo>
                      <a:pt x="76073" y="52565"/>
                    </a:lnTo>
                    <a:lnTo>
                      <a:pt x="81412" y="53136"/>
                    </a:lnTo>
                    <a:lnTo>
                      <a:pt x="89636" y="53098"/>
                    </a:lnTo>
                    <a:lnTo>
                      <a:pt x="90545" y="52565"/>
                    </a:lnTo>
                    <a:close/>
                  </a:path>
                  <a:path w="99694" h="56515">
                    <a:moveTo>
                      <a:pt x="98742" y="48958"/>
                    </a:moveTo>
                    <a:lnTo>
                      <a:pt x="98412" y="48996"/>
                    </a:lnTo>
                    <a:lnTo>
                      <a:pt x="98686" y="48996"/>
                    </a:lnTo>
                    <a:close/>
                  </a:path>
                  <a:path w="99694" h="56515">
                    <a:moveTo>
                      <a:pt x="7010" y="14211"/>
                    </a:moveTo>
                    <a:lnTo>
                      <a:pt x="4521" y="14871"/>
                    </a:lnTo>
                    <a:lnTo>
                      <a:pt x="0" y="20078"/>
                    </a:lnTo>
                    <a:lnTo>
                      <a:pt x="1911" y="26708"/>
                    </a:lnTo>
                    <a:lnTo>
                      <a:pt x="2997" y="31102"/>
                    </a:lnTo>
                    <a:lnTo>
                      <a:pt x="8242" y="33731"/>
                    </a:lnTo>
                    <a:lnTo>
                      <a:pt x="10337" y="33705"/>
                    </a:lnTo>
                    <a:lnTo>
                      <a:pt x="12623" y="32727"/>
                    </a:lnTo>
                    <a:lnTo>
                      <a:pt x="18513" y="30568"/>
                    </a:lnTo>
                    <a:lnTo>
                      <a:pt x="8788" y="30568"/>
                    </a:lnTo>
                    <a:lnTo>
                      <a:pt x="6019" y="29184"/>
                    </a:lnTo>
                    <a:lnTo>
                      <a:pt x="5067" y="26708"/>
                    </a:lnTo>
                    <a:lnTo>
                      <a:pt x="4820" y="25717"/>
                    </a:lnTo>
                    <a:lnTo>
                      <a:pt x="4461" y="24523"/>
                    </a:lnTo>
                    <a:lnTo>
                      <a:pt x="3708" y="20497"/>
                    </a:lnTo>
                    <a:lnTo>
                      <a:pt x="6086" y="17767"/>
                    </a:lnTo>
                    <a:lnTo>
                      <a:pt x="7658" y="17424"/>
                    </a:lnTo>
                    <a:lnTo>
                      <a:pt x="15220" y="17424"/>
                    </a:lnTo>
                    <a:lnTo>
                      <a:pt x="15062" y="17399"/>
                    </a:lnTo>
                    <a:lnTo>
                      <a:pt x="13322" y="15595"/>
                    </a:lnTo>
                    <a:lnTo>
                      <a:pt x="10858" y="14859"/>
                    </a:lnTo>
                    <a:lnTo>
                      <a:pt x="10325" y="14719"/>
                    </a:lnTo>
                    <a:lnTo>
                      <a:pt x="7010" y="14211"/>
                    </a:lnTo>
                    <a:close/>
                  </a:path>
                  <a:path w="99694" h="56515">
                    <a:moveTo>
                      <a:pt x="24131" y="14363"/>
                    </a:moveTo>
                    <a:lnTo>
                      <a:pt x="21056" y="14363"/>
                    </a:lnTo>
                    <a:lnTo>
                      <a:pt x="21132" y="14782"/>
                    </a:lnTo>
                    <a:lnTo>
                      <a:pt x="21131" y="17399"/>
                    </a:lnTo>
                    <a:lnTo>
                      <a:pt x="21348" y="26174"/>
                    </a:lnTo>
                    <a:lnTo>
                      <a:pt x="11493" y="29870"/>
                    </a:lnTo>
                    <a:lnTo>
                      <a:pt x="9982" y="30518"/>
                    </a:lnTo>
                    <a:lnTo>
                      <a:pt x="8788" y="30568"/>
                    </a:lnTo>
                    <a:lnTo>
                      <a:pt x="18513" y="30568"/>
                    </a:lnTo>
                    <a:lnTo>
                      <a:pt x="24472" y="28384"/>
                    </a:lnTo>
                    <a:lnTo>
                      <a:pt x="24131" y="14363"/>
                    </a:lnTo>
                    <a:close/>
                  </a:path>
                  <a:path w="99694" h="56515">
                    <a:moveTo>
                      <a:pt x="69634" y="11658"/>
                    </a:moveTo>
                    <a:lnTo>
                      <a:pt x="25234" y="11658"/>
                    </a:lnTo>
                    <a:lnTo>
                      <a:pt x="26771" y="11976"/>
                    </a:lnTo>
                    <a:lnTo>
                      <a:pt x="38722" y="13703"/>
                    </a:lnTo>
                    <a:lnTo>
                      <a:pt x="45123" y="23482"/>
                    </a:lnTo>
                    <a:lnTo>
                      <a:pt x="45306" y="23926"/>
                    </a:lnTo>
                    <a:lnTo>
                      <a:pt x="46228" y="26555"/>
                    </a:lnTo>
                    <a:lnTo>
                      <a:pt x="48298" y="30530"/>
                    </a:lnTo>
                    <a:lnTo>
                      <a:pt x="48069" y="29730"/>
                    </a:lnTo>
                    <a:lnTo>
                      <a:pt x="47811" y="28968"/>
                    </a:lnTo>
                    <a:lnTo>
                      <a:pt x="47536" y="28244"/>
                    </a:lnTo>
                    <a:lnTo>
                      <a:pt x="74412" y="28244"/>
                    </a:lnTo>
                    <a:lnTo>
                      <a:pt x="71069" y="20904"/>
                    </a:lnTo>
                    <a:lnTo>
                      <a:pt x="70196" y="12705"/>
                    </a:lnTo>
                    <a:lnTo>
                      <a:pt x="69634" y="11658"/>
                    </a:lnTo>
                    <a:close/>
                  </a:path>
                  <a:path w="99694" h="56515">
                    <a:moveTo>
                      <a:pt x="17181" y="17729"/>
                    </a:moveTo>
                    <a:lnTo>
                      <a:pt x="9677" y="17729"/>
                    </a:lnTo>
                    <a:lnTo>
                      <a:pt x="9855" y="17767"/>
                    </a:lnTo>
                    <a:lnTo>
                      <a:pt x="10541" y="17970"/>
                    </a:lnTo>
                    <a:lnTo>
                      <a:pt x="12941" y="18986"/>
                    </a:lnTo>
                    <a:lnTo>
                      <a:pt x="13906" y="21513"/>
                    </a:lnTo>
                    <a:lnTo>
                      <a:pt x="13677" y="22580"/>
                    </a:lnTo>
                    <a:lnTo>
                      <a:pt x="13100" y="23482"/>
                    </a:lnTo>
                    <a:lnTo>
                      <a:pt x="12985" y="23926"/>
                    </a:lnTo>
                    <a:lnTo>
                      <a:pt x="13931" y="24523"/>
                    </a:lnTo>
                    <a:lnTo>
                      <a:pt x="13525" y="25044"/>
                    </a:lnTo>
                    <a:lnTo>
                      <a:pt x="13220" y="25349"/>
                    </a:lnTo>
                    <a:lnTo>
                      <a:pt x="17259" y="25717"/>
                    </a:lnTo>
                    <a:lnTo>
                      <a:pt x="18821" y="23926"/>
                    </a:lnTo>
                    <a:lnTo>
                      <a:pt x="20231" y="21450"/>
                    </a:lnTo>
                    <a:lnTo>
                      <a:pt x="20802" y="18110"/>
                    </a:lnTo>
                    <a:lnTo>
                      <a:pt x="18732" y="17945"/>
                    </a:lnTo>
                    <a:lnTo>
                      <a:pt x="17181" y="17729"/>
                    </a:lnTo>
                    <a:close/>
                  </a:path>
                  <a:path w="99694" h="56515">
                    <a:moveTo>
                      <a:pt x="9761" y="17752"/>
                    </a:moveTo>
                    <a:close/>
                  </a:path>
                  <a:path w="99694" h="56515">
                    <a:moveTo>
                      <a:pt x="15220" y="17424"/>
                    </a:moveTo>
                    <a:lnTo>
                      <a:pt x="7658" y="17424"/>
                    </a:lnTo>
                    <a:lnTo>
                      <a:pt x="9761" y="17752"/>
                    </a:lnTo>
                    <a:lnTo>
                      <a:pt x="17181" y="17729"/>
                    </a:lnTo>
                    <a:lnTo>
                      <a:pt x="15220" y="17424"/>
                    </a:lnTo>
                    <a:close/>
                  </a:path>
                  <a:path w="99694" h="56515">
                    <a:moveTo>
                      <a:pt x="21061" y="14579"/>
                    </a:moveTo>
                    <a:lnTo>
                      <a:pt x="21066" y="14782"/>
                    </a:lnTo>
                    <a:lnTo>
                      <a:pt x="21061" y="14579"/>
                    </a:lnTo>
                    <a:close/>
                  </a:path>
                  <a:path w="99694" h="56515">
                    <a:moveTo>
                      <a:pt x="24879" y="8432"/>
                    </a:moveTo>
                    <a:lnTo>
                      <a:pt x="23025" y="8801"/>
                    </a:lnTo>
                    <a:lnTo>
                      <a:pt x="20430" y="11658"/>
                    </a:lnTo>
                    <a:lnTo>
                      <a:pt x="20309" y="11976"/>
                    </a:lnTo>
                    <a:lnTo>
                      <a:pt x="21061" y="14579"/>
                    </a:lnTo>
                    <a:lnTo>
                      <a:pt x="21056" y="14363"/>
                    </a:lnTo>
                    <a:lnTo>
                      <a:pt x="24131" y="14363"/>
                    </a:lnTo>
                    <a:lnTo>
                      <a:pt x="24019" y="13703"/>
                    </a:lnTo>
                    <a:lnTo>
                      <a:pt x="23939" y="13436"/>
                    </a:lnTo>
                    <a:lnTo>
                      <a:pt x="23837" y="12471"/>
                    </a:lnTo>
                    <a:lnTo>
                      <a:pt x="24422" y="11836"/>
                    </a:lnTo>
                    <a:lnTo>
                      <a:pt x="25234" y="11658"/>
                    </a:lnTo>
                    <a:lnTo>
                      <a:pt x="69634" y="11658"/>
                    </a:lnTo>
                    <a:lnTo>
                      <a:pt x="68345" y="9258"/>
                    </a:lnTo>
                    <a:lnTo>
                      <a:pt x="28879" y="9258"/>
                    </a:lnTo>
                    <a:lnTo>
                      <a:pt x="27901" y="9042"/>
                    </a:lnTo>
                    <a:lnTo>
                      <a:pt x="27317" y="8953"/>
                    </a:lnTo>
                    <a:lnTo>
                      <a:pt x="24879" y="8432"/>
                    </a:lnTo>
                    <a:close/>
                  </a:path>
                  <a:path w="99694" h="56515">
                    <a:moveTo>
                      <a:pt x="47332" y="0"/>
                    </a:moveTo>
                    <a:lnTo>
                      <a:pt x="45288" y="1752"/>
                    </a:lnTo>
                    <a:lnTo>
                      <a:pt x="37909" y="6324"/>
                    </a:lnTo>
                    <a:lnTo>
                      <a:pt x="28879" y="9258"/>
                    </a:lnTo>
                    <a:lnTo>
                      <a:pt x="68345" y="9258"/>
                    </a:lnTo>
                    <a:lnTo>
                      <a:pt x="67613" y="7894"/>
                    </a:lnTo>
                    <a:lnTo>
                      <a:pt x="61255" y="4600"/>
                    </a:lnTo>
                    <a:lnTo>
                      <a:pt x="49060" y="952"/>
                    </a:lnTo>
                    <a:lnTo>
                      <a:pt x="47332" y="0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23">
                <a:extLst>
                  <a:ext uri="{FF2B5EF4-FFF2-40B4-BE49-F238E27FC236}">
                    <a16:creationId xmlns:a16="http://schemas.microsoft.com/office/drawing/2014/main" xmlns="" id="{2BA58F5C-8F27-43D5-9A25-8D2586FA09F2}"/>
                  </a:ext>
                </a:extLst>
              </p:cNvPr>
              <p:cNvSpPr/>
              <p:nvPr/>
            </p:nvSpPr>
            <p:spPr>
              <a:xfrm>
                <a:off x="2369654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13589" y="8026"/>
                    </a:moveTo>
                    <a:lnTo>
                      <a:pt x="12687" y="7912"/>
                    </a:lnTo>
                    <a:lnTo>
                      <a:pt x="11772" y="7797"/>
                    </a:lnTo>
                    <a:lnTo>
                      <a:pt x="11455" y="7759"/>
                    </a:lnTo>
                    <a:lnTo>
                      <a:pt x="10401" y="7632"/>
                    </a:lnTo>
                    <a:lnTo>
                      <a:pt x="10680" y="7264"/>
                    </a:lnTo>
                    <a:lnTo>
                      <a:pt x="9105" y="6261"/>
                    </a:lnTo>
                    <a:lnTo>
                      <a:pt x="9918" y="4991"/>
                    </a:lnTo>
                    <a:lnTo>
                      <a:pt x="10147" y="3924"/>
                    </a:lnTo>
                    <a:lnTo>
                      <a:pt x="9182" y="1397"/>
                    </a:lnTo>
                    <a:lnTo>
                      <a:pt x="6781" y="393"/>
                    </a:lnTo>
                    <a:lnTo>
                      <a:pt x="5842" y="139"/>
                    </a:lnTo>
                    <a:lnTo>
                      <a:pt x="5003" y="12"/>
                    </a:lnTo>
                    <a:lnTo>
                      <a:pt x="4076" y="0"/>
                    </a:lnTo>
                    <a:lnTo>
                      <a:pt x="3251" y="177"/>
                    </a:lnTo>
                    <a:lnTo>
                      <a:pt x="2527" y="482"/>
                    </a:lnTo>
                    <a:lnTo>
                      <a:pt x="1879" y="876"/>
                    </a:lnTo>
                    <a:lnTo>
                      <a:pt x="1346" y="1320"/>
                    </a:lnTo>
                    <a:lnTo>
                      <a:pt x="0" y="3187"/>
                    </a:lnTo>
                    <a:lnTo>
                      <a:pt x="685" y="6858"/>
                    </a:lnTo>
                    <a:lnTo>
                      <a:pt x="1092" y="8229"/>
                    </a:lnTo>
                    <a:lnTo>
                      <a:pt x="1308" y="9118"/>
                    </a:lnTo>
                    <a:lnTo>
                      <a:pt x="2260" y="11595"/>
                    </a:lnTo>
                    <a:lnTo>
                      <a:pt x="5041" y="12979"/>
                    </a:lnTo>
                    <a:lnTo>
                      <a:pt x="6223" y="12928"/>
                    </a:lnTo>
                    <a:lnTo>
                      <a:pt x="7962" y="12192"/>
                    </a:lnTo>
                    <a:lnTo>
                      <a:pt x="10998" y="11061"/>
                    </a:lnTo>
                    <a:lnTo>
                      <a:pt x="13589" y="8026"/>
                    </a:lnTo>
                    <a:close/>
                  </a:path>
                  <a:path w="16510" h="15875">
                    <a:moveTo>
                      <a:pt x="16040" y="9829"/>
                    </a:moveTo>
                    <a:lnTo>
                      <a:pt x="12788" y="13703"/>
                    </a:lnTo>
                    <a:lnTo>
                      <a:pt x="8877" y="15138"/>
                    </a:lnTo>
                    <a:lnTo>
                      <a:pt x="8255" y="15405"/>
                    </a:lnTo>
                    <a:lnTo>
                      <a:pt x="7658" y="15595"/>
                    </a:lnTo>
                    <a:lnTo>
                      <a:pt x="7073" y="15722"/>
                    </a:lnTo>
                    <a:lnTo>
                      <a:pt x="10972" y="15773"/>
                    </a:lnTo>
                    <a:lnTo>
                      <a:pt x="14427" y="11950"/>
                    </a:lnTo>
                    <a:lnTo>
                      <a:pt x="16040" y="9829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2" name="object 24">
                <a:extLst>
                  <a:ext uri="{FF2B5EF4-FFF2-40B4-BE49-F238E27FC236}">
                    <a16:creationId xmlns:a16="http://schemas.microsoft.com/office/drawing/2014/main" xmlns="" id="{B3EE0B61-3FFB-44C7-B6FA-145E1A3F9AAC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301646" y="666851"/>
                <a:ext cx="12280" cy="12776"/>
              </a:xfrm>
              <a:prstGeom prst="rect">
                <a:avLst/>
              </a:prstGeom>
            </p:spPr>
          </p:pic>
          <p:pic>
            <p:nvPicPr>
              <p:cNvPr id="63" name="object 25">
                <a:extLst>
                  <a:ext uri="{FF2B5EF4-FFF2-40B4-BE49-F238E27FC236}">
                    <a16:creationId xmlns:a16="http://schemas.microsoft.com/office/drawing/2014/main" xmlns="" id="{2DB6E0A2-067F-4DDA-AA40-4ABD068C04AD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237415" y="610693"/>
                <a:ext cx="300641" cy="589058"/>
              </a:xfrm>
              <a:prstGeom prst="rect">
                <a:avLst/>
              </a:prstGeom>
            </p:spPr>
          </p:pic>
          <p:pic>
            <p:nvPicPr>
              <p:cNvPr id="64" name="object 26">
                <a:extLst>
                  <a:ext uri="{FF2B5EF4-FFF2-40B4-BE49-F238E27FC236}">
                    <a16:creationId xmlns:a16="http://schemas.microsoft.com/office/drawing/2014/main" xmlns="" id="{F8C0BB11-FFCC-4F3A-8A36-12CA2AFA6346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505722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65" name="object 27">
                <a:extLst>
                  <a:ext uri="{FF2B5EF4-FFF2-40B4-BE49-F238E27FC236}">
                    <a16:creationId xmlns:a16="http://schemas.microsoft.com/office/drawing/2014/main" xmlns="" id="{888C8078-879C-4B4D-BCF0-129D1F3F7148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453760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66" name="object 28">
                <a:extLst>
                  <a:ext uri="{FF2B5EF4-FFF2-40B4-BE49-F238E27FC236}">
                    <a16:creationId xmlns:a16="http://schemas.microsoft.com/office/drawing/2014/main" xmlns="" id="{E7F63A1B-71E4-4DC6-8B08-42FD784249C9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491346" y="1137171"/>
                <a:ext cx="29248" cy="15773"/>
              </a:xfrm>
              <a:prstGeom prst="rect">
                <a:avLst/>
              </a:prstGeom>
            </p:spPr>
          </p:pic>
          <p:sp>
            <p:nvSpPr>
              <p:cNvPr id="67" name="object 29">
                <a:extLst>
                  <a:ext uri="{FF2B5EF4-FFF2-40B4-BE49-F238E27FC236}">
                    <a16:creationId xmlns:a16="http://schemas.microsoft.com/office/drawing/2014/main" xmlns="" id="{C478F4F6-775E-4214-8A87-B81B49467659}"/>
                  </a:ext>
                </a:extLst>
              </p:cNvPr>
              <p:cNvSpPr/>
              <p:nvPr/>
            </p:nvSpPr>
            <p:spPr>
              <a:xfrm>
                <a:off x="2532797" y="546162"/>
                <a:ext cx="2095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0320">
                    <a:moveTo>
                      <a:pt x="16090" y="0"/>
                    </a:moveTo>
                    <a:lnTo>
                      <a:pt x="10363" y="0"/>
                    </a:lnTo>
                    <a:lnTo>
                      <a:pt x="4635" y="0"/>
                    </a:lnTo>
                    <a:lnTo>
                      <a:pt x="0" y="4533"/>
                    </a:lnTo>
                    <a:lnTo>
                      <a:pt x="0" y="15697"/>
                    </a:lnTo>
                    <a:lnTo>
                      <a:pt x="4635" y="20231"/>
                    </a:lnTo>
                    <a:lnTo>
                      <a:pt x="16090" y="20231"/>
                    </a:lnTo>
                    <a:lnTo>
                      <a:pt x="20726" y="15697"/>
                    </a:lnTo>
                    <a:lnTo>
                      <a:pt x="20726" y="4533"/>
                    </a:lnTo>
                    <a:lnTo>
                      <a:pt x="16090" y="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30">
                <a:extLst>
                  <a:ext uri="{FF2B5EF4-FFF2-40B4-BE49-F238E27FC236}">
                    <a16:creationId xmlns:a16="http://schemas.microsoft.com/office/drawing/2014/main" xmlns="" id="{04D1EE41-623C-43AE-91BB-640E9EC9CE7D}"/>
                  </a:ext>
                </a:extLst>
              </p:cNvPr>
              <p:cNvSpPr/>
              <p:nvPr/>
            </p:nvSpPr>
            <p:spPr>
              <a:xfrm>
                <a:off x="2422779" y="551598"/>
                <a:ext cx="128905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28905" h="86995">
                    <a:moveTo>
                      <a:pt x="9779" y="84848"/>
                    </a:moveTo>
                    <a:lnTo>
                      <a:pt x="6121" y="70827"/>
                    </a:lnTo>
                    <a:lnTo>
                      <a:pt x="4025" y="69240"/>
                    </a:lnTo>
                    <a:lnTo>
                      <a:pt x="1981" y="67500"/>
                    </a:lnTo>
                    <a:lnTo>
                      <a:pt x="0" y="65570"/>
                    </a:lnTo>
                    <a:lnTo>
                      <a:pt x="2451" y="82880"/>
                    </a:lnTo>
                    <a:lnTo>
                      <a:pt x="9779" y="84848"/>
                    </a:lnTo>
                    <a:close/>
                  </a:path>
                  <a:path w="128905" h="86995">
                    <a:moveTo>
                      <a:pt x="24650" y="86410"/>
                    </a:moveTo>
                    <a:lnTo>
                      <a:pt x="23406" y="84480"/>
                    </a:lnTo>
                    <a:lnTo>
                      <a:pt x="21894" y="82042"/>
                    </a:lnTo>
                    <a:lnTo>
                      <a:pt x="20256" y="79222"/>
                    </a:lnTo>
                    <a:lnTo>
                      <a:pt x="15798" y="77216"/>
                    </a:lnTo>
                    <a:lnTo>
                      <a:pt x="11290" y="74650"/>
                    </a:lnTo>
                    <a:lnTo>
                      <a:pt x="6959" y="71450"/>
                    </a:lnTo>
                    <a:lnTo>
                      <a:pt x="7823" y="73469"/>
                    </a:lnTo>
                    <a:lnTo>
                      <a:pt x="22682" y="86194"/>
                    </a:lnTo>
                    <a:lnTo>
                      <a:pt x="24650" y="86410"/>
                    </a:lnTo>
                    <a:close/>
                  </a:path>
                  <a:path w="128905" h="86995">
                    <a:moveTo>
                      <a:pt x="125171" y="2095"/>
                    </a:moveTo>
                    <a:lnTo>
                      <a:pt x="123024" y="0"/>
                    </a:lnTo>
                    <a:lnTo>
                      <a:pt x="120370" y="0"/>
                    </a:lnTo>
                    <a:lnTo>
                      <a:pt x="117716" y="0"/>
                    </a:lnTo>
                    <a:lnTo>
                      <a:pt x="115570" y="2095"/>
                    </a:lnTo>
                    <a:lnTo>
                      <a:pt x="115570" y="7277"/>
                    </a:lnTo>
                    <a:lnTo>
                      <a:pt x="117716" y="9372"/>
                    </a:lnTo>
                    <a:lnTo>
                      <a:pt x="123024" y="9372"/>
                    </a:lnTo>
                    <a:lnTo>
                      <a:pt x="125171" y="7277"/>
                    </a:lnTo>
                    <a:lnTo>
                      <a:pt x="125171" y="2095"/>
                    </a:lnTo>
                    <a:close/>
                  </a:path>
                  <a:path w="128905" h="86995">
                    <a:moveTo>
                      <a:pt x="128663" y="23241"/>
                    </a:moveTo>
                    <a:lnTo>
                      <a:pt x="126123" y="24320"/>
                    </a:lnTo>
                    <a:lnTo>
                      <a:pt x="123329" y="24917"/>
                    </a:lnTo>
                    <a:lnTo>
                      <a:pt x="117551" y="24917"/>
                    </a:lnTo>
                    <a:lnTo>
                      <a:pt x="114858" y="24371"/>
                    </a:lnTo>
                    <a:lnTo>
                      <a:pt x="112407" y="23368"/>
                    </a:lnTo>
                    <a:lnTo>
                      <a:pt x="112839" y="34937"/>
                    </a:lnTo>
                    <a:lnTo>
                      <a:pt x="113563" y="58127"/>
                    </a:lnTo>
                    <a:lnTo>
                      <a:pt x="115404" y="57962"/>
                    </a:lnTo>
                    <a:lnTo>
                      <a:pt x="115125" y="56908"/>
                    </a:lnTo>
                    <a:lnTo>
                      <a:pt x="115100" y="56781"/>
                    </a:lnTo>
                    <a:lnTo>
                      <a:pt x="114833" y="56908"/>
                    </a:lnTo>
                    <a:lnTo>
                      <a:pt x="115087" y="56743"/>
                    </a:lnTo>
                    <a:lnTo>
                      <a:pt x="120345" y="54406"/>
                    </a:lnTo>
                    <a:lnTo>
                      <a:pt x="125056" y="55943"/>
                    </a:lnTo>
                    <a:lnTo>
                      <a:pt x="126682" y="56629"/>
                    </a:lnTo>
                    <a:lnTo>
                      <a:pt x="126923" y="54406"/>
                    </a:lnTo>
                    <a:lnTo>
                      <a:pt x="127622" y="47929"/>
                    </a:lnTo>
                    <a:lnTo>
                      <a:pt x="128206" y="40068"/>
                    </a:lnTo>
                    <a:lnTo>
                      <a:pt x="128536" y="32131"/>
                    </a:lnTo>
                    <a:lnTo>
                      <a:pt x="128638" y="24917"/>
                    </a:lnTo>
                    <a:lnTo>
                      <a:pt x="128663" y="23241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31">
                <a:extLst>
                  <a:ext uri="{FF2B5EF4-FFF2-40B4-BE49-F238E27FC236}">
                    <a16:creationId xmlns:a16="http://schemas.microsoft.com/office/drawing/2014/main" xmlns="" id="{28F4C414-F846-40E5-8E3F-9B54B2ADC4F7}"/>
                  </a:ext>
                </a:extLst>
              </p:cNvPr>
              <p:cNvSpPr/>
              <p:nvPr/>
            </p:nvSpPr>
            <p:spPr>
              <a:xfrm>
                <a:off x="2539644" y="579589"/>
                <a:ext cx="825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9684">
                    <a:moveTo>
                      <a:pt x="7531" y="5448"/>
                    </a:moveTo>
                    <a:lnTo>
                      <a:pt x="6858" y="4419"/>
                    </a:lnTo>
                    <a:lnTo>
                      <a:pt x="7264" y="3098"/>
                    </a:lnTo>
                    <a:lnTo>
                      <a:pt x="6794" y="1689"/>
                    </a:lnTo>
                    <a:lnTo>
                      <a:pt x="4076" y="0"/>
                    </a:lnTo>
                    <a:lnTo>
                      <a:pt x="1955" y="495"/>
                    </a:lnTo>
                    <a:lnTo>
                      <a:pt x="25" y="3175"/>
                    </a:lnTo>
                    <a:lnTo>
                      <a:pt x="0" y="4597"/>
                    </a:lnTo>
                    <a:lnTo>
                      <a:pt x="673" y="5626"/>
                    </a:lnTo>
                    <a:lnTo>
                      <a:pt x="266" y="6946"/>
                    </a:lnTo>
                    <a:lnTo>
                      <a:pt x="736" y="8356"/>
                    </a:lnTo>
                    <a:lnTo>
                      <a:pt x="2082" y="9194"/>
                    </a:lnTo>
                    <a:lnTo>
                      <a:pt x="2400" y="9334"/>
                    </a:lnTo>
                    <a:lnTo>
                      <a:pt x="3289" y="8953"/>
                    </a:lnTo>
                    <a:lnTo>
                      <a:pt x="4305" y="8902"/>
                    </a:lnTo>
                    <a:lnTo>
                      <a:pt x="5194" y="9245"/>
                    </a:lnTo>
                    <a:lnTo>
                      <a:pt x="5765" y="8978"/>
                    </a:lnTo>
                    <a:lnTo>
                      <a:pt x="6286" y="8559"/>
                    </a:lnTo>
                    <a:lnTo>
                      <a:pt x="7505" y="6870"/>
                    </a:lnTo>
                    <a:lnTo>
                      <a:pt x="7531" y="5448"/>
                    </a:lnTo>
                    <a:close/>
                  </a:path>
                  <a:path w="8255" h="19684">
                    <a:moveTo>
                      <a:pt x="8255" y="15976"/>
                    </a:moveTo>
                    <a:lnTo>
                      <a:pt x="8140" y="14224"/>
                    </a:lnTo>
                    <a:lnTo>
                      <a:pt x="7086" y="13131"/>
                    </a:lnTo>
                    <a:lnTo>
                      <a:pt x="6972" y="13512"/>
                    </a:lnTo>
                    <a:lnTo>
                      <a:pt x="6794" y="13893"/>
                    </a:lnTo>
                    <a:lnTo>
                      <a:pt x="5384" y="15862"/>
                    </a:lnTo>
                    <a:lnTo>
                      <a:pt x="3149" y="16370"/>
                    </a:lnTo>
                    <a:lnTo>
                      <a:pt x="1320" y="15240"/>
                    </a:lnTo>
                    <a:lnTo>
                      <a:pt x="1117" y="15074"/>
                    </a:lnTo>
                    <a:lnTo>
                      <a:pt x="939" y="14884"/>
                    </a:lnTo>
                    <a:lnTo>
                      <a:pt x="533" y="16256"/>
                    </a:lnTo>
                    <a:lnTo>
                      <a:pt x="1028" y="17729"/>
                    </a:lnTo>
                    <a:lnTo>
                      <a:pt x="3873" y="19481"/>
                    </a:lnTo>
                    <a:lnTo>
                      <a:pt x="6096" y="18973"/>
                    </a:lnTo>
                    <a:lnTo>
                      <a:pt x="8255" y="15976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0" name="object 32">
                <a:extLst>
                  <a:ext uri="{FF2B5EF4-FFF2-40B4-BE49-F238E27FC236}">
                    <a16:creationId xmlns:a16="http://schemas.microsoft.com/office/drawing/2014/main" xmlns="" id="{FD80083A-45C0-4ECE-BE50-94E85B96B593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228688" y="696068"/>
                <a:ext cx="477389" cy="471623"/>
              </a:xfrm>
              <a:prstGeom prst="rect">
                <a:avLst/>
              </a:prstGeom>
            </p:spPr>
          </p:pic>
          <p:sp>
            <p:nvSpPr>
              <p:cNvPr id="71" name="object 33">
                <a:extLst>
                  <a:ext uri="{FF2B5EF4-FFF2-40B4-BE49-F238E27FC236}">
                    <a16:creationId xmlns:a16="http://schemas.microsoft.com/office/drawing/2014/main" xmlns="" id="{759BA937-FD78-44CE-8B9B-BB8B8D86729F}"/>
                  </a:ext>
                </a:extLst>
              </p:cNvPr>
              <p:cNvSpPr/>
              <p:nvPr/>
            </p:nvSpPr>
            <p:spPr>
              <a:xfrm>
                <a:off x="2539250" y="588111"/>
                <a:ext cx="889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9684">
                    <a:moveTo>
                      <a:pt x="8089" y="4089"/>
                    </a:moveTo>
                    <a:lnTo>
                      <a:pt x="7747" y="1981"/>
                    </a:lnTo>
                    <a:lnTo>
                      <a:pt x="6146" y="990"/>
                    </a:lnTo>
                    <a:lnTo>
                      <a:pt x="4546" y="0"/>
                    </a:lnTo>
                    <a:lnTo>
                      <a:pt x="2311" y="508"/>
                    </a:lnTo>
                    <a:lnTo>
                      <a:pt x="0" y="3746"/>
                    </a:lnTo>
                    <a:lnTo>
                      <a:pt x="342" y="5867"/>
                    </a:lnTo>
                    <a:lnTo>
                      <a:pt x="3543" y="7835"/>
                    </a:lnTo>
                    <a:lnTo>
                      <a:pt x="5778" y="7327"/>
                    </a:lnTo>
                    <a:lnTo>
                      <a:pt x="8089" y="4089"/>
                    </a:lnTo>
                    <a:close/>
                  </a:path>
                  <a:path w="8889" h="19684">
                    <a:moveTo>
                      <a:pt x="8356" y="16090"/>
                    </a:moveTo>
                    <a:lnTo>
                      <a:pt x="7696" y="14960"/>
                    </a:lnTo>
                    <a:lnTo>
                      <a:pt x="8064" y="13550"/>
                    </a:lnTo>
                    <a:lnTo>
                      <a:pt x="7543" y="12065"/>
                    </a:lnTo>
                    <a:lnTo>
                      <a:pt x="4597" y="10236"/>
                    </a:lnTo>
                    <a:lnTo>
                      <a:pt x="2247" y="10769"/>
                    </a:lnTo>
                    <a:lnTo>
                      <a:pt x="152" y="13690"/>
                    </a:lnTo>
                    <a:lnTo>
                      <a:pt x="101" y="15189"/>
                    </a:lnTo>
                    <a:lnTo>
                      <a:pt x="762" y="16306"/>
                    </a:lnTo>
                    <a:lnTo>
                      <a:pt x="482" y="17399"/>
                    </a:lnTo>
                    <a:lnTo>
                      <a:pt x="723" y="18542"/>
                    </a:lnTo>
                    <a:lnTo>
                      <a:pt x="1435" y="19367"/>
                    </a:lnTo>
                    <a:lnTo>
                      <a:pt x="3594" y="18884"/>
                    </a:lnTo>
                    <a:lnTo>
                      <a:pt x="5537" y="18961"/>
                    </a:lnTo>
                    <a:lnTo>
                      <a:pt x="7086" y="19227"/>
                    </a:lnTo>
                    <a:lnTo>
                      <a:pt x="7366" y="18884"/>
                    </a:lnTo>
                    <a:lnTo>
                      <a:pt x="8305" y="17576"/>
                    </a:lnTo>
                    <a:lnTo>
                      <a:pt x="8356" y="16306"/>
                    </a:lnTo>
                    <a:lnTo>
                      <a:pt x="8356" y="1609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1" name="object 34">
              <a:extLst>
                <a:ext uri="{FF2B5EF4-FFF2-40B4-BE49-F238E27FC236}">
                  <a16:creationId xmlns:a16="http://schemas.microsoft.com/office/drawing/2014/main" xmlns="" id="{ABBAA3CC-4A4F-47CD-B6C4-8222C8A1311C}"/>
                </a:ext>
              </a:extLst>
            </p:cNvPr>
            <p:cNvSpPr txBox="1"/>
            <p:nvPr/>
          </p:nvSpPr>
          <p:spPr>
            <a:xfrm>
              <a:off x="8088662" y="375659"/>
              <a:ext cx="1648503" cy="443006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060"/>
                </a:lnSpc>
                <a:spcBef>
                  <a:spcPts val="225"/>
                </a:spcBef>
              </a:pP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</a:t>
              </a:r>
              <a:r>
                <a:rPr sz="900" spc="13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экономического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развития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инвестиций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Самарской</a:t>
              </a:r>
              <a:r>
                <a:rPr sz="900" spc="10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области</a:t>
              </a:r>
              <a:endParaRPr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object 34">
              <a:extLst>
                <a:ext uri="{FF2B5EF4-FFF2-40B4-BE49-F238E27FC236}">
                  <a16:creationId xmlns:a16="http://schemas.microsoft.com/office/drawing/2014/main" xmlns="" id="{FB464BFF-E7CD-4395-8FE9-957EB05CB533}"/>
                </a:ext>
              </a:extLst>
            </p:cNvPr>
            <p:cNvSpPr txBox="1"/>
            <p:nvPr/>
          </p:nvSpPr>
          <p:spPr>
            <a:xfrm>
              <a:off x="10434918" y="380407"/>
              <a:ext cx="1619149" cy="470000"/>
            </a:xfrm>
            <a:prstGeom prst="rect">
              <a:avLst/>
            </a:prstGeom>
          </p:spPr>
          <p:txBody>
            <a:bodyPr vert="horz" wrap="square" lIns="0" tIns="28575" rIns="0" bIns="0" rtlCol="0" anchor="ctr">
              <a:spAutoFit/>
            </a:bodyPr>
            <a:lstStyle/>
            <a:p>
              <a:pPr marL="12700" marR="5080">
                <a:spcBef>
                  <a:spcPts val="225"/>
                </a:spcBef>
              </a:pPr>
              <a:r>
                <a:rPr lang="ru-RU" sz="900" dirty="0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Муниципальный район </a:t>
              </a:r>
              <a:r>
                <a:rPr lang="ru-RU" sz="900" dirty="0" err="1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Кинельский</a:t>
              </a:r>
              <a:endParaRPr lang="ru-RU" sz="900" dirty="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 marR="5080">
                <a:spcBef>
                  <a:spcPts val="225"/>
                </a:spcBef>
              </a:pPr>
              <a:r>
                <a:rPr lang="ru-RU" sz="900" dirty="0" smtClean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Самарской области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835781" y="307695"/>
            <a:ext cx="505007" cy="640135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479364"/>
              </p:ext>
            </p:extLst>
          </p:nvPr>
        </p:nvGraphicFramePr>
        <p:xfrm>
          <a:off x="318975" y="1371601"/>
          <a:ext cx="11512662" cy="51932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5335"/>
                <a:gridCol w="4018409"/>
                <a:gridCol w="2314259"/>
                <a:gridCol w="3577528"/>
                <a:gridCol w="1157131"/>
              </a:tblGrid>
              <a:tr h="242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мероприятия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Результативность выполнения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исполнитель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исполнения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4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Наполнение Инвестиционной карты Самарской области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инвесторов информационным ресурсом с целью привлечения инвестиций в экономику района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 по инвестициям, предпринимательству, потребительскому рынку и защите прав потребителей  администрации муниципального района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Кинельский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Весь период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Ведение и размещение на официальном сайте реестра муниципального имущества и земельных участков, которые могут быть представлены субъектами предпринимательства для строительства капитальных объектов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информации о состоянии и перспективах инвестиционной деятельности на территории района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МКУ «Комитет по управлению муниципальным имуществом муниципального района 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Кинельский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Постоянно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7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Обновление и пополнение разделов «Инвестиции»  и «Предпринимательство» на официальном сайте администрации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привлекательного инвестиционного имиджа муниципального района Кинельский Самарской области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 по инвестициям, предпринимательству, потребительскому рынку и защите прав потребителей  администрации муниципального района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Кинельский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Самарской области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Постоянно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доступа к проектам документов территориального планирования. Размещение на официальном сайте администрации муниципального образования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Снятие барьеров для инвестиционной деятельности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МКУ «Комитет по управлению муниципальным имуществом муниципального района 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Кинельский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Постоянно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0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Развитие инвестиционной деятельности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паспортов новых инвестиционных площадок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организации новых производств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МКУ «Комитет по управлению муниципальным имуществом муниципального района 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Кинельский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Весь период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предложений по развитию инфраструктуры поселений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Администрации  сельских поселений муниципального района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Кинельский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(по согласованию)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Весь период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участия предприятий района в выставках, ярмарках, презентациях инвестиционного потенциала района и продукции предприятий района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Презентация инвестиционного делового потенциала перед целевой аудиторией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 по инвестициям, предпринимательству, потребительскому рынку и защите прав потребителей  администрации муниципального района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Кинельский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Самарской области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Ежегодно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0540" marR="405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31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6">
            <a:extLst>
              <a:ext uri="{FF2B5EF4-FFF2-40B4-BE49-F238E27FC236}">
                <a16:creationId xmlns:a16="http://schemas.microsoft.com/office/drawing/2014/main" xmlns="" id="{5B821D9F-B96E-25F8-FC33-2F7B717097C0}"/>
              </a:ext>
            </a:extLst>
          </p:cNvPr>
          <p:cNvSpPr/>
          <p:nvPr/>
        </p:nvSpPr>
        <p:spPr>
          <a:xfrm>
            <a:off x="189865" y="1227221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7">
            <a:extLst>
              <a:ext uri="{FF2B5EF4-FFF2-40B4-BE49-F238E27FC236}">
                <a16:creationId xmlns:a16="http://schemas.microsoft.com/office/drawing/2014/main" xmlns="" id="{97129AD0-AEDC-3D54-486D-6AD4C029B579}"/>
              </a:ext>
            </a:extLst>
          </p:cNvPr>
          <p:cNvSpPr/>
          <p:nvPr/>
        </p:nvSpPr>
        <p:spPr>
          <a:xfrm flipV="1">
            <a:off x="331674" y="6510214"/>
            <a:ext cx="11415826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8">
            <a:extLst>
              <a:ext uri="{FF2B5EF4-FFF2-40B4-BE49-F238E27FC236}">
                <a16:creationId xmlns:a16="http://schemas.microsoft.com/office/drawing/2014/main" xmlns="" id="{EDD6D697-1066-BBB9-7A13-287E53EF8B50}"/>
              </a:ext>
            </a:extLst>
          </p:cNvPr>
          <p:cNvSpPr txBox="1">
            <a:spLocks/>
          </p:cNvSpPr>
          <p:nvPr/>
        </p:nvSpPr>
        <p:spPr>
          <a:xfrm>
            <a:off x="318975" y="149574"/>
            <a:ext cx="8748825" cy="9448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3400"/>
              </a:lnSpc>
              <a:spcBef>
                <a:spcPts val="780"/>
              </a:spcBef>
            </a:pPr>
            <a: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РЕСУРСНО-СЫРЬЕВОЙ</a:t>
            </a:r>
            <a:b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ПОТЕНЦИАЛ</a:t>
            </a:r>
            <a:endParaRPr lang="ru-RU" sz="2800" b="1" spc="-10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1">
            <a:extLst>
              <a:ext uri="{FF2B5EF4-FFF2-40B4-BE49-F238E27FC236}">
                <a16:creationId xmlns:a16="http://schemas.microsoft.com/office/drawing/2014/main" xmlns="" id="{5EAC7AD2-7514-EF8C-E644-762603C14DAA}"/>
              </a:ext>
            </a:extLst>
          </p:cNvPr>
          <p:cNvSpPr txBox="1">
            <a:spLocks/>
          </p:cNvSpPr>
          <p:nvPr/>
        </p:nvSpPr>
        <p:spPr>
          <a:xfrm>
            <a:off x="11894683" y="6444981"/>
            <a:ext cx="15938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3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Текст 2"/>
          <p:cNvSpPr txBox="1">
            <a:spLocks/>
          </p:cNvSpPr>
          <p:nvPr/>
        </p:nvSpPr>
        <p:spPr>
          <a:xfrm>
            <a:off x="189865" y="1241674"/>
            <a:ext cx="6785093" cy="552063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всю территорию района, в направлении с юго-востока и на северо-запад и с северо-запада на юго-запад проходят две водные артерии: река Самара и ее приток - река Большой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Кинель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Обе реки сливаются на западной границе района, образуя большой треугольник междуречья.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почвенный фон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Кинельского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составляет чернозем: выщелоченные и типичные (часто остаточно-карбонатные) в лесостепной и обыкновенные в степной части района.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Механический состав почв района разнообразный – от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тяжелоглинистого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песчаного, но преобладает легкоглинистый – 65,8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тыс.га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(48,3% от общей площади сельскохозяйственных угодий). Тяжело- и среднесуглинистые почвы занимают 15,1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тыс.га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(9,9%), тяжелосуглинистые – 27,1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тыс.га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(17,9%), среднесуглинистые – 25,0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тыс.га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(16,4%), легкосуглинистые – 9,9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тыс.га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(3,6%), супесчаные – 6,9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тыс.га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(4,6%), песчаные – 2,1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тыс.га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(1,4%).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Природно-климатические условия района благоприятны для развития сельскохозяйственного производства.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структуре земельных угодий сельхозугодия занимают 73,4%, в них пашня – 52,4%, леса – 14,0%, и прочие – 2,6%. (в составе прочих угодий – 84% территории занимают неиспользуемые земли). Земли занятые промышленными предприятиями составляют 2,5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тыс.га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железнодорожного транспорта - 1,4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тыс.га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автомобильного транспорта – 4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тыс.га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земли прочих несельскохозяйственных предприятий и организаций - 1,4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тыс.га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лесорастительному районированию территория расположена на границе лесостепной и степной зон. Общий запас всех насаждений в районе составляет около 800 тыс.м</a:t>
            </a:r>
            <a:r>
              <a:rPr lang="ru-RU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ископаемые, находящиеся на территории муниципального района Кинельский: </a:t>
            </a: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нефть - 11 разрабатываемых месторождений с запасами более 25 млн. тонн. Ежегодная добыча превышает 2 млн. тонн. Перспективные ресурсы – 19 млн. тонн. </a:t>
            </a: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газ, сера, строительные пески, кирпичные и керамзитовые глины, гипс.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sz="1400" dirty="0"/>
          </a:p>
        </p:txBody>
      </p: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xmlns="" id="{B11CAB01-4582-424E-9F38-7A47960980BE}"/>
              </a:ext>
            </a:extLst>
          </p:cNvPr>
          <p:cNvGrpSpPr/>
          <p:nvPr/>
        </p:nvGrpSpPr>
        <p:grpSpPr>
          <a:xfrm>
            <a:off x="7081284" y="349323"/>
            <a:ext cx="4972783" cy="524920"/>
            <a:chOff x="7528468" y="349323"/>
            <a:chExt cx="4525599" cy="524920"/>
          </a:xfrm>
        </p:grpSpPr>
        <p:grpSp>
          <p:nvGrpSpPr>
            <p:cNvPr id="102" name="object 6">
              <a:extLst>
                <a:ext uri="{FF2B5EF4-FFF2-40B4-BE49-F238E27FC236}">
                  <a16:creationId xmlns:a16="http://schemas.microsoft.com/office/drawing/2014/main" xmlns="" id="{B988F059-8BD2-375F-2910-546C34543697}"/>
                </a:ext>
              </a:extLst>
            </p:cNvPr>
            <p:cNvGrpSpPr/>
            <p:nvPr/>
          </p:nvGrpSpPr>
          <p:grpSpPr>
            <a:xfrm>
              <a:off x="7528468" y="349323"/>
              <a:ext cx="453610" cy="496678"/>
              <a:chOff x="2228687" y="511439"/>
              <a:chExt cx="628943" cy="688658"/>
            </a:xfrm>
          </p:grpSpPr>
          <p:pic>
            <p:nvPicPr>
              <p:cNvPr id="105" name="object 7">
                <a:extLst>
                  <a:ext uri="{FF2B5EF4-FFF2-40B4-BE49-F238E27FC236}">
                    <a16:creationId xmlns:a16="http://schemas.microsoft.com/office/drawing/2014/main" xmlns="" id="{1ABC88BF-7FFF-7CEC-ED4F-8D01A96F42C8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386669" y="511439"/>
                <a:ext cx="313690" cy="572700"/>
              </a:xfrm>
              <a:prstGeom prst="rect">
                <a:avLst/>
              </a:prstGeom>
            </p:spPr>
          </p:pic>
          <p:pic>
            <p:nvPicPr>
              <p:cNvPr id="106" name="object 8">
                <a:extLst>
                  <a:ext uri="{FF2B5EF4-FFF2-40B4-BE49-F238E27FC236}">
                    <a16:creationId xmlns:a16="http://schemas.microsoft.com/office/drawing/2014/main" xmlns="" id="{D72BEB1E-0FF4-B3CE-12D6-B5F405F0FBB7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19120" y="693369"/>
                <a:ext cx="33845" cy="6921"/>
              </a:xfrm>
              <a:prstGeom prst="rect">
                <a:avLst/>
              </a:prstGeom>
            </p:spPr>
          </p:pic>
          <p:sp>
            <p:nvSpPr>
              <p:cNvPr id="107" name="object 9">
                <a:extLst>
                  <a:ext uri="{FF2B5EF4-FFF2-40B4-BE49-F238E27FC236}">
                    <a16:creationId xmlns:a16="http://schemas.microsoft.com/office/drawing/2014/main" xmlns="" id="{333B1CE9-638E-3C06-2B20-20D32F06DC10}"/>
                  </a:ext>
                </a:extLst>
              </p:cNvPr>
              <p:cNvSpPr/>
              <p:nvPr/>
            </p:nvSpPr>
            <p:spPr>
              <a:xfrm>
                <a:off x="2673055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22224" y="0"/>
                    </a:moveTo>
                    <a:lnTo>
                      <a:pt x="1435" y="14020"/>
                    </a:lnTo>
                    <a:lnTo>
                      <a:pt x="0" y="16992"/>
                    </a:lnTo>
                    <a:lnTo>
                      <a:pt x="304" y="17500"/>
                    </a:lnTo>
                    <a:lnTo>
                      <a:pt x="520" y="17792"/>
                    </a:lnTo>
                    <a:lnTo>
                      <a:pt x="8039" y="30454"/>
                    </a:lnTo>
                    <a:lnTo>
                      <a:pt x="18580" y="31203"/>
                    </a:lnTo>
                    <a:lnTo>
                      <a:pt x="25742" y="26377"/>
                    </a:lnTo>
                    <a:lnTo>
                      <a:pt x="34353" y="22898"/>
                    </a:lnTo>
                    <a:lnTo>
                      <a:pt x="37325" y="21755"/>
                    </a:lnTo>
                    <a:lnTo>
                      <a:pt x="36906" y="21717"/>
                    </a:lnTo>
                    <a:lnTo>
                      <a:pt x="35648" y="21399"/>
                    </a:lnTo>
                    <a:lnTo>
                      <a:pt x="33286" y="20459"/>
                    </a:lnTo>
                    <a:lnTo>
                      <a:pt x="22910" y="15824"/>
                    </a:lnTo>
                    <a:lnTo>
                      <a:pt x="23228" y="2387"/>
                    </a:lnTo>
                    <a:lnTo>
                      <a:pt x="23329" y="2082"/>
                    </a:lnTo>
                    <a:lnTo>
                      <a:pt x="23274" y="533"/>
                    </a:lnTo>
                    <a:lnTo>
                      <a:pt x="22948" y="177"/>
                    </a:lnTo>
                    <a:lnTo>
                      <a:pt x="22224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8" name="object 10">
                <a:extLst>
                  <a:ext uri="{FF2B5EF4-FFF2-40B4-BE49-F238E27FC236}">
                    <a16:creationId xmlns:a16="http://schemas.microsoft.com/office/drawing/2014/main" xmlns="" id="{6B8B3425-04B3-EAD2-EA0F-FA1597AC6442}"/>
                  </a:ext>
                </a:extLst>
              </p:cNvPr>
              <p:cNvSpPr/>
              <p:nvPr/>
            </p:nvSpPr>
            <p:spPr>
              <a:xfrm>
                <a:off x="262125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419" y="48958"/>
                    </a:moveTo>
                    <a:lnTo>
                      <a:pt x="1054" y="49390"/>
                    </a:lnTo>
                    <a:lnTo>
                      <a:pt x="660" y="49987"/>
                    </a:lnTo>
                    <a:lnTo>
                      <a:pt x="0" y="51092"/>
                    </a:lnTo>
                    <a:lnTo>
                      <a:pt x="9737" y="55077"/>
                    </a:lnTo>
                    <a:lnTo>
                      <a:pt x="19010" y="55954"/>
                    </a:lnTo>
                    <a:lnTo>
                      <a:pt x="26080" y="55276"/>
                    </a:lnTo>
                    <a:lnTo>
                      <a:pt x="29034" y="54635"/>
                    </a:lnTo>
                    <a:lnTo>
                      <a:pt x="32582" y="53149"/>
                    </a:lnTo>
                    <a:lnTo>
                      <a:pt x="15398" y="53136"/>
                    </a:lnTo>
                    <a:lnTo>
                      <a:pt x="8928" y="53098"/>
                    </a:lnTo>
                    <a:lnTo>
                      <a:pt x="2481" y="48996"/>
                    </a:lnTo>
                    <a:lnTo>
                      <a:pt x="639" y="48983"/>
                    </a:lnTo>
                    <a:lnTo>
                      <a:pt x="419" y="48958"/>
                    </a:lnTo>
                    <a:close/>
                  </a:path>
                  <a:path w="99694" h="56515">
                    <a:moveTo>
                      <a:pt x="33993" y="52565"/>
                    </a:moveTo>
                    <a:lnTo>
                      <a:pt x="23088" y="52565"/>
                    </a:lnTo>
                    <a:lnTo>
                      <a:pt x="17627" y="53149"/>
                    </a:lnTo>
                    <a:lnTo>
                      <a:pt x="32582" y="53149"/>
                    </a:lnTo>
                    <a:lnTo>
                      <a:pt x="33993" y="52565"/>
                    </a:lnTo>
                    <a:close/>
                  </a:path>
                  <a:path w="99694" h="56515">
                    <a:moveTo>
                      <a:pt x="17749" y="53136"/>
                    </a:moveTo>
                    <a:close/>
                  </a:path>
                  <a:path w="99694" h="56515">
                    <a:moveTo>
                      <a:pt x="51828" y="0"/>
                    </a:moveTo>
                    <a:lnTo>
                      <a:pt x="50101" y="952"/>
                    </a:lnTo>
                    <a:lnTo>
                      <a:pt x="37906" y="4600"/>
                    </a:lnTo>
                    <a:lnTo>
                      <a:pt x="31548" y="7894"/>
                    </a:lnTo>
                    <a:lnTo>
                      <a:pt x="28964" y="12705"/>
                    </a:lnTo>
                    <a:lnTo>
                      <a:pt x="28092" y="20904"/>
                    </a:lnTo>
                    <a:lnTo>
                      <a:pt x="21497" y="35381"/>
                    </a:lnTo>
                    <a:lnTo>
                      <a:pt x="14197" y="43786"/>
                    </a:lnTo>
                    <a:lnTo>
                      <a:pt x="7427" y="47757"/>
                    </a:lnTo>
                    <a:lnTo>
                      <a:pt x="2425" y="48933"/>
                    </a:lnTo>
                    <a:lnTo>
                      <a:pt x="9524" y="53098"/>
                    </a:lnTo>
                    <a:lnTo>
                      <a:pt x="17749" y="53136"/>
                    </a:lnTo>
                    <a:lnTo>
                      <a:pt x="23088" y="52565"/>
                    </a:lnTo>
                    <a:lnTo>
                      <a:pt x="33993" y="52565"/>
                    </a:lnTo>
                    <a:lnTo>
                      <a:pt x="50520" y="31584"/>
                    </a:lnTo>
                    <a:lnTo>
                      <a:pt x="51059" y="29730"/>
                    </a:lnTo>
                    <a:lnTo>
                      <a:pt x="51625" y="28244"/>
                    </a:lnTo>
                    <a:lnTo>
                      <a:pt x="52053" y="28244"/>
                    </a:lnTo>
                    <a:lnTo>
                      <a:pt x="52933" y="26555"/>
                    </a:lnTo>
                    <a:lnTo>
                      <a:pt x="53884" y="23850"/>
                    </a:lnTo>
                    <a:lnTo>
                      <a:pt x="54038" y="23482"/>
                    </a:lnTo>
                    <a:lnTo>
                      <a:pt x="60439" y="13703"/>
                    </a:lnTo>
                    <a:lnTo>
                      <a:pt x="72389" y="11976"/>
                    </a:lnTo>
                    <a:lnTo>
                      <a:pt x="73926" y="11658"/>
                    </a:lnTo>
                    <a:lnTo>
                      <a:pt x="78730" y="11658"/>
                    </a:lnTo>
                    <a:lnTo>
                      <a:pt x="76551" y="9258"/>
                    </a:lnTo>
                    <a:lnTo>
                      <a:pt x="70281" y="9258"/>
                    </a:lnTo>
                    <a:lnTo>
                      <a:pt x="61252" y="6324"/>
                    </a:lnTo>
                    <a:lnTo>
                      <a:pt x="53873" y="1752"/>
                    </a:lnTo>
                    <a:lnTo>
                      <a:pt x="51828" y="0"/>
                    </a:lnTo>
                    <a:close/>
                  </a:path>
                  <a:path w="99694" h="56515">
                    <a:moveTo>
                      <a:pt x="1663" y="48475"/>
                    </a:moveTo>
                    <a:lnTo>
                      <a:pt x="1320" y="48983"/>
                    </a:lnTo>
                    <a:lnTo>
                      <a:pt x="749" y="48996"/>
                    </a:lnTo>
                    <a:lnTo>
                      <a:pt x="2481" y="48996"/>
                    </a:lnTo>
                    <a:lnTo>
                      <a:pt x="1663" y="48475"/>
                    </a:lnTo>
                    <a:close/>
                  </a:path>
                  <a:path w="99694" h="56515">
                    <a:moveTo>
                      <a:pt x="78730" y="11658"/>
                    </a:moveTo>
                    <a:lnTo>
                      <a:pt x="73926" y="11658"/>
                    </a:lnTo>
                    <a:lnTo>
                      <a:pt x="74739" y="11836"/>
                    </a:lnTo>
                    <a:lnTo>
                      <a:pt x="75323" y="12471"/>
                    </a:lnTo>
                    <a:lnTo>
                      <a:pt x="75222" y="13436"/>
                    </a:lnTo>
                    <a:lnTo>
                      <a:pt x="75031" y="14071"/>
                    </a:lnTo>
                    <a:lnTo>
                      <a:pt x="74688" y="28384"/>
                    </a:lnTo>
                    <a:lnTo>
                      <a:pt x="86537" y="32727"/>
                    </a:lnTo>
                    <a:lnTo>
                      <a:pt x="88823" y="33705"/>
                    </a:lnTo>
                    <a:lnTo>
                      <a:pt x="90919" y="33731"/>
                    </a:lnTo>
                    <a:lnTo>
                      <a:pt x="96164" y="31102"/>
                    </a:lnTo>
                    <a:lnTo>
                      <a:pt x="96296" y="30568"/>
                    </a:lnTo>
                    <a:lnTo>
                      <a:pt x="90373" y="30568"/>
                    </a:lnTo>
                    <a:lnTo>
                      <a:pt x="89179" y="30518"/>
                    </a:lnTo>
                    <a:lnTo>
                      <a:pt x="87600" y="29845"/>
                    </a:lnTo>
                    <a:lnTo>
                      <a:pt x="77812" y="26174"/>
                    </a:lnTo>
                    <a:lnTo>
                      <a:pt x="78029" y="17399"/>
                    </a:lnTo>
                    <a:lnTo>
                      <a:pt x="78041" y="14782"/>
                    </a:lnTo>
                    <a:lnTo>
                      <a:pt x="78892" y="11836"/>
                    </a:lnTo>
                    <a:lnTo>
                      <a:pt x="78730" y="11658"/>
                    </a:lnTo>
                    <a:close/>
                  </a:path>
                  <a:path w="99694" h="56515">
                    <a:moveTo>
                      <a:pt x="96856" y="17424"/>
                    </a:moveTo>
                    <a:lnTo>
                      <a:pt x="91503" y="17424"/>
                    </a:lnTo>
                    <a:lnTo>
                      <a:pt x="92990" y="17729"/>
                    </a:lnTo>
                    <a:lnTo>
                      <a:pt x="95453" y="20497"/>
                    </a:lnTo>
                    <a:lnTo>
                      <a:pt x="94825" y="23926"/>
                    </a:lnTo>
                    <a:lnTo>
                      <a:pt x="94699" y="24523"/>
                    </a:lnTo>
                    <a:lnTo>
                      <a:pt x="94340" y="25717"/>
                    </a:lnTo>
                    <a:lnTo>
                      <a:pt x="94094" y="26708"/>
                    </a:lnTo>
                    <a:lnTo>
                      <a:pt x="93141" y="29184"/>
                    </a:lnTo>
                    <a:lnTo>
                      <a:pt x="90373" y="30568"/>
                    </a:lnTo>
                    <a:lnTo>
                      <a:pt x="96296" y="30568"/>
                    </a:lnTo>
                    <a:lnTo>
                      <a:pt x="97291" y="26555"/>
                    </a:lnTo>
                    <a:lnTo>
                      <a:pt x="99161" y="20078"/>
                    </a:lnTo>
                    <a:lnTo>
                      <a:pt x="96856" y="17424"/>
                    </a:lnTo>
                    <a:close/>
                  </a:path>
                  <a:path w="99694" h="56515">
                    <a:moveTo>
                      <a:pt x="52053" y="28244"/>
                    </a:moveTo>
                    <a:lnTo>
                      <a:pt x="51625" y="28244"/>
                    </a:lnTo>
                    <a:lnTo>
                      <a:pt x="51274" y="29184"/>
                    </a:lnTo>
                    <a:lnTo>
                      <a:pt x="50863" y="30530"/>
                    </a:lnTo>
                    <a:lnTo>
                      <a:pt x="52053" y="28244"/>
                    </a:lnTo>
                    <a:close/>
                  </a:path>
                  <a:path w="99694" h="56515">
                    <a:moveTo>
                      <a:pt x="92151" y="14211"/>
                    </a:moveTo>
                    <a:lnTo>
                      <a:pt x="88836" y="14719"/>
                    </a:lnTo>
                    <a:lnTo>
                      <a:pt x="88260" y="14871"/>
                    </a:lnTo>
                    <a:lnTo>
                      <a:pt x="85839" y="15595"/>
                    </a:lnTo>
                    <a:lnTo>
                      <a:pt x="84099" y="17399"/>
                    </a:lnTo>
                    <a:lnTo>
                      <a:pt x="80429" y="17945"/>
                    </a:lnTo>
                    <a:lnTo>
                      <a:pt x="78358" y="18110"/>
                    </a:lnTo>
                    <a:lnTo>
                      <a:pt x="78930" y="21450"/>
                    </a:lnTo>
                    <a:lnTo>
                      <a:pt x="80340" y="23926"/>
                    </a:lnTo>
                    <a:lnTo>
                      <a:pt x="81902" y="25717"/>
                    </a:lnTo>
                    <a:lnTo>
                      <a:pt x="85940" y="25349"/>
                    </a:lnTo>
                    <a:lnTo>
                      <a:pt x="85636" y="25044"/>
                    </a:lnTo>
                    <a:lnTo>
                      <a:pt x="85229" y="24523"/>
                    </a:lnTo>
                    <a:lnTo>
                      <a:pt x="86296" y="23850"/>
                    </a:lnTo>
                    <a:lnTo>
                      <a:pt x="85483" y="22580"/>
                    </a:lnTo>
                    <a:lnTo>
                      <a:pt x="85255" y="21513"/>
                    </a:lnTo>
                    <a:lnTo>
                      <a:pt x="86220" y="18986"/>
                    </a:lnTo>
                    <a:lnTo>
                      <a:pt x="88711" y="17945"/>
                    </a:lnTo>
                    <a:lnTo>
                      <a:pt x="89347" y="17767"/>
                    </a:lnTo>
                    <a:lnTo>
                      <a:pt x="91503" y="17424"/>
                    </a:lnTo>
                    <a:lnTo>
                      <a:pt x="96856" y="17424"/>
                    </a:lnTo>
                    <a:lnTo>
                      <a:pt x="94640" y="14871"/>
                    </a:lnTo>
                    <a:lnTo>
                      <a:pt x="92151" y="14211"/>
                    </a:lnTo>
                    <a:close/>
                  </a:path>
                  <a:path w="99694" h="56515">
                    <a:moveTo>
                      <a:pt x="78099" y="14581"/>
                    </a:moveTo>
                    <a:lnTo>
                      <a:pt x="78041" y="14782"/>
                    </a:lnTo>
                    <a:lnTo>
                      <a:pt x="78099" y="14581"/>
                    </a:lnTo>
                    <a:close/>
                  </a:path>
                  <a:path w="99694" h="56515">
                    <a:moveTo>
                      <a:pt x="78162" y="14363"/>
                    </a:moveTo>
                    <a:lnTo>
                      <a:pt x="78099" y="14581"/>
                    </a:lnTo>
                    <a:lnTo>
                      <a:pt x="78162" y="14363"/>
                    </a:lnTo>
                    <a:close/>
                  </a:path>
                  <a:path w="99694" h="56515">
                    <a:moveTo>
                      <a:pt x="74282" y="8432"/>
                    </a:moveTo>
                    <a:lnTo>
                      <a:pt x="71843" y="8953"/>
                    </a:lnTo>
                    <a:lnTo>
                      <a:pt x="71259" y="9042"/>
                    </a:lnTo>
                    <a:lnTo>
                      <a:pt x="70281" y="9258"/>
                    </a:lnTo>
                    <a:lnTo>
                      <a:pt x="76551" y="9258"/>
                    </a:lnTo>
                    <a:lnTo>
                      <a:pt x="76136" y="8801"/>
                    </a:lnTo>
                    <a:lnTo>
                      <a:pt x="74282" y="8432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9" name="object 11">
                <a:extLst>
                  <a:ext uri="{FF2B5EF4-FFF2-40B4-BE49-F238E27FC236}">
                    <a16:creationId xmlns:a16="http://schemas.microsoft.com/office/drawing/2014/main" xmlns="" id="{294B80E9-70F1-01AD-1EC3-6E99F60A5C02}"/>
                  </a:ext>
                </a:extLst>
              </p:cNvPr>
              <p:cNvSpPr/>
              <p:nvPr/>
            </p:nvSpPr>
            <p:spPr>
              <a:xfrm>
                <a:off x="2700616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8966" y="15722"/>
                    </a:moveTo>
                    <a:lnTo>
                      <a:pt x="8382" y="15595"/>
                    </a:lnTo>
                    <a:lnTo>
                      <a:pt x="7785" y="15405"/>
                    </a:lnTo>
                    <a:lnTo>
                      <a:pt x="7162" y="15138"/>
                    </a:lnTo>
                    <a:lnTo>
                      <a:pt x="3251" y="13703"/>
                    </a:lnTo>
                    <a:lnTo>
                      <a:pt x="0" y="9829"/>
                    </a:lnTo>
                    <a:lnTo>
                      <a:pt x="1612" y="11950"/>
                    </a:lnTo>
                    <a:lnTo>
                      <a:pt x="5067" y="15773"/>
                    </a:lnTo>
                    <a:lnTo>
                      <a:pt x="8966" y="15722"/>
                    </a:lnTo>
                    <a:close/>
                  </a:path>
                  <a:path w="16510" h="15875">
                    <a:moveTo>
                      <a:pt x="16040" y="3187"/>
                    </a:moveTo>
                    <a:lnTo>
                      <a:pt x="11963" y="0"/>
                    </a:lnTo>
                    <a:lnTo>
                      <a:pt x="11036" y="12"/>
                    </a:lnTo>
                    <a:lnTo>
                      <a:pt x="9982" y="177"/>
                    </a:lnTo>
                    <a:lnTo>
                      <a:pt x="9258" y="393"/>
                    </a:lnTo>
                    <a:lnTo>
                      <a:pt x="6858" y="1397"/>
                    </a:lnTo>
                    <a:lnTo>
                      <a:pt x="5892" y="3924"/>
                    </a:lnTo>
                    <a:lnTo>
                      <a:pt x="6121" y="4991"/>
                    </a:lnTo>
                    <a:lnTo>
                      <a:pt x="6934" y="6261"/>
                    </a:lnTo>
                    <a:lnTo>
                      <a:pt x="5359" y="7264"/>
                    </a:lnTo>
                    <a:lnTo>
                      <a:pt x="5638" y="7632"/>
                    </a:lnTo>
                    <a:lnTo>
                      <a:pt x="4584" y="7759"/>
                    </a:lnTo>
                    <a:lnTo>
                      <a:pt x="4343" y="7912"/>
                    </a:lnTo>
                    <a:lnTo>
                      <a:pt x="2451" y="8026"/>
                    </a:lnTo>
                    <a:lnTo>
                      <a:pt x="5041" y="11061"/>
                    </a:lnTo>
                    <a:lnTo>
                      <a:pt x="8077" y="12192"/>
                    </a:lnTo>
                    <a:lnTo>
                      <a:pt x="9715" y="12890"/>
                    </a:lnTo>
                    <a:lnTo>
                      <a:pt x="10998" y="12979"/>
                    </a:lnTo>
                    <a:lnTo>
                      <a:pt x="13779" y="11595"/>
                    </a:lnTo>
                    <a:lnTo>
                      <a:pt x="14732" y="9118"/>
                    </a:lnTo>
                    <a:lnTo>
                      <a:pt x="15354" y="6858"/>
                    </a:lnTo>
                    <a:lnTo>
                      <a:pt x="16040" y="3187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10" name="object 12">
                <a:extLst>
                  <a:ext uri="{FF2B5EF4-FFF2-40B4-BE49-F238E27FC236}">
                    <a16:creationId xmlns:a16="http://schemas.microsoft.com/office/drawing/2014/main" xmlns="" id="{2AAA3D3D-AB6B-039D-593C-CE836BD00F9E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772397" y="666851"/>
                <a:ext cx="12280" cy="12775"/>
              </a:xfrm>
              <a:prstGeom prst="rect">
                <a:avLst/>
              </a:prstGeom>
            </p:spPr>
          </p:pic>
          <p:pic>
            <p:nvPicPr>
              <p:cNvPr id="111" name="object 13">
                <a:extLst>
                  <a:ext uri="{FF2B5EF4-FFF2-40B4-BE49-F238E27FC236}">
                    <a16:creationId xmlns:a16="http://schemas.microsoft.com/office/drawing/2014/main" xmlns="" id="{8592841A-EC18-7464-4393-738EFE00FC27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609644" y="610693"/>
                <a:ext cx="239269" cy="557584"/>
              </a:xfrm>
              <a:prstGeom prst="rect">
                <a:avLst/>
              </a:prstGeom>
            </p:spPr>
          </p:pic>
          <p:sp>
            <p:nvSpPr>
              <p:cNvPr id="112" name="object 14">
                <a:extLst>
                  <a:ext uri="{FF2B5EF4-FFF2-40B4-BE49-F238E27FC236}">
                    <a16:creationId xmlns:a16="http://schemas.microsoft.com/office/drawing/2014/main" xmlns="" id="{0CB28A25-9A83-2CA8-C181-86C5C5B281DD}"/>
                  </a:ext>
                </a:extLst>
              </p:cNvPr>
              <p:cNvSpPr/>
              <p:nvPr/>
            </p:nvSpPr>
            <p:spPr>
              <a:xfrm>
                <a:off x="2548255" y="1092783"/>
                <a:ext cx="138430" cy="107314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07315">
                    <a:moveTo>
                      <a:pt x="39662" y="65532"/>
                    </a:moveTo>
                    <a:lnTo>
                      <a:pt x="39408" y="65633"/>
                    </a:lnTo>
                    <a:lnTo>
                      <a:pt x="39662" y="65532"/>
                    </a:lnTo>
                    <a:close/>
                  </a:path>
                  <a:path w="138430" h="107315">
                    <a:moveTo>
                      <a:pt x="94475" y="99415"/>
                    </a:moveTo>
                    <a:lnTo>
                      <a:pt x="94005" y="96596"/>
                    </a:lnTo>
                    <a:lnTo>
                      <a:pt x="82740" y="91719"/>
                    </a:lnTo>
                    <a:lnTo>
                      <a:pt x="74968" y="87261"/>
                    </a:lnTo>
                    <a:lnTo>
                      <a:pt x="70472" y="84010"/>
                    </a:lnTo>
                    <a:lnTo>
                      <a:pt x="69011" y="82753"/>
                    </a:lnTo>
                    <a:lnTo>
                      <a:pt x="61239" y="77101"/>
                    </a:lnTo>
                    <a:lnTo>
                      <a:pt x="60363" y="76466"/>
                    </a:lnTo>
                    <a:lnTo>
                      <a:pt x="54394" y="77101"/>
                    </a:lnTo>
                    <a:lnTo>
                      <a:pt x="51752" y="76047"/>
                    </a:lnTo>
                    <a:lnTo>
                      <a:pt x="49504" y="74803"/>
                    </a:lnTo>
                    <a:lnTo>
                      <a:pt x="47599" y="73482"/>
                    </a:lnTo>
                    <a:lnTo>
                      <a:pt x="32804" y="73406"/>
                    </a:lnTo>
                    <a:lnTo>
                      <a:pt x="20218" y="70878"/>
                    </a:lnTo>
                    <a:lnTo>
                      <a:pt x="15544" y="69278"/>
                    </a:lnTo>
                    <a:lnTo>
                      <a:pt x="11468" y="67894"/>
                    </a:lnTo>
                    <a:lnTo>
                      <a:pt x="8191" y="66446"/>
                    </a:lnTo>
                    <a:lnTo>
                      <a:pt x="4267" y="69278"/>
                    </a:lnTo>
                    <a:lnTo>
                      <a:pt x="12" y="67945"/>
                    </a:lnTo>
                    <a:lnTo>
                      <a:pt x="11633" y="76936"/>
                    </a:lnTo>
                    <a:lnTo>
                      <a:pt x="22161" y="78193"/>
                    </a:lnTo>
                    <a:lnTo>
                      <a:pt x="34429" y="82448"/>
                    </a:lnTo>
                    <a:lnTo>
                      <a:pt x="39611" y="94386"/>
                    </a:lnTo>
                    <a:lnTo>
                      <a:pt x="47320" y="106972"/>
                    </a:lnTo>
                    <a:lnTo>
                      <a:pt x="52349" y="104927"/>
                    </a:lnTo>
                    <a:lnTo>
                      <a:pt x="64465" y="101612"/>
                    </a:lnTo>
                    <a:lnTo>
                      <a:pt x="74422" y="99987"/>
                    </a:lnTo>
                    <a:lnTo>
                      <a:pt x="81153" y="99466"/>
                    </a:lnTo>
                    <a:lnTo>
                      <a:pt x="83629" y="99415"/>
                    </a:lnTo>
                    <a:lnTo>
                      <a:pt x="94475" y="99415"/>
                    </a:lnTo>
                    <a:close/>
                  </a:path>
                  <a:path w="138430" h="107315">
                    <a:moveTo>
                      <a:pt x="109677" y="21996"/>
                    </a:moveTo>
                    <a:lnTo>
                      <a:pt x="108851" y="18707"/>
                    </a:lnTo>
                    <a:lnTo>
                      <a:pt x="108254" y="16344"/>
                    </a:lnTo>
                    <a:lnTo>
                      <a:pt x="102768" y="14528"/>
                    </a:lnTo>
                    <a:lnTo>
                      <a:pt x="105422" y="4635"/>
                    </a:lnTo>
                    <a:lnTo>
                      <a:pt x="106667" y="0"/>
                    </a:lnTo>
                    <a:lnTo>
                      <a:pt x="96037" y="4635"/>
                    </a:lnTo>
                    <a:lnTo>
                      <a:pt x="93891" y="4584"/>
                    </a:lnTo>
                    <a:lnTo>
                      <a:pt x="89776" y="5372"/>
                    </a:lnTo>
                    <a:lnTo>
                      <a:pt x="87172" y="8394"/>
                    </a:lnTo>
                    <a:lnTo>
                      <a:pt x="89395" y="14528"/>
                    </a:lnTo>
                    <a:lnTo>
                      <a:pt x="89496" y="16344"/>
                    </a:lnTo>
                    <a:lnTo>
                      <a:pt x="89141" y="22644"/>
                    </a:lnTo>
                    <a:lnTo>
                      <a:pt x="98628" y="18707"/>
                    </a:lnTo>
                    <a:lnTo>
                      <a:pt x="102501" y="19710"/>
                    </a:lnTo>
                    <a:lnTo>
                      <a:pt x="104368" y="22707"/>
                    </a:lnTo>
                    <a:lnTo>
                      <a:pt x="106311" y="22009"/>
                    </a:lnTo>
                    <a:lnTo>
                      <a:pt x="109677" y="21996"/>
                    </a:lnTo>
                    <a:close/>
                  </a:path>
                  <a:path w="138430" h="107315">
                    <a:moveTo>
                      <a:pt x="138023" y="59182"/>
                    </a:moveTo>
                    <a:lnTo>
                      <a:pt x="126695" y="59499"/>
                    </a:lnTo>
                    <a:lnTo>
                      <a:pt x="125907" y="51371"/>
                    </a:lnTo>
                    <a:lnTo>
                      <a:pt x="119138" y="47904"/>
                    </a:lnTo>
                    <a:lnTo>
                      <a:pt x="113474" y="47396"/>
                    </a:lnTo>
                    <a:lnTo>
                      <a:pt x="111379" y="47218"/>
                    </a:lnTo>
                    <a:lnTo>
                      <a:pt x="107683" y="47396"/>
                    </a:lnTo>
                    <a:lnTo>
                      <a:pt x="107759" y="42214"/>
                    </a:lnTo>
                    <a:lnTo>
                      <a:pt x="107835" y="37807"/>
                    </a:lnTo>
                    <a:lnTo>
                      <a:pt x="98717" y="37807"/>
                    </a:lnTo>
                    <a:lnTo>
                      <a:pt x="94627" y="37338"/>
                    </a:lnTo>
                    <a:lnTo>
                      <a:pt x="90385" y="39535"/>
                    </a:lnTo>
                    <a:lnTo>
                      <a:pt x="87033" y="42214"/>
                    </a:lnTo>
                    <a:lnTo>
                      <a:pt x="82575" y="40208"/>
                    </a:lnTo>
                    <a:lnTo>
                      <a:pt x="80276" y="38836"/>
                    </a:lnTo>
                    <a:lnTo>
                      <a:pt x="78841" y="41262"/>
                    </a:lnTo>
                    <a:lnTo>
                      <a:pt x="76708" y="43853"/>
                    </a:lnTo>
                    <a:lnTo>
                      <a:pt x="73609" y="45605"/>
                    </a:lnTo>
                    <a:lnTo>
                      <a:pt x="64338" y="51435"/>
                    </a:lnTo>
                    <a:lnTo>
                      <a:pt x="63500" y="59499"/>
                    </a:lnTo>
                    <a:lnTo>
                      <a:pt x="63385" y="63042"/>
                    </a:lnTo>
                    <a:lnTo>
                      <a:pt x="63207" y="64033"/>
                    </a:lnTo>
                    <a:lnTo>
                      <a:pt x="66306" y="67449"/>
                    </a:lnTo>
                    <a:lnTo>
                      <a:pt x="70421" y="66725"/>
                    </a:lnTo>
                    <a:lnTo>
                      <a:pt x="70789" y="78308"/>
                    </a:lnTo>
                    <a:lnTo>
                      <a:pt x="74663" y="83375"/>
                    </a:lnTo>
                    <a:lnTo>
                      <a:pt x="79121" y="84531"/>
                    </a:lnTo>
                    <a:lnTo>
                      <a:pt x="81267" y="84340"/>
                    </a:lnTo>
                    <a:lnTo>
                      <a:pt x="91948" y="93345"/>
                    </a:lnTo>
                    <a:lnTo>
                      <a:pt x="99225" y="93992"/>
                    </a:lnTo>
                    <a:lnTo>
                      <a:pt x="103365" y="90957"/>
                    </a:lnTo>
                    <a:lnTo>
                      <a:pt x="104686" y="88900"/>
                    </a:lnTo>
                    <a:lnTo>
                      <a:pt x="105943" y="84645"/>
                    </a:lnTo>
                    <a:lnTo>
                      <a:pt x="105638" y="84340"/>
                    </a:lnTo>
                    <a:lnTo>
                      <a:pt x="102958" y="81661"/>
                    </a:lnTo>
                    <a:lnTo>
                      <a:pt x="112077" y="81826"/>
                    </a:lnTo>
                    <a:lnTo>
                      <a:pt x="112141" y="81661"/>
                    </a:lnTo>
                    <a:lnTo>
                      <a:pt x="114122" y="76949"/>
                    </a:lnTo>
                    <a:lnTo>
                      <a:pt x="128663" y="77444"/>
                    </a:lnTo>
                    <a:lnTo>
                      <a:pt x="129641" y="76949"/>
                    </a:lnTo>
                    <a:lnTo>
                      <a:pt x="135686" y="73926"/>
                    </a:lnTo>
                    <a:lnTo>
                      <a:pt x="137896" y="69519"/>
                    </a:lnTo>
                    <a:lnTo>
                      <a:pt x="138010" y="67449"/>
                    </a:lnTo>
                    <a:lnTo>
                      <a:pt x="138023" y="66725"/>
                    </a:lnTo>
                    <a:lnTo>
                      <a:pt x="138023" y="59499"/>
                    </a:lnTo>
                    <a:lnTo>
                      <a:pt x="138023" y="59182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3" name="object 15">
                <a:extLst>
                  <a:ext uri="{FF2B5EF4-FFF2-40B4-BE49-F238E27FC236}">
                    <a16:creationId xmlns:a16="http://schemas.microsoft.com/office/drawing/2014/main" xmlns="" id="{79CA1CE2-3F71-B04E-E4A3-347ECE78D7C4}"/>
                  </a:ext>
                </a:extLst>
              </p:cNvPr>
              <p:cNvSpPr/>
              <p:nvPr/>
            </p:nvSpPr>
            <p:spPr>
              <a:xfrm>
                <a:off x="2553347" y="1096479"/>
                <a:ext cx="156210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156210" h="97790">
                    <a:moveTo>
                      <a:pt x="78854" y="91643"/>
                    </a:moveTo>
                    <a:lnTo>
                      <a:pt x="49771" y="78752"/>
                    </a:lnTo>
                    <a:lnTo>
                      <a:pt x="42240" y="73647"/>
                    </a:lnTo>
                    <a:lnTo>
                      <a:pt x="35814" y="71120"/>
                    </a:lnTo>
                    <a:lnTo>
                      <a:pt x="32969" y="70129"/>
                    </a:lnTo>
                    <a:lnTo>
                      <a:pt x="24599" y="69786"/>
                    </a:lnTo>
                    <a:lnTo>
                      <a:pt x="17018" y="67894"/>
                    </a:lnTo>
                    <a:lnTo>
                      <a:pt x="11595" y="66103"/>
                    </a:lnTo>
                    <a:lnTo>
                      <a:pt x="8102" y="65239"/>
                    </a:lnTo>
                    <a:lnTo>
                      <a:pt x="4826" y="64071"/>
                    </a:lnTo>
                    <a:lnTo>
                      <a:pt x="2476" y="63157"/>
                    </a:lnTo>
                    <a:lnTo>
                      <a:pt x="1930" y="63461"/>
                    </a:lnTo>
                    <a:lnTo>
                      <a:pt x="1066" y="63893"/>
                    </a:lnTo>
                    <a:lnTo>
                      <a:pt x="0" y="64211"/>
                    </a:lnTo>
                    <a:lnTo>
                      <a:pt x="11811" y="69748"/>
                    </a:lnTo>
                    <a:lnTo>
                      <a:pt x="21640" y="70739"/>
                    </a:lnTo>
                    <a:lnTo>
                      <a:pt x="33274" y="75450"/>
                    </a:lnTo>
                    <a:lnTo>
                      <a:pt x="42075" y="95567"/>
                    </a:lnTo>
                    <a:lnTo>
                      <a:pt x="45212" y="97777"/>
                    </a:lnTo>
                    <a:lnTo>
                      <a:pt x="42227" y="86931"/>
                    </a:lnTo>
                    <a:lnTo>
                      <a:pt x="48996" y="87083"/>
                    </a:lnTo>
                    <a:lnTo>
                      <a:pt x="61087" y="88265"/>
                    </a:lnTo>
                    <a:lnTo>
                      <a:pt x="70523" y="89776"/>
                    </a:lnTo>
                    <a:lnTo>
                      <a:pt x="76657" y="91084"/>
                    </a:lnTo>
                    <a:lnTo>
                      <a:pt x="78854" y="91643"/>
                    </a:lnTo>
                    <a:close/>
                  </a:path>
                  <a:path w="156210" h="97790">
                    <a:moveTo>
                      <a:pt x="95986" y="101"/>
                    </a:moveTo>
                    <a:lnTo>
                      <a:pt x="91859" y="1778"/>
                    </a:lnTo>
                    <a:lnTo>
                      <a:pt x="91109" y="7988"/>
                    </a:lnTo>
                    <a:lnTo>
                      <a:pt x="87045" y="10807"/>
                    </a:lnTo>
                    <a:lnTo>
                      <a:pt x="84747" y="15354"/>
                    </a:lnTo>
                    <a:lnTo>
                      <a:pt x="90576" y="13589"/>
                    </a:lnTo>
                    <a:lnTo>
                      <a:pt x="94043" y="12636"/>
                    </a:lnTo>
                    <a:lnTo>
                      <a:pt x="95758" y="5778"/>
                    </a:lnTo>
                    <a:lnTo>
                      <a:pt x="95986" y="101"/>
                    </a:lnTo>
                    <a:close/>
                  </a:path>
                  <a:path w="156210" h="97790">
                    <a:moveTo>
                      <a:pt x="99593" y="85204"/>
                    </a:moveTo>
                    <a:lnTo>
                      <a:pt x="93624" y="81432"/>
                    </a:lnTo>
                    <a:lnTo>
                      <a:pt x="87020" y="75768"/>
                    </a:lnTo>
                    <a:lnTo>
                      <a:pt x="82308" y="74510"/>
                    </a:lnTo>
                    <a:lnTo>
                      <a:pt x="85445" y="87718"/>
                    </a:lnTo>
                    <a:lnTo>
                      <a:pt x="94564" y="86779"/>
                    </a:lnTo>
                    <a:lnTo>
                      <a:pt x="99593" y="85204"/>
                    </a:lnTo>
                    <a:close/>
                  </a:path>
                  <a:path w="156210" h="97790">
                    <a:moveTo>
                      <a:pt x="112306" y="22301"/>
                    </a:moveTo>
                    <a:lnTo>
                      <a:pt x="82550" y="22301"/>
                    </a:lnTo>
                    <a:lnTo>
                      <a:pt x="76695" y="22301"/>
                    </a:lnTo>
                    <a:lnTo>
                      <a:pt x="77609" y="23774"/>
                    </a:lnTo>
                    <a:lnTo>
                      <a:pt x="78193" y="25412"/>
                    </a:lnTo>
                    <a:lnTo>
                      <a:pt x="78117" y="27076"/>
                    </a:lnTo>
                    <a:lnTo>
                      <a:pt x="101257" y="24536"/>
                    </a:lnTo>
                    <a:lnTo>
                      <a:pt x="112306" y="22301"/>
                    </a:lnTo>
                    <a:close/>
                  </a:path>
                  <a:path w="156210" h="97790">
                    <a:moveTo>
                      <a:pt x="129463" y="61785"/>
                    </a:moveTo>
                    <a:lnTo>
                      <a:pt x="127101" y="55816"/>
                    </a:lnTo>
                    <a:lnTo>
                      <a:pt x="121132" y="58166"/>
                    </a:lnTo>
                    <a:lnTo>
                      <a:pt x="126949" y="60680"/>
                    </a:lnTo>
                    <a:lnTo>
                      <a:pt x="125539" y="63982"/>
                    </a:lnTo>
                    <a:lnTo>
                      <a:pt x="85356" y="51854"/>
                    </a:lnTo>
                    <a:lnTo>
                      <a:pt x="84442" y="51092"/>
                    </a:lnTo>
                    <a:lnTo>
                      <a:pt x="83870" y="50622"/>
                    </a:lnTo>
                    <a:lnTo>
                      <a:pt x="74917" y="44335"/>
                    </a:lnTo>
                    <a:lnTo>
                      <a:pt x="70662" y="40881"/>
                    </a:lnTo>
                    <a:lnTo>
                      <a:pt x="85293" y="39928"/>
                    </a:lnTo>
                    <a:lnTo>
                      <a:pt x="94881" y="42608"/>
                    </a:lnTo>
                    <a:lnTo>
                      <a:pt x="87490" y="44335"/>
                    </a:lnTo>
                    <a:lnTo>
                      <a:pt x="86080" y="47790"/>
                    </a:lnTo>
                    <a:lnTo>
                      <a:pt x="88747" y="51092"/>
                    </a:lnTo>
                    <a:lnTo>
                      <a:pt x="92202" y="52197"/>
                    </a:lnTo>
                    <a:lnTo>
                      <a:pt x="104787" y="47485"/>
                    </a:lnTo>
                    <a:lnTo>
                      <a:pt x="113271" y="51092"/>
                    </a:lnTo>
                    <a:lnTo>
                      <a:pt x="107454" y="57696"/>
                    </a:lnTo>
                    <a:lnTo>
                      <a:pt x="100063" y="57543"/>
                    </a:lnTo>
                    <a:lnTo>
                      <a:pt x="113118" y="59893"/>
                    </a:lnTo>
                    <a:lnTo>
                      <a:pt x="116420" y="57696"/>
                    </a:lnTo>
                    <a:lnTo>
                      <a:pt x="119710" y="55499"/>
                    </a:lnTo>
                    <a:lnTo>
                      <a:pt x="126479" y="50622"/>
                    </a:lnTo>
                    <a:lnTo>
                      <a:pt x="118160" y="47485"/>
                    </a:lnTo>
                    <a:lnTo>
                      <a:pt x="115633" y="46532"/>
                    </a:lnTo>
                    <a:lnTo>
                      <a:pt x="115112" y="46380"/>
                    </a:lnTo>
                    <a:lnTo>
                      <a:pt x="103835" y="43078"/>
                    </a:lnTo>
                    <a:lnTo>
                      <a:pt x="99745" y="46380"/>
                    </a:lnTo>
                    <a:lnTo>
                      <a:pt x="102425" y="40246"/>
                    </a:lnTo>
                    <a:lnTo>
                      <a:pt x="101866" y="39928"/>
                    </a:lnTo>
                    <a:lnTo>
                      <a:pt x="101473" y="39700"/>
                    </a:lnTo>
                    <a:lnTo>
                      <a:pt x="95821" y="36474"/>
                    </a:lnTo>
                    <a:lnTo>
                      <a:pt x="86855" y="35534"/>
                    </a:lnTo>
                    <a:lnTo>
                      <a:pt x="82613" y="38366"/>
                    </a:lnTo>
                    <a:lnTo>
                      <a:pt x="78689" y="39700"/>
                    </a:lnTo>
                    <a:lnTo>
                      <a:pt x="75552" y="38773"/>
                    </a:lnTo>
                    <a:lnTo>
                      <a:pt x="73482" y="37604"/>
                    </a:lnTo>
                    <a:lnTo>
                      <a:pt x="72199" y="39217"/>
                    </a:lnTo>
                    <a:lnTo>
                      <a:pt x="70561" y="40754"/>
                    </a:lnTo>
                    <a:lnTo>
                      <a:pt x="68503" y="41922"/>
                    </a:lnTo>
                    <a:lnTo>
                      <a:pt x="68199" y="42113"/>
                    </a:lnTo>
                    <a:lnTo>
                      <a:pt x="67703" y="42481"/>
                    </a:lnTo>
                    <a:lnTo>
                      <a:pt x="68046" y="44577"/>
                    </a:lnTo>
                    <a:lnTo>
                      <a:pt x="66890" y="46532"/>
                    </a:lnTo>
                    <a:lnTo>
                      <a:pt x="65163" y="51257"/>
                    </a:lnTo>
                    <a:lnTo>
                      <a:pt x="72555" y="51092"/>
                    </a:lnTo>
                    <a:lnTo>
                      <a:pt x="72402" y="63792"/>
                    </a:lnTo>
                    <a:lnTo>
                      <a:pt x="70040" y="61302"/>
                    </a:lnTo>
                    <a:lnTo>
                      <a:pt x="69405" y="71043"/>
                    </a:lnTo>
                    <a:lnTo>
                      <a:pt x="72872" y="76390"/>
                    </a:lnTo>
                    <a:lnTo>
                      <a:pt x="77901" y="82054"/>
                    </a:lnTo>
                    <a:lnTo>
                      <a:pt x="77266" y="75768"/>
                    </a:lnTo>
                    <a:lnTo>
                      <a:pt x="76327" y="67906"/>
                    </a:lnTo>
                    <a:lnTo>
                      <a:pt x="72580" y="63995"/>
                    </a:lnTo>
                    <a:lnTo>
                      <a:pt x="89535" y="64147"/>
                    </a:lnTo>
                    <a:lnTo>
                      <a:pt x="94665" y="71018"/>
                    </a:lnTo>
                    <a:lnTo>
                      <a:pt x="101193" y="72351"/>
                    </a:lnTo>
                    <a:lnTo>
                      <a:pt x="106845" y="71018"/>
                    </a:lnTo>
                    <a:lnTo>
                      <a:pt x="109181" y="69964"/>
                    </a:lnTo>
                    <a:lnTo>
                      <a:pt x="122110" y="71069"/>
                    </a:lnTo>
                    <a:lnTo>
                      <a:pt x="124218" y="69964"/>
                    </a:lnTo>
                    <a:lnTo>
                      <a:pt x="126949" y="68541"/>
                    </a:lnTo>
                    <a:lnTo>
                      <a:pt x="127990" y="67983"/>
                    </a:lnTo>
                    <a:lnTo>
                      <a:pt x="129438" y="64147"/>
                    </a:lnTo>
                    <a:lnTo>
                      <a:pt x="129463" y="61785"/>
                    </a:lnTo>
                    <a:close/>
                  </a:path>
                  <a:path w="156210" h="97790">
                    <a:moveTo>
                      <a:pt x="155714" y="5283"/>
                    </a:moveTo>
                    <a:lnTo>
                      <a:pt x="155232" y="0"/>
                    </a:lnTo>
                    <a:lnTo>
                      <a:pt x="137668" y="9588"/>
                    </a:lnTo>
                    <a:lnTo>
                      <a:pt x="120777" y="15976"/>
                    </a:lnTo>
                    <a:lnTo>
                      <a:pt x="86080" y="22212"/>
                    </a:lnTo>
                    <a:lnTo>
                      <a:pt x="112712" y="22212"/>
                    </a:lnTo>
                    <a:lnTo>
                      <a:pt x="120230" y="20688"/>
                    </a:lnTo>
                    <a:lnTo>
                      <a:pt x="133070" y="17183"/>
                    </a:lnTo>
                    <a:lnTo>
                      <a:pt x="137795" y="15646"/>
                    </a:lnTo>
                    <a:lnTo>
                      <a:pt x="155714" y="5283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14" name="object 16">
                <a:extLst>
                  <a:ext uri="{FF2B5EF4-FFF2-40B4-BE49-F238E27FC236}">
                    <a16:creationId xmlns:a16="http://schemas.microsoft.com/office/drawing/2014/main" xmlns="" id="{10C9F72C-2653-BDEF-8D7A-96BE1AC1DF2D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573959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115" name="object 17">
                <a:extLst>
                  <a:ext uri="{FF2B5EF4-FFF2-40B4-BE49-F238E27FC236}">
                    <a16:creationId xmlns:a16="http://schemas.microsoft.com/office/drawing/2014/main" xmlns="" id="{A84094D4-2490-FE38-745B-A941A2F3CACD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556455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116" name="object 18">
                <a:extLst>
                  <a:ext uri="{FF2B5EF4-FFF2-40B4-BE49-F238E27FC236}">
                    <a16:creationId xmlns:a16="http://schemas.microsoft.com/office/drawing/2014/main" xmlns="" id="{D28EB228-BB9F-6664-4FE3-4AFA63D576C5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65742" y="1137170"/>
                <a:ext cx="29248" cy="15773"/>
              </a:xfrm>
              <a:prstGeom prst="rect">
                <a:avLst/>
              </a:prstGeom>
            </p:spPr>
          </p:pic>
          <p:pic>
            <p:nvPicPr>
              <p:cNvPr id="117" name="object 19">
                <a:extLst>
                  <a:ext uri="{FF2B5EF4-FFF2-40B4-BE49-F238E27FC236}">
                    <a16:creationId xmlns:a16="http://schemas.microsoft.com/office/drawing/2014/main" xmlns="" id="{292183E0-FFB6-F24F-B91B-74EFA0F9ADA4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43159" y="1040348"/>
                <a:ext cx="314471" cy="127342"/>
              </a:xfrm>
              <a:prstGeom prst="rect">
                <a:avLst/>
              </a:prstGeom>
            </p:spPr>
          </p:pic>
          <p:pic>
            <p:nvPicPr>
              <p:cNvPr id="118" name="object 20">
                <a:extLst>
                  <a:ext uri="{FF2B5EF4-FFF2-40B4-BE49-F238E27FC236}">
                    <a16:creationId xmlns:a16="http://schemas.microsoft.com/office/drawing/2014/main" xmlns="" id="{030461B9-C591-AAAE-BC83-4EE747135E55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433345" y="693369"/>
                <a:ext cx="33858" cy="6921"/>
              </a:xfrm>
              <a:prstGeom prst="rect">
                <a:avLst/>
              </a:prstGeom>
            </p:spPr>
          </p:pic>
          <p:sp>
            <p:nvSpPr>
              <p:cNvPr id="119" name="object 21">
                <a:extLst>
                  <a:ext uri="{FF2B5EF4-FFF2-40B4-BE49-F238E27FC236}">
                    <a16:creationId xmlns:a16="http://schemas.microsoft.com/office/drawing/2014/main" xmlns="" id="{19EC7105-A4FA-37B8-AB6B-6CBB258D74BC}"/>
                  </a:ext>
                </a:extLst>
              </p:cNvPr>
              <p:cNvSpPr/>
              <p:nvPr/>
            </p:nvSpPr>
            <p:spPr>
              <a:xfrm>
                <a:off x="2375940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15100" y="0"/>
                    </a:moveTo>
                    <a:lnTo>
                      <a:pt x="14376" y="177"/>
                    </a:lnTo>
                    <a:lnTo>
                      <a:pt x="14040" y="533"/>
                    </a:lnTo>
                    <a:lnTo>
                      <a:pt x="13995" y="2082"/>
                    </a:lnTo>
                    <a:lnTo>
                      <a:pt x="14096" y="2387"/>
                    </a:lnTo>
                    <a:lnTo>
                      <a:pt x="14414" y="15824"/>
                    </a:lnTo>
                    <a:lnTo>
                      <a:pt x="4038" y="20459"/>
                    </a:lnTo>
                    <a:lnTo>
                      <a:pt x="1676" y="21399"/>
                    </a:lnTo>
                    <a:lnTo>
                      <a:pt x="419" y="21717"/>
                    </a:lnTo>
                    <a:lnTo>
                      <a:pt x="0" y="21755"/>
                    </a:lnTo>
                    <a:lnTo>
                      <a:pt x="2971" y="22898"/>
                    </a:lnTo>
                    <a:lnTo>
                      <a:pt x="11582" y="26377"/>
                    </a:lnTo>
                    <a:lnTo>
                      <a:pt x="18745" y="31203"/>
                    </a:lnTo>
                    <a:lnTo>
                      <a:pt x="29286" y="30454"/>
                    </a:lnTo>
                    <a:lnTo>
                      <a:pt x="36804" y="17792"/>
                    </a:lnTo>
                    <a:lnTo>
                      <a:pt x="37020" y="17500"/>
                    </a:lnTo>
                    <a:lnTo>
                      <a:pt x="37325" y="16992"/>
                    </a:lnTo>
                    <a:lnTo>
                      <a:pt x="35890" y="14020"/>
                    </a:lnTo>
                    <a:lnTo>
                      <a:pt x="35255" y="12192"/>
                    </a:lnTo>
                    <a:lnTo>
                      <a:pt x="35090" y="11798"/>
                    </a:lnTo>
                    <a:lnTo>
                      <a:pt x="29946" y="3937"/>
                    </a:lnTo>
                    <a:lnTo>
                      <a:pt x="21666" y="1346"/>
                    </a:lnTo>
                    <a:lnTo>
                      <a:pt x="18046" y="533"/>
                    </a:lnTo>
                    <a:lnTo>
                      <a:pt x="15100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0" name="object 22">
                <a:extLst>
                  <a:ext uri="{FF2B5EF4-FFF2-40B4-BE49-F238E27FC236}">
                    <a16:creationId xmlns:a16="http://schemas.microsoft.com/office/drawing/2014/main" xmlns="" id="{F7B027E5-882D-62AB-E0F4-22E868153C22}"/>
                  </a:ext>
                </a:extLst>
              </p:cNvPr>
              <p:cNvSpPr/>
              <p:nvPr/>
            </p:nvSpPr>
            <p:spPr>
              <a:xfrm>
                <a:off x="236590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74412" y="28244"/>
                    </a:moveTo>
                    <a:lnTo>
                      <a:pt x="47536" y="28244"/>
                    </a:lnTo>
                    <a:lnTo>
                      <a:pt x="48152" y="29870"/>
                    </a:lnTo>
                    <a:lnTo>
                      <a:pt x="48641" y="31584"/>
                    </a:lnTo>
                    <a:lnTo>
                      <a:pt x="70167" y="54635"/>
                    </a:lnTo>
                    <a:lnTo>
                      <a:pt x="73079" y="55276"/>
                    </a:lnTo>
                    <a:lnTo>
                      <a:pt x="80146" y="55954"/>
                    </a:lnTo>
                    <a:lnTo>
                      <a:pt x="89418" y="55077"/>
                    </a:lnTo>
                    <a:lnTo>
                      <a:pt x="94132" y="53149"/>
                    </a:lnTo>
                    <a:lnTo>
                      <a:pt x="81340" y="53136"/>
                    </a:lnTo>
                    <a:lnTo>
                      <a:pt x="76073" y="52565"/>
                    </a:lnTo>
                    <a:lnTo>
                      <a:pt x="90545" y="52565"/>
                    </a:lnTo>
                    <a:lnTo>
                      <a:pt x="96735" y="48933"/>
                    </a:lnTo>
                    <a:lnTo>
                      <a:pt x="91734" y="47757"/>
                    </a:lnTo>
                    <a:lnTo>
                      <a:pt x="84964" y="43786"/>
                    </a:lnTo>
                    <a:lnTo>
                      <a:pt x="77663" y="35381"/>
                    </a:lnTo>
                    <a:lnTo>
                      <a:pt x="74412" y="28244"/>
                    </a:lnTo>
                    <a:close/>
                  </a:path>
                  <a:path w="99694" h="56515">
                    <a:moveTo>
                      <a:pt x="69951" y="54597"/>
                    </a:moveTo>
                    <a:lnTo>
                      <a:pt x="70127" y="54635"/>
                    </a:lnTo>
                    <a:lnTo>
                      <a:pt x="69951" y="54597"/>
                    </a:lnTo>
                    <a:close/>
                  </a:path>
                  <a:path w="99694" h="56515">
                    <a:moveTo>
                      <a:pt x="97497" y="48475"/>
                    </a:moveTo>
                    <a:lnTo>
                      <a:pt x="90233" y="53098"/>
                    </a:lnTo>
                    <a:lnTo>
                      <a:pt x="81534" y="53149"/>
                    </a:lnTo>
                    <a:lnTo>
                      <a:pt x="94132" y="53149"/>
                    </a:lnTo>
                    <a:lnTo>
                      <a:pt x="99161" y="51092"/>
                    </a:lnTo>
                    <a:lnTo>
                      <a:pt x="98501" y="49987"/>
                    </a:lnTo>
                    <a:lnTo>
                      <a:pt x="98107" y="49390"/>
                    </a:lnTo>
                    <a:lnTo>
                      <a:pt x="98686" y="48996"/>
                    </a:lnTo>
                    <a:lnTo>
                      <a:pt x="97840" y="48983"/>
                    </a:lnTo>
                    <a:lnTo>
                      <a:pt x="97497" y="48475"/>
                    </a:lnTo>
                    <a:close/>
                  </a:path>
                  <a:path w="99694" h="56515">
                    <a:moveTo>
                      <a:pt x="81412" y="53136"/>
                    </a:moveTo>
                    <a:close/>
                  </a:path>
                  <a:path w="99694" h="56515">
                    <a:moveTo>
                      <a:pt x="90545" y="52565"/>
                    </a:moveTo>
                    <a:lnTo>
                      <a:pt x="76073" y="52565"/>
                    </a:lnTo>
                    <a:lnTo>
                      <a:pt x="81412" y="53136"/>
                    </a:lnTo>
                    <a:lnTo>
                      <a:pt x="89636" y="53098"/>
                    </a:lnTo>
                    <a:lnTo>
                      <a:pt x="90545" y="52565"/>
                    </a:lnTo>
                    <a:close/>
                  </a:path>
                  <a:path w="99694" h="56515">
                    <a:moveTo>
                      <a:pt x="98742" y="48958"/>
                    </a:moveTo>
                    <a:lnTo>
                      <a:pt x="98412" y="48996"/>
                    </a:lnTo>
                    <a:lnTo>
                      <a:pt x="98686" y="48996"/>
                    </a:lnTo>
                    <a:close/>
                  </a:path>
                  <a:path w="99694" h="56515">
                    <a:moveTo>
                      <a:pt x="7010" y="14211"/>
                    </a:moveTo>
                    <a:lnTo>
                      <a:pt x="4521" y="14871"/>
                    </a:lnTo>
                    <a:lnTo>
                      <a:pt x="0" y="20078"/>
                    </a:lnTo>
                    <a:lnTo>
                      <a:pt x="1911" y="26708"/>
                    </a:lnTo>
                    <a:lnTo>
                      <a:pt x="2997" y="31102"/>
                    </a:lnTo>
                    <a:lnTo>
                      <a:pt x="8242" y="33731"/>
                    </a:lnTo>
                    <a:lnTo>
                      <a:pt x="10337" y="33705"/>
                    </a:lnTo>
                    <a:lnTo>
                      <a:pt x="12623" y="32727"/>
                    </a:lnTo>
                    <a:lnTo>
                      <a:pt x="18513" y="30568"/>
                    </a:lnTo>
                    <a:lnTo>
                      <a:pt x="8788" y="30568"/>
                    </a:lnTo>
                    <a:lnTo>
                      <a:pt x="6019" y="29184"/>
                    </a:lnTo>
                    <a:lnTo>
                      <a:pt x="5067" y="26708"/>
                    </a:lnTo>
                    <a:lnTo>
                      <a:pt x="4820" y="25717"/>
                    </a:lnTo>
                    <a:lnTo>
                      <a:pt x="4461" y="24523"/>
                    </a:lnTo>
                    <a:lnTo>
                      <a:pt x="3708" y="20497"/>
                    </a:lnTo>
                    <a:lnTo>
                      <a:pt x="6086" y="17767"/>
                    </a:lnTo>
                    <a:lnTo>
                      <a:pt x="7658" y="17424"/>
                    </a:lnTo>
                    <a:lnTo>
                      <a:pt x="15220" y="17424"/>
                    </a:lnTo>
                    <a:lnTo>
                      <a:pt x="15062" y="17399"/>
                    </a:lnTo>
                    <a:lnTo>
                      <a:pt x="13322" y="15595"/>
                    </a:lnTo>
                    <a:lnTo>
                      <a:pt x="10858" y="14859"/>
                    </a:lnTo>
                    <a:lnTo>
                      <a:pt x="10325" y="14719"/>
                    </a:lnTo>
                    <a:lnTo>
                      <a:pt x="7010" y="14211"/>
                    </a:lnTo>
                    <a:close/>
                  </a:path>
                  <a:path w="99694" h="56515">
                    <a:moveTo>
                      <a:pt x="24131" y="14363"/>
                    </a:moveTo>
                    <a:lnTo>
                      <a:pt x="21056" y="14363"/>
                    </a:lnTo>
                    <a:lnTo>
                      <a:pt x="21132" y="14782"/>
                    </a:lnTo>
                    <a:lnTo>
                      <a:pt x="21131" y="17399"/>
                    </a:lnTo>
                    <a:lnTo>
                      <a:pt x="21348" y="26174"/>
                    </a:lnTo>
                    <a:lnTo>
                      <a:pt x="11493" y="29870"/>
                    </a:lnTo>
                    <a:lnTo>
                      <a:pt x="9982" y="30518"/>
                    </a:lnTo>
                    <a:lnTo>
                      <a:pt x="8788" y="30568"/>
                    </a:lnTo>
                    <a:lnTo>
                      <a:pt x="18513" y="30568"/>
                    </a:lnTo>
                    <a:lnTo>
                      <a:pt x="24472" y="28384"/>
                    </a:lnTo>
                    <a:lnTo>
                      <a:pt x="24131" y="14363"/>
                    </a:lnTo>
                    <a:close/>
                  </a:path>
                  <a:path w="99694" h="56515">
                    <a:moveTo>
                      <a:pt x="69634" y="11658"/>
                    </a:moveTo>
                    <a:lnTo>
                      <a:pt x="25234" y="11658"/>
                    </a:lnTo>
                    <a:lnTo>
                      <a:pt x="26771" y="11976"/>
                    </a:lnTo>
                    <a:lnTo>
                      <a:pt x="38722" y="13703"/>
                    </a:lnTo>
                    <a:lnTo>
                      <a:pt x="45123" y="23482"/>
                    </a:lnTo>
                    <a:lnTo>
                      <a:pt x="45306" y="23926"/>
                    </a:lnTo>
                    <a:lnTo>
                      <a:pt x="46228" y="26555"/>
                    </a:lnTo>
                    <a:lnTo>
                      <a:pt x="48298" y="30530"/>
                    </a:lnTo>
                    <a:lnTo>
                      <a:pt x="48069" y="29730"/>
                    </a:lnTo>
                    <a:lnTo>
                      <a:pt x="47811" y="28968"/>
                    </a:lnTo>
                    <a:lnTo>
                      <a:pt x="47536" y="28244"/>
                    </a:lnTo>
                    <a:lnTo>
                      <a:pt x="74412" y="28244"/>
                    </a:lnTo>
                    <a:lnTo>
                      <a:pt x="71069" y="20904"/>
                    </a:lnTo>
                    <a:lnTo>
                      <a:pt x="70196" y="12705"/>
                    </a:lnTo>
                    <a:lnTo>
                      <a:pt x="69634" y="11658"/>
                    </a:lnTo>
                    <a:close/>
                  </a:path>
                  <a:path w="99694" h="56515">
                    <a:moveTo>
                      <a:pt x="17181" y="17729"/>
                    </a:moveTo>
                    <a:lnTo>
                      <a:pt x="9677" y="17729"/>
                    </a:lnTo>
                    <a:lnTo>
                      <a:pt x="9855" y="17767"/>
                    </a:lnTo>
                    <a:lnTo>
                      <a:pt x="10541" y="17970"/>
                    </a:lnTo>
                    <a:lnTo>
                      <a:pt x="12941" y="18986"/>
                    </a:lnTo>
                    <a:lnTo>
                      <a:pt x="13906" y="21513"/>
                    </a:lnTo>
                    <a:lnTo>
                      <a:pt x="13677" y="22580"/>
                    </a:lnTo>
                    <a:lnTo>
                      <a:pt x="13100" y="23482"/>
                    </a:lnTo>
                    <a:lnTo>
                      <a:pt x="12985" y="23926"/>
                    </a:lnTo>
                    <a:lnTo>
                      <a:pt x="13931" y="24523"/>
                    </a:lnTo>
                    <a:lnTo>
                      <a:pt x="13525" y="25044"/>
                    </a:lnTo>
                    <a:lnTo>
                      <a:pt x="13220" y="25349"/>
                    </a:lnTo>
                    <a:lnTo>
                      <a:pt x="17259" y="25717"/>
                    </a:lnTo>
                    <a:lnTo>
                      <a:pt x="18821" y="23926"/>
                    </a:lnTo>
                    <a:lnTo>
                      <a:pt x="20231" y="21450"/>
                    </a:lnTo>
                    <a:lnTo>
                      <a:pt x="20802" y="18110"/>
                    </a:lnTo>
                    <a:lnTo>
                      <a:pt x="18732" y="17945"/>
                    </a:lnTo>
                    <a:lnTo>
                      <a:pt x="17181" y="17729"/>
                    </a:lnTo>
                    <a:close/>
                  </a:path>
                  <a:path w="99694" h="56515">
                    <a:moveTo>
                      <a:pt x="9761" y="17752"/>
                    </a:moveTo>
                    <a:close/>
                  </a:path>
                  <a:path w="99694" h="56515">
                    <a:moveTo>
                      <a:pt x="15220" y="17424"/>
                    </a:moveTo>
                    <a:lnTo>
                      <a:pt x="7658" y="17424"/>
                    </a:lnTo>
                    <a:lnTo>
                      <a:pt x="9761" y="17752"/>
                    </a:lnTo>
                    <a:lnTo>
                      <a:pt x="17181" y="17729"/>
                    </a:lnTo>
                    <a:lnTo>
                      <a:pt x="15220" y="17424"/>
                    </a:lnTo>
                    <a:close/>
                  </a:path>
                  <a:path w="99694" h="56515">
                    <a:moveTo>
                      <a:pt x="21061" y="14579"/>
                    </a:moveTo>
                    <a:lnTo>
                      <a:pt x="21066" y="14782"/>
                    </a:lnTo>
                    <a:lnTo>
                      <a:pt x="21061" y="14579"/>
                    </a:lnTo>
                    <a:close/>
                  </a:path>
                  <a:path w="99694" h="56515">
                    <a:moveTo>
                      <a:pt x="24879" y="8432"/>
                    </a:moveTo>
                    <a:lnTo>
                      <a:pt x="23025" y="8801"/>
                    </a:lnTo>
                    <a:lnTo>
                      <a:pt x="20430" y="11658"/>
                    </a:lnTo>
                    <a:lnTo>
                      <a:pt x="20309" y="11976"/>
                    </a:lnTo>
                    <a:lnTo>
                      <a:pt x="21061" y="14579"/>
                    </a:lnTo>
                    <a:lnTo>
                      <a:pt x="21056" y="14363"/>
                    </a:lnTo>
                    <a:lnTo>
                      <a:pt x="24131" y="14363"/>
                    </a:lnTo>
                    <a:lnTo>
                      <a:pt x="24019" y="13703"/>
                    </a:lnTo>
                    <a:lnTo>
                      <a:pt x="23939" y="13436"/>
                    </a:lnTo>
                    <a:lnTo>
                      <a:pt x="23837" y="12471"/>
                    </a:lnTo>
                    <a:lnTo>
                      <a:pt x="24422" y="11836"/>
                    </a:lnTo>
                    <a:lnTo>
                      <a:pt x="25234" y="11658"/>
                    </a:lnTo>
                    <a:lnTo>
                      <a:pt x="69634" y="11658"/>
                    </a:lnTo>
                    <a:lnTo>
                      <a:pt x="68345" y="9258"/>
                    </a:lnTo>
                    <a:lnTo>
                      <a:pt x="28879" y="9258"/>
                    </a:lnTo>
                    <a:lnTo>
                      <a:pt x="27901" y="9042"/>
                    </a:lnTo>
                    <a:lnTo>
                      <a:pt x="27317" y="8953"/>
                    </a:lnTo>
                    <a:lnTo>
                      <a:pt x="24879" y="8432"/>
                    </a:lnTo>
                    <a:close/>
                  </a:path>
                  <a:path w="99694" h="56515">
                    <a:moveTo>
                      <a:pt x="47332" y="0"/>
                    </a:moveTo>
                    <a:lnTo>
                      <a:pt x="45288" y="1752"/>
                    </a:lnTo>
                    <a:lnTo>
                      <a:pt x="37909" y="6324"/>
                    </a:lnTo>
                    <a:lnTo>
                      <a:pt x="28879" y="9258"/>
                    </a:lnTo>
                    <a:lnTo>
                      <a:pt x="68345" y="9258"/>
                    </a:lnTo>
                    <a:lnTo>
                      <a:pt x="67613" y="7894"/>
                    </a:lnTo>
                    <a:lnTo>
                      <a:pt x="61255" y="4600"/>
                    </a:lnTo>
                    <a:lnTo>
                      <a:pt x="49060" y="952"/>
                    </a:lnTo>
                    <a:lnTo>
                      <a:pt x="47332" y="0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1" name="object 23">
                <a:extLst>
                  <a:ext uri="{FF2B5EF4-FFF2-40B4-BE49-F238E27FC236}">
                    <a16:creationId xmlns:a16="http://schemas.microsoft.com/office/drawing/2014/main" xmlns="" id="{0633CBAF-8416-4D1C-A68D-4991C802BD6A}"/>
                  </a:ext>
                </a:extLst>
              </p:cNvPr>
              <p:cNvSpPr/>
              <p:nvPr/>
            </p:nvSpPr>
            <p:spPr>
              <a:xfrm>
                <a:off x="2369654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13589" y="8026"/>
                    </a:moveTo>
                    <a:lnTo>
                      <a:pt x="12687" y="7912"/>
                    </a:lnTo>
                    <a:lnTo>
                      <a:pt x="11772" y="7797"/>
                    </a:lnTo>
                    <a:lnTo>
                      <a:pt x="11455" y="7759"/>
                    </a:lnTo>
                    <a:lnTo>
                      <a:pt x="10401" y="7632"/>
                    </a:lnTo>
                    <a:lnTo>
                      <a:pt x="10680" y="7264"/>
                    </a:lnTo>
                    <a:lnTo>
                      <a:pt x="9105" y="6261"/>
                    </a:lnTo>
                    <a:lnTo>
                      <a:pt x="9918" y="4991"/>
                    </a:lnTo>
                    <a:lnTo>
                      <a:pt x="10147" y="3924"/>
                    </a:lnTo>
                    <a:lnTo>
                      <a:pt x="9182" y="1397"/>
                    </a:lnTo>
                    <a:lnTo>
                      <a:pt x="6781" y="393"/>
                    </a:lnTo>
                    <a:lnTo>
                      <a:pt x="5842" y="139"/>
                    </a:lnTo>
                    <a:lnTo>
                      <a:pt x="5003" y="12"/>
                    </a:lnTo>
                    <a:lnTo>
                      <a:pt x="4076" y="0"/>
                    </a:lnTo>
                    <a:lnTo>
                      <a:pt x="3251" y="177"/>
                    </a:lnTo>
                    <a:lnTo>
                      <a:pt x="2527" y="482"/>
                    </a:lnTo>
                    <a:lnTo>
                      <a:pt x="1879" y="876"/>
                    </a:lnTo>
                    <a:lnTo>
                      <a:pt x="1346" y="1320"/>
                    </a:lnTo>
                    <a:lnTo>
                      <a:pt x="0" y="3187"/>
                    </a:lnTo>
                    <a:lnTo>
                      <a:pt x="685" y="6858"/>
                    </a:lnTo>
                    <a:lnTo>
                      <a:pt x="1092" y="8229"/>
                    </a:lnTo>
                    <a:lnTo>
                      <a:pt x="1308" y="9118"/>
                    </a:lnTo>
                    <a:lnTo>
                      <a:pt x="2260" y="11595"/>
                    </a:lnTo>
                    <a:lnTo>
                      <a:pt x="5041" y="12979"/>
                    </a:lnTo>
                    <a:lnTo>
                      <a:pt x="6223" y="12928"/>
                    </a:lnTo>
                    <a:lnTo>
                      <a:pt x="7962" y="12192"/>
                    </a:lnTo>
                    <a:lnTo>
                      <a:pt x="10998" y="11061"/>
                    </a:lnTo>
                    <a:lnTo>
                      <a:pt x="13589" y="8026"/>
                    </a:lnTo>
                    <a:close/>
                  </a:path>
                  <a:path w="16510" h="15875">
                    <a:moveTo>
                      <a:pt x="16040" y="9829"/>
                    </a:moveTo>
                    <a:lnTo>
                      <a:pt x="12788" y="13703"/>
                    </a:lnTo>
                    <a:lnTo>
                      <a:pt x="8877" y="15138"/>
                    </a:lnTo>
                    <a:lnTo>
                      <a:pt x="8255" y="15405"/>
                    </a:lnTo>
                    <a:lnTo>
                      <a:pt x="7658" y="15595"/>
                    </a:lnTo>
                    <a:lnTo>
                      <a:pt x="7073" y="15722"/>
                    </a:lnTo>
                    <a:lnTo>
                      <a:pt x="10972" y="15773"/>
                    </a:lnTo>
                    <a:lnTo>
                      <a:pt x="14427" y="11950"/>
                    </a:lnTo>
                    <a:lnTo>
                      <a:pt x="16040" y="9829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22" name="object 24">
                <a:extLst>
                  <a:ext uri="{FF2B5EF4-FFF2-40B4-BE49-F238E27FC236}">
                    <a16:creationId xmlns:a16="http://schemas.microsoft.com/office/drawing/2014/main" xmlns="" id="{D8CDA463-0AD9-0F43-FEAA-F9261DAF5EB0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301646" y="666851"/>
                <a:ext cx="12280" cy="12776"/>
              </a:xfrm>
              <a:prstGeom prst="rect">
                <a:avLst/>
              </a:prstGeom>
            </p:spPr>
          </p:pic>
          <p:pic>
            <p:nvPicPr>
              <p:cNvPr id="123" name="object 25">
                <a:extLst>
                  <a:ext uri="{FF2B5EF4-FFF2-40B4-BE49-F238E27FC236}">
                    <a16:creationId xmlns:a16="http://schemas.microsoft.com/office/drawing/2014/main" xmlns="" id="{EABFBE0D-E4C7-1408-20A8-ED3B9F02DBBD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237415" y="610693"/>
                <a:ext cx="300641" cy="589058"/>
              </a:xfrm>
              <a:prstGeom prst="rect">
                <a:avLst/>
              </a:prstGeom>
            </p:spPr>
          </p:pic>
          <p:pic>
            <p:nvPicPr>
              <p:cNvPr id="124" name="object 26">
                <a:extLst>
                  <a:ext uri="{FF2B5EF4-FFF2-40B4-BE49-F238E27FC236}">
                    <a16:creationId xmlns:a16="http://schemas.microsoft.com/office/drawing/2014/main" xmlns="" id="{1B9BE5FD-4B6D-A48E-F529-3801F7F4B776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505722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125" name="object 27">
                <a:extLst>
                  <a:ext uri="{FF2B5EF4-FFF2-40B4-BE49-F238E27FC236}">
                    <a16:creationId xmlns:a16="http://schemas.microsoft.com/office/drawing/2014/main" xmlns="" id="{90878C5D-452D-B7DB-0449-466D24F2600D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453760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126" name="object 28">
                <a:extLst>
                  <a:ext uri="{FF2B5EF4-FFF2-40B4-BE49-F238E27FC236}">
                    <a16:creationId xmlns:a16="http://schemas.microsoft.com/office/drawing/2014/main" xmlns="" id="{F44FA83C-F31A-7E12-F0C1-2E4933325B54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491346" y="1137171"/>
                <a:ext cx="29248" cy="15773"/>
              </a:xfrm>
              <a:prstGeom prst="rect">
                <a:avLst/>
              </a:prstGeom>
            </p:spPr>
          </p:pic>
          <p:sp>
            <p:nvSpPr>
              <p:cNvPr id="127" name="object 29">
                <a:extLst>
                  <a:ext uri="{FF2B5EF4-FFF2-40B4-BE49-F238E27FC236}">
                    <a16:creationId xmlns:a16="http://schemas.microsoft.com/office/drawing/2014/main" xmlns="" id="{B31F776D-97E4-65F1-D1BE-444F19D47662}"/>
                  </a:ext>
                </a:extLst>
              </p:cNvPr>
              <p:cNvSpPr/>
              <p:nvPr/>
            </p:nvSpPr>
            <p:spPr>
              <a:xfrm>
                <a:off x="2532797" y="546162"/>
                <a:ext cx="2095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0320">
                    <a:moveTo>
                      <a:pt x="16090" y="0"/>
                    </a:moveTo>
                    <a:lnTo>
                      <a:pt x="10363" y="0"/>
                    </a:lnTo>
                    <a:lnTo>
                      <a:pt x="4635" y="0"/>
                    </a:lnTo>
                    <a:lnTo>
                      <a:pt x="0" y="4533"/>
                    </a:lnTo>
                    <a:lnTo>
                      <a:pt x="0" y="15697"/>
                    </a:lnTo>
                    <a:lnTo>
                      <a:pt x="4635" y="20231"/>
                    </a:lnTo>
                    <a:lnTo>
                      <a:pt x="16090" y="20231"/>
                    </a:lnTo>
                    <a:lnTo>
                      <a:pt x="20726" y="15697"/>
                    </a:lnTo>
                    <a:lnTo>
                      <a:pt x="20726" y="4533"/>
                    </a:lnTo>
                    <a:lnTo>
                      <a:pt x="16090" y="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8" name="object 30">
                <a:extLst>
                  <a:ext uri="{FF2B5EF4-FFF2-40B4-BE49-F238E27FC236}">
                    <a16:creationId xmlns:a16="http://schemas.microsoft.com/office/drawing/2014/main" xmlns="" id="{F8A2D03C-3028-CE18-F842-515CB3722552}"/>
                  </a:ext>
                </a:extLst>
              </p:cNvPr>
              <p:cNvSpPr/>
              <p:nvPr/>
            </p:nvSpPr>
            <p:spPr>
              <a:xfrm>
                <a:off x="2422779" y="551598"/>
                <a:ext cx="128905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28905" h="86995">
                    <a:moveTo>
                      <a:pt x="9779" y="84848"/>
                    </a:moveTo>
                    <a:lnTo>
                      <a:pt x="6121" y="70827"/>
                    </a:lnTo>
                    <a:lnTo>
                      <a:pt x="4025" y="69240"/>
                    </a:lnTo>
                    <a:lnTo>
                      <a:pt x="1981" y="67500"/>
                    </a:lnTo>
                    <a:lnTo>
                      <a:pt x="0" y="65570"/>
                    </a:lnTo>
                    <a:lnTo>
                      <a:pt x="2451" y="82880"/>
                    </a:lnTo>
                    <a:lnTo>
                      <a:pt x="9779" y="84848"/>
                    </a:lnTo>
                    <a:close/>
                  </a:path>
                  <a:path w="128905" h="86995">
                    <a:moveTo>
                      <a:pt x="24650" y="86410"/>
                    </a:moveTo>
                    <a:lnTo>
                      <a:pt x="23406" y="84480"/>
                    </a:lnTo>
                    <a:lnTo>
                      <a:pt x="21894" y="82042"/>
                    </a:lnTo>
                    <a:lnTo>
                      <a:pt x="20256" y="79222"/>
                    </a:lnTo>
                    <a:lnTo>
                      <a:pt x="15798" y="77216"/>
                    </a:lnTo>
                    <a:lnTo>
                      <a:pt x="11290" y="74650"/>
                    </a:lnTo>
                    <a:lnTo>
                      <a:pt x="6959" y="71450"/>
                    </a:lnTo>
                    <a:lnTo>
                      <a:pt x="7823" y="73469"/>
                    </a:lnTo>
                    <a:lnTo>
                      <a:pt x="22682" y="86194"/>
                    </a:lnTo>
                    <a:lnTo>
                      <a:pt x="24650" y="86410"/>
                    </a:lnTo>
                    <a:close/>
                  </a:path>
                  <a:path w="128905" h="86995">
                    <a:moveTo>
                      <a:pt x="125171" y="2095"/>
                    </a:moveTo>
                    <a:lnTo>
                      <a:pt x="123024" y="0"/>
                    </a:lnTo>
                    <a:lnTo>
                      <a:pt x="120370" y="0"/>
                    </a:lnTo>
                    <a:lnTo>
                      <a:pt x="117716" y="0"/>
                    </a:lnTo>
                    <a:lnTo>
                      <a:pt x="115570" y="2095"/>
                    </a:lnTo>
                    <a:lnTo>
                      <a:pt x="115570" y="7277"/>
                    </a:lnTo>
                    <a:lnTo>
                      <a:pt x="117716" y="9372"/>
                    </a:lnTo>
                    <a:lnTo>
                      <a:pt x="123024" y="9372"/>
                    </a:lnTo>
                    <a:lnTo>
                      <a:pt x="125171" y="7277"/>
                    </a:lnTo>
                    <a:lnTo>
                      <a:pt x="125171" y="2095"/>
                    </a:lnTo>
                    <a:close/>
                  </a:path>
                  <a:path w="128905" h="86995">
                    <a:moveTo>
                      <a:pt x="128663" y="23241"/>
                    </a:moveTo>
                    <a:lnTo>
                      <a:pt x="126123" y="24320"/>
                    </a:lnTo>
                    <a:lnTo>
                      <a:pt x="123329" y="24917"/>
                    </a:lnTo>
                    <a:lnTo>
                      <a:pt x="117551" y="24917"/>
                    </a:lnTo>
                    <a:lnTo>
                      <a:pt x="114858" y="24371"/>
                    </a:lnTo>
                    <a:lnTo>
                      <a:pt x="112407" y="23368"/>
                    </a:lnTo>
                    <a:lnTo>
                      <a:pt x="112839" y="34937"/>
                    </a:lnTo>
                    <a:lnTo>
                      <a:pt x="113563" y="58127"/>
                    </a:lnTo>
                    <a:lnTo>
                      <a:pt x="115404" y="57962"/>
                    </a:lnTo>
                    <a:lnTo>
                      <a:pt x="115125" y="56908"/>
                    </a:lnTo>
                    <a:lnTo>
                      <a:pt x="115100" y="56781"/>
                    </a:lnTo>
                    <a:lnTo>
                      <a:pt x="114833" y="56908"/>
                    </a:lnTo>
                    <a:lnTo>
                      <a:pt x="115087" y="56743"/>
                    </a:lnTo>
                    <a:lnTo>
                      <a:pt x="120345" y="54406"/>
                    </a:lnTo>
                    <a:lnTo>
                      <a:pt x="125056" y="55943"/>
                    </a:lnTo>
                    <a:lnTo>
                      <a:pt x="126682" y="56629"/>
                    </a:lnTo>
                    <a:lnTo>
                      <a:pt x="126923" y="54406"/>
                    </a:lnTo>
                    <a:lnTo>
                      <a:pt x="127622" y="47929"/>
                    </a:lnTo>
                    <a:lnTo>
                      <a:pt x="128206" y="40068"/>
                    </a:lnTo>
                    <a:lnTo>
                      <a:pt x="128536" y="32131"/>
                    </a:lnTo>
                    <a:lnTo>
                      <a:pt x="128638" y="24917"/>
                    </a:lnTo>
                    <a:lnTo>
                      <a:pt x="128663" y="23241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9" name="object 31">
                <a:extLst>
                  <a:ext uri="{FF2B5EF4-FFF2-40B4-BE49-F238E27FC236}">
                    <a16:creationId xmlns:a16="http://schemas.microsoft.com/office/drawing/2014/main" xmlns="" id="{F27559D2-09E0-764D-383B-AD32B1A3A776}"/>
                  </a:ext>
                </a:extLst>
              </p:cNvPr>
              <p:cNvSpPr/>
              <p:nvPr/>
            </p:nvSpPr>
            <p:spPr>
              <a:xfrm>
                <a:off x="2539644" y="579589"/>
                <a:ext cx="825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9684">
                    <a:moveTo>
                      <a:pt x="7531" y="5448"/>
                    </a:moveTo>
                    <a:lnTo>
                      <a:pt x="6858" y="4419"/>
                    </a:lnTo>
                    <a:lnTo>
                      <a:pt x="7264" y="3098"/>
                    </a:lnTo>
                    <a:lnTo>
                      <a:pt x="6794" y="1689"/>
                    </a:lnTo>
                    <a:lnTo>
                      <a:pt x="4076" y="0"/>
                    </a:lnTo>
                    <a:lnTo>
                      <a:pt x="1955" y="495"/>
                    </a:lnTo>
                    <a:lnTo>
                      <a:pt x="25" y="3175"/>
                    </a:lnTo>
                    <a:lnTo>
                      <a:pt x="0" y="4597"/>
                    </a:lnTo>
                    <a:lnTo>
                      <a:pt x="673" y="5626"/>
                    </a:lnTo>
                    <a:lnTo>
                      <a:pt x="266" y="6946"/>
                    </a:lnTo>
                    <a:lnTo>
                      <a:pt x="736" y="8356"/>
                    </a:lnTo>
                    <a:lnTo>
                      <a:pt x="2082" y="9194"/>
                    </a:lnTo>
                    <a:lnTo>
                      <a:pt x="2400" y="9334"/>
                    </a:lnTo>
                    <a:lnTo>
                      <a:pt x="3289" y="8953"/>
                    </a:lnTo>
                    <a:lnTo>
                      <a:pt x="4305" y="8902"/>
                    </a:lnTo>
                    <a:lnTo>
                      <a:pt x="5194" y="9245"/>
                    </a:lnTo>
                    <a:lnTo>
                      <a:pt x="5765" y="8978"/>
                    </a:lnTo>
                    <a:lnTo>
                      <a:pt x="6286" y="8559"/>
                    </a:lnTo>
                    <a:lnTo>
                      <a:pt x="7505" y="6870"/>
                    </a:lnTo>
                    <a:lnTo>
                      <a:pt x="7531" y="5448"/>
                    </a:lnTo>
                    <a:close/>
                  </a:path>
                  <a:path w="8255" h="19684">
                    <a:moveTo>
                      <a:pt x="8255" y="15976"/>
                    </a:moveTo>
                    <a:lnTo>
                      <a:pt x="8140" y="14224"/>
                    </a:lnTo>
                    <a:lnTo>
                      <a:pt x="7086" y="13131"/>
                    </a:lnTo>
                    <a:lnTo>
                      <a:pt x="6972" y="13512"/>
                    </a:lnTo>
                    <a:lnTo>
                      <a:pt x="6794" y="13893"/>
                    </a:lnTo>
                    <a:lnTo>
                      <a:pt x="5384" y="15862"/>
                    </a:lnTo>
                    <a:lnTo>
                      <a:pt x="3149" y="16370"/>
                    </a:lnTo>
                    <a:lnTo>
                      <a:pt x="1320" y="15240"/>
                    </a:lnTo>
                    <a:lnTo>
                      <a:pt x="1117" y="15074"/>
                    </a:lnTo>
                    <a:lnTo>
                      <a:pt x="939" y="14884"/>
                    </a:lnTo>
                    <a:lnTo>
                      <a:pt x="533" y="16256"/>
                    </a:lnTo>
                    <a:lnTo>
                      <a:pt x="1028" y="17729"/>
                    </a:lnTo>
                    <a:lnTo>
                      <a:pt x="3873" y="19481"/>
                    </a:lnTo>
                    <a:lnTo>
                      <a:pt x="6096" y="18973"/>
                    </a:lnTo>
                    <a:lnTo>
                      <a:pt x="8255" y="15976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30" name="object 32">
                <a:extLst>
                  <a:ext uri="{FF2B5EF4-FFF2-40B4-BE49-F238E27FC236}">
                    <a16:creationId xmlns:a16="http://schemas.microsoft.com/office/drawing/2014/main" xmlns="" id="{4AE7C3F8-7488-1AB2-AC8E-F249C8974F39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228687" y="696068"/>
                <a:ext cx="477389" cy="471624"/>
              </a:xfrm>
              <a:prstGeom prst="rect">
                <a:avLst/>
              </a:prstGeom>
            </p:spPr>
          </p:pic>
          <p:sp>
            <p:nvSpPr>
              <p:cNvPr id="131" name="object 33">
                <a:extLst>
                  <a:ext uri="{FF2B5EF4-FFF2-40B4-BE49-F238E27FC236}">
                    <a16:creationId xmlns:a16="http://schemas.microsoft.com/office/drawing/2014/main" xmlns="" id="{456E3EDE-BBD5-F475-A06C-00326E65C947}"/>
                  </a:ext>
                </a:extLst>
              </p:cNvPr>
              <p:cNvSpPr/>
              <p:nvPr/>
            </p:nvSpPr>
            <p:spPr>
              <a:xfrm>
                <a:off x="2539250" y="588111"/>
                <a:ext cx="889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9684">
                    <a:moveTo>
                      <a:pt x="8089" y="4089"/>
                    </a:moveTo>
                    <a:lnTo>
                      <a:pt x="7747" y="1981"/>
                    </a:lnTo>
                    <a:lnTo>
                      <a:pt x="6146" y="990"/>
                    </a:lnTo>
                    <a:lnTo>
                      <a:pt x="4546" y="0"/>
                    </a:lnTo>
                    <a:lnTo>
                      <a:pt x="2311" y="508"/>
                    </a:lnTo>
                    <a:lnTo>
                      <a:pt x="0" y="3746"/>
                    </a:lnTo>
                    <a:lnTo>
                      <a:pt x="342" y="5867"/>
                    </a:lnTo>
                    <a:lnTo>
                      <a:pt x="3543" y="7835"/>
                    </a:lnTo>
                    <a:lnTo>
                      <a:pt x="5778" y="7327"/>
                    </a:lnTo>
                    <a:lnTo>
                      <a:pt x="8089" y="4089"/>
                    </a:lnTo>
                    <a:close/>
                  </a:path>
                  <a:path w="8889" h="19684">
                    <a:moveTo>
                      <a:pt x="8356" y="16090"/>
                    </a:moveTo>
                    <a:lnTo>
                      <a:pt x="7696" y="14960"/>
                    </a:lnTo>
                    <a:lnTo>
                      <a:pt x="8064" y="13550"/>
                    </a:lnTo>
                    <a:lnTo>
                      <a:pt x="7543" y="12065"/>
                    </a:lnTo>
                    <a:lnTo>
                      <a:pt x="4597" y="10236"/>
                    </a:lnTo>
                    <a:lnTo>
                      <a:pt x="2247" y="10769"/>
                    </a:lnTo>
                    <a:lnTo>
                      <a:pt x="152" y="13690"/>
                    </a:lnTo>
                    <a:lnTo>
                      <a:pt x="101" y="15189"/>
                    </a:lnTo>
                    <a:lnTo>
                      <a:pt x="762" y="16306"/>
                    </a:lnTo>
                    <a:lnTo>
                      <a:pt x="482" y="17399"/>
                    </a:lnTo>
                    <a:lnTo>
                      <a:pt x="723" y="18542"/>
                    </a:lnTo>
                    <a:lnTo>
                      <a:pt x="1435" y="19367"/>
                    </a:lnTo>
                    <a:lnTo>
                      <a:pt x="3594" y="18884"/>
                    </a:lnTo>
                    <a:lnTo>
                      <a:pt x="5537" y="18961"/>
                    </a:lnTo>
                    <a:lnTo>
                      <a:pt x="7086" y="19227"/>
                    </a:lnTo>
                    <a:lnTo>
                      <a:pt x="7366" y="18884"/>
                    </a:lnTo>
                    <a:lnTo>
                      <a:pt x="8305" y="17576"/>
                    </a:lnTo>
                    <a:lnTo>
                      <a:pt x="8356" y="16306"/>
                    </a:lnTo>
                    <a:lnTo>
                      <a:pt x="8356" y="1609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3" name="object 34">
              <a:extLst>
                <a:ext uri="{FF2B5EF4-FFF2-40B4-BE49-F238E27FC236}">
                  <a16:creationId xmlns:a16="http://schemas.microsoft.com/office/drawing/2014/main" xmlns="" id="{32AF0A4B-7DB7-D203-12EA-99EE987302B3}"/>
                </a:ext>
              </a:extLst>
            </p:cNvPr>
            <p:cNvSpPr txBox="1"/>
            <p:nvPr/>
          </p:nvSpPr>
          <p:spPr>
            <a:xfrm>
              <a:off x="8156399" y="375659"/>
              <a:ext cx="1725189" cy="452047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060"/>
                </a:lnSpc>
                <a:spcBef>
                  <a:spcPts val="225"/>
                </a:spcBef>
              </a:pP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Министерство</a:t>
              </a:r>
              <a:r>
                <a:rPr sz="1000" spc="135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spc="-1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экономического </a:t>
              </a: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развития</a:t>
              </a:r>
              <a:r>
                <a:rPr sz="1000" spc="5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  <a:r>
                <a:rPr sz="1000" spc="5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spc="-1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инвестиций </a:t>
              </a: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Самарской</a:t>
              </a:r>
              <a:r>
                <a:rPr sz="1000" spc="105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spc="-1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области</a:t>
              </a:r>
              <a:endParaRPr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object 34">
              <a:extLst>
                <a:ext uri="{FF2B5EF4-FFF2-40B4-BE49-F238E27FC236}">
                  <a16:creationId xmlns:a16="http://schemas.microsoft.com/office/drawing/2014/main" xmlns="" id="{2BFDAEB4-E2EC-4884-80C6-EDBD9EA120FA}"/>
                </a:ext>
              </a:extLst>
            </p:cNvPr>
            <p:cNvSpPr txBox="1"/>
            <p:nvPr/>
          </p:nvSpPr>
          <p:spPr>
            <a:xfrm>
              <a:off x="10738884" y="358076"/>
              <a:ext cx="1315183" cy="516167"/>
            </a:xfrm>
            <a:prstGeom prst="rect">
              <a:avLst/>
            </a:prstGeom>
          </p:spPr>
          <p:txBody>
            <a:bodyPr vert="horz" wrap="square" lIns="0" tIns="28575" rIns="0" bIns="0" rtlCol="0" anchor="ctr">
              <a:spAutoFit/>
            </a:bodyPr>
            <a:lstStyle/>
            <a:p>
              <a:pPr marL="12700" marR="5080">
                <a:spcBef>
                  <a:spcPts val="225"/>
                </a:spcBef>
              </a:pPr>
              <a:r>
                <a:rPr lang="ru-RU" sz="1000" dirty="0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Муниципальный район </a:t>
              </a:r>
              <a:r>
                <a:rPr lang="ru-RU" sz="1000" dirty="0" err="1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Кинельский</a:t>
              </a:r>
              <a:r>
                <a:rPr lang="ru-RU" sz="1000" dirty="0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marL="12700" marR="5080">
                <a:spcBef>
                  <a:spcPts val="225"/>
                </a:spcBef>
              </a:pPr>
              <a:r>
                <a:rPr lang="ru-RU" sz="1000" dirty="0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Самарской области</a:t>
              </a:r>
              <a:endParaRPr lang="ru-RU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2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719" y="359588"/>
            <a:ext cx="391050" cy="507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33285" y="1211354"/>
            <a:ext cx="5039371" cy="537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086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5">
            <a:extLst>
              <a:ext uri="{FF2B5EF4-FFF2-40B4-BE49-F238E27FC236}">
                <a16:creationId xmlns:a16="http://schemas.microsoft.com/office/drawing/2014/main" xmlns="" id="{9BD17555-308E-CBDD-8812-C263B0DFF0AF}"/>
              </a:ext>
            </a:extLst>
          </p:cNvPr>
          <p:cNvSpPr txBox="1">
            <a:spLocks/>
          </p:cNvSpPr>
          <p:nvPr/>
        </p:nvSpPr>
        <p:spPr>
          <a:xfrm>
            <a:off x="544747" y="235574"/>
            <a:ext cx="5265503" cy="749564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algn="l">
              <a:lnSpc>
                <a:spcPct val="100000"/>
              </a:lnSpc>
              <a:spcBef>
                <a:spcPts val="1045"/>
              </a:spcBef>
            </a:pP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</a:p>
        </p:txBody>
      </p:sp>
      <p:grpSp>
        <p:nvGrpSpPr>
          <p:cNvPr id="44" name="object 6">
            <a:extLst>
              <a:ext uri="{FF2B5EF4-FFF2-40B4-BE49-F238E27FC236}">
                <a16:creationId xmlns:a16="http://schemas.microsoft.com/office/drawing/2014/main" xmlns="" id="{B36DE6F5-F4C7-DBAF-3AF7-F37BE77EBE7B}"/>
              </a:ext>
            </a:extLst>
          </p:cNvPr>
          <p:cNvGrpSpPr/>
          <p:nvPr/>
        </p:nvGrpSpPr>
        <p:grpSpPr>
          <a:xfrm>
            <a:off x="4369766" y="296798"/>
            <a:ext cx="629285" cy="688340"/>
            <a:chOff x="2228689" y="511439"/>
            <a:chExt cx="629285" cy="688340"/>
          </a:xfrm>
        </p:grpSpPr>
        <p:pic>
          <p:nvPicPr>
            <p:cNvPr id="45" name="object 7">
              <a:extLst>
                <a:ext uri="{FF2B5EF4-FFF2-40B4-BE49-F238E27FC236}">
                  <a16:creationId xmlns:a16="http://schemas.microsoft.com/office/drawing/2014/main" xmlns="" id="{1702486E-963B-9732-711B-2071DFB01B0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86669" y="511439"/>
              <a:ext cx="313690" cy="572700"/>
            </a:xfrm>
            <a:prstGeom prst="rect">
              <a:avLst/>
            </a:prstGeom>
          </p:spPr>
        </p:pic>
        <p:pic>
          <p:nvPicPr>
            <p:cNvPr id="46" name="object 8">
              <a:extLst>
                <a:ext uri="{FF2B5EF4-FFF2-40B4-BE49-F238E27FC236}">
                  <a16:creationId xmlns:a16="http://schemas.microsoft.com/office/drawing/2014/main" xmlns="" id="{DAAE0CD0-66F3-489B-2E43-26581F61B93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19120" y="693369"/>
              <a:ext cx="33845" cy="6921"/>
            </a:xfrm>
            <a:prstGeom prst="rect">
              <a:avLst/>
            </a:prstGeom>
          </p:spPr>
        </p:pic>
        <p:sp>
          <p:nvSpPr>
            <p:cNvPr id="47" name="object 9">
              <a:extLst>
                <a:ext uri="{FF2B5EF4-FFF2-40B4-BE49-F238E27FC236}">
                  <a16:creationId xmlns:a16="http://schemas.microsoft.com/office/drawing/2014/main" xmlns="" id="{685EC4EC-DA92-BEF6-D3F9-785BFDA1DC09}"/>
                </a:ext>
              </a:extLst>
            </p:cNvPr>
            <p:cNvSpPr/>
            <p:nvPr/>
          </p:nvSpPr>
          <p:spPr>
            <a:xfrm>
              <a:off x="2673055" y="654591"/>
              <a:ext cx="37465" cy="31750"/>
            </a:xfrm>
            <a:custGeom>
              <a:avLst/>
              <a:gdLst/>
              <a:ahLst/>
              <a:cxnLst/>
              <a:rect l="l" t="t" r="r" b="b"/>
              <a:pathLst>
                <a:path w="37464" h="31750">
                  <a:moveTo>
                    <a:pt x="22224" y="0"/>
                  </a:moveTo>
                  <a:lnTo>
                    <a:pt x="1435" y="14020"/>
                  </a:lnTo>
                  <a:lnTo>
                    <a:pt x="0" y="16992"/>
                  </a:lnTo>
                  <a:lnTo>
                    <a:pt x="304" y="17500"/>
                  </a:lnTo>
                  <a:lnTo>
                    <a:pt x="520" y="17792"/>
                  </a:lnTo>
                  <a:lnTo>
                    <a:pt x="8039" y="30454"/>
                  </a:lnTo>
                  <a:lnTo>
                    <a:pt x="18580" y="31203"/>
                  </a:lnTo>
                  <a:lnTo>
                    <a:pt x="25742" y="26377"/>
                  </a:lnTo>
                  <a:lnTo>
                    <a:pt x="34353" y="22898"/>
                  </a:lnTo>
                  <a:lnTo>
                    <a:pt x="37325" y="21755"/>
                  </a:lnTo>
                  <a:lnTo>
                    <a:pt x="36906" y="21717"/>
                  </a:lnTo>
                  <a:lnTo>
                    <a:pt x="35648" y="21399"/>
                  </a:lnTo>
                  <a:lnTo>
                    <a:pt x="33286" y="20459"/>
                  </a:lnTo>
                  <a:lnTo>
                    <a:pt x="22910" y="15824"/>
                  </a:lnTo>
                  <a:lnTo>
                    <a:pt x="23228" y="2387"/>
                  </a:lnTo>
                  <a:lnTo>
                    <a:pt x="23329" y="2082"/>
                  </a:lnTo>
                  <a:lnTo>
                    <a:pt x="23274" y="533"/>
                  </a:lnTo>
                  <a:lnTo>
                    <a:pt x="22948" y="177"/>
                  </a:lnTo>
                  <a:lnTo>
                    <a:pt x="22224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object 10">
              <a:extLst>
                <a:ext uri="{FF2B5EF4-FFF2-40B4-BE49-F238E27FC236}">
                  <a16:creationId xmlns:a16="http://schemas.microsoft.com/office/drawing/2014/main" xmlns="" id="{6AA2FCD3-B31E-26E7-4999-F3A64DE41CC9}"/>
                </a:ext>
              </a:extLst>
            </p:cNvPr>
            <p:cNvSpPr/>
            <p:nvPr/>
          </p:nvSpPr>
          <p:spPr>
            <a:xfrm>
              <a:off x="2621254" y="642910"/>
              <a:ext cx="99695" cy="56515"/>
            </a:xfrm>
            <a:custGeom>
              <a:avLst/>
              <a:gdLst/>
              <a:ahLst/>
              <a:cxnLst/>
              <a:rect l="l" t="t" r="r" b="b"/>
              <a:pathLst>
                <a:path w="99694" h="56515">
                  <a:moveTo>
                    <a:pt x="419" y="48958"/>
                  </a:moveTo>
                  <a:lnTo>
                    <a:pt x="1054" y="49390"/>
                  </a:lnTo>
                  <a:lnTo>
                    <a:pt x="660" y="49987"/>
                  </a:lnTo>
                  <a:lnTo>
                    <a:pt x="0" y="51092"/>
                  </a:lnTo>
                  <a:lnTo>
                    <a:pt x="9737" y="55077"/>
                  </a:lnTo>
                  <a:lnTo>
                    <a:pt x="19010" y="55954"/>
                  </a:lnTo>
                  <a:lnTo>
                    <a:pt x="26080" y="55276"/>
                  </a:lnTo>
                  <a:lnTo>
                    <a:pt x="29034" y="54635"/>
                  </a:lnTo>
                  <a:lnTo>
                    <a:pt x="32582" y="53149"/>
                  </a:lnTo>
                  <a:lnTo>
                    <a:pt x="15398" y="53136"/>
                  </a:lnTo>
                  <a:lnTo>
                    <a:pt x="8928" y="53098"/>
                  </a:lnTo>
                  <a:lnTo>
                    <a:pt x="2481" y="48996"/>
                  </a:lnTo>
                  <a:lnTo>
                    <a:pt x="639" y="48983"/>
                  </a:lnTo>
                  <a:lnTo>
                    <a:pt x="419" y="48958"/>
                  </a:lnTo>
                  <a:close/>
                </a:path>
                <a:path w="99694" h="56515">
                  <a:moveTo>
                    <a:pt x="33993" y="52565"/>
                  </a:moveTo>
                  <a:lnTo>
                    <a:pt x="23088" y="52565"/>
                  </a:lnTo>
                  <a:lnTo>
                    <a:pt x="17627" y="53149"/>
                  </a:lnTo>
                  <a:lnTo>
                    <a:pt x="32582" y="53149"/>
                  </a:lnTo>
                  <a:lnTo>
                    <a:pt x="33993" y="52565"/>
                  </a:lnTo>
                  <a:close/>
                </a:path>
                <a:path w="99694" h="56515">
                  <a:moveTo>
                    <a:pt x="17749" y="53136"/>
                  </a:moveTo>
                  <a:close/>
                </a:path>
                <a:path w="99694" h="56515">
                  <a:moveTo>
                    <a:pt x="51828" y="0"/>
                  </a:moveTo>
                  <a:lnTo>
                    <a:pt x="50101" y="952"/>
                  </a:lnTo>
                  <a:lnTo>
                    <a:pt x="37906" y="4600"/>
                  </a:lnTo>
                  <a:lnTo>
                    <a:pt x="31548" y="7894"/>
                  </a:lnTo>
                  <a:lnTo>
                    <a:pt x="28964" y="12705"/>
                  </a:lnTo>
                  <a:lnTo>
                    <a:pt x="28092" y="20904"/>
                  </a:lnTo>
                  <a:lnTo>
                    <a:pt x="21497" y="35381"/>
                  </a:lnTo>
                  <a:lnTo>
                    <a:pt x="14197" y="43786"/>
                  </a:lnTo>
                  <a:lnTo>
                    <a:pt x="7427" y="47757"/>
                  </a:lnTo>
                  <a:lnTo>
                    <a:pt x="2425" y="48933"/>
                  </a:lnTo>
                  <a:lnTo>
                    <a:pt x="9524" y="53098"/>
                  </a:lnTo>
                  <a:lnTo>
                    <a:pt x="17749" y="53136"/>
                  </a:lnTo>
                  <a:lnTo>
                    <a:pt x="23088" y="52565"/>
                  </a:lnTo>
                  <a:lnTo>
                    <a:pt x="33993" y="52565"/>
                  </a:lnTo>
                  <a:lnTo>
                    <a:pt x="50520" y="31584"/>
                  </a:lnTo>
                  <a:lnTo>
                    <a:pt x="51059" y="29730"/>
                  </a:lnTo>
                  <a:lnTo>
                    <a:pt x="51625" y="28244"/>
                  </a:lnTo>
                  <a:lnTo>
                    <a:pt x="52053" y="28244"/>
                  </a:lnTo>
                  <a:lnTo>
                    <a:pt x="52933" y="26555"/>
                  </a:lnTo>
                  <a:lnTo>
                    <a:pt x="53884" y="23850"/>
                  </a:lnTo>
                  <a:lnTo>
                    <a:pt x="54038" y="23482"/>
                  </a:lnTo>
                  <a:lnTo>
                    <a:pt x="60439" y="13703"/>
                  </a:lnTo>
                  <a:lnTo>
                    <a:pt x="72389" y="11976"/>
                  </a:lnTo>
                  <a:lnTo>
                    <a:pt x="73926" y="11658"/>
                  </a:lnTo>
                  <a:lnTo>
                    <a:pt x="78730" y="11658"/>
                  </a:lnTo>
                  <a:lnTo>
                    <a:pt x="76551" y="9258"/>
                  </a:lnTo>
                  <a:lnTo>
                    <a:pt x="70281" y="9258"/>
                  </a:lnTo>
                  <a:lnTo>
                    <a:pt x="61252" y="6324"/>
                  </a:lnTo>
                  <a:lnTo>
                    <a:pt x="53873" y="1752"/>
                  </a:lnTo>
                  <a:lnTo>
                    <a:pt x="51828" y="0"/>
                  </a:lnTo>
                  <a:close/>
                </a:path>
                <a:path w="99694" h="56515">
                  <a:moveTo>
                    <a:pt x="1663" y="48475"/>
                  </a:moveTo>
                  <a:lnTo>
                    <a:pt x="1320" y="48983"/>
                  </a:lnTo>
                  <a:lnTo>
                    <a:pt x="749" y="48996"/>
                  </a:lnTo>
                  <a:lnTo>
                    <a:pt x="2481" y="48996"/>
                  </a:lnTo>
                  <a:lnTo>
                    <a:pt x="1663" y="48475"/>
                  </a:lnTo>
                  <a:close/>
                </a:path>
                <a:path w="99694" h="56515">
                  <a:moveTo>
                    <a:pt x="78730" y="11658"/>
                  </a:moveTo>
                  <a:lnTo>
                    <a:pt x="73926" y="11658"/>
                  </a:lnTo>
                  <a:lnTo>
                    <a:pt x="74739" y="11836"/>
                  </a:lnTo>
                  <a:lnTo>
                    <a:pt x="75323" y="12471"/>
                  </a:lnTo>
                  <a:lnTo>
                    <a:pt x="75222" y="13436"/>
                  </a:lnTo>
                  <a:lnTo>
                    <a:pt x="75031" y="14071"/>
                  </a:lnTo>
                  <a:lnTo>
                    <a:pt x="74688" y="28384"/>
                  </a:lnTo>
                  <a:lnTo>
                    <a:pt x="86537" y="32727"/>
                  </a:lnTo>
                  <a:lnTo>
                    <a:pt x="88823" y="33705"/>
                  </a:lnTo>
                  <a:lnTo>
                    <a:pt x="90919" y="33731"/>
                  </a:lnTo>
                  <a:lnTo>
                    <a:pt x="96164" y="31102"/>
                  </a:lnTo>
                  <a:lnTo>
                    <a:pt x="96296" y="30568"/>
                  </a:lnTo>
                  <a:lnTo>
                    <a:pt x="90373" y="30568"/>
                  </a:lnTo>
                  <a:lnTo>
                    <a:pt x="89179" y="30518"/>
                  </a:lnTo>
                  <a:lnTo>
                    <a:pt x="87600" y="29845"/>
                  </a:lnTo>
                  <a:lnTo>
                    <a:pt x="77812" y="26174"/>
                  </a:lnTo>
                  <a:lnTo>
                    <a:pt x="78029" y="17399"/>
                  </a:lnTo>
                  <a:lnTo>
                    <a:pt x="78041" y="14782"/>
                  </a:lnTo>
                  <a:lnTo>
                    <a:pt x="78892" y="11836"/>
                  </a:lnTo>
                  <a:lnTo>
                    <a:pt x="78730" y="11658"/>
                  </a:lnTo>
                  <a:close/>
                </a:path>
                <a:path w="99694" h="56515">
                  <a:moveTo>
                    <a:pt x="96856" y="17424"/>
                  </a:moveTo>
                  <a:lnTo>
                    <a:pt x="91503" y="17424"/>
                  </a:lnTo>
                  <a:lnTo>
                    <a:pt x="92990" y="17729"/>
                  </a:lnTo>
                  <a:lnTo>
                    <a:pt x="95453" y="20497"/>
                  </a:lnTo>
                  <a:lnTo>
                    <a:pt x="94825" y="23926"/>
                  </a:lnTo>
                  <a:lnTo>
                    <a:pt x="94699" y="24523"/>
                  </a:lnTo>
                  <a:lnTo>
                    <a:pt x="94340" y="25717"/>
                  </a:lnTo>
                  <a:lnTo>
                    <a:pt x="94094" y="26708"/>
                  </a:lnTo>
                  <a:lnTo>
                    <a:pt x="93141" y="29184"/>
                  </a:lnTo>
                  <a:lnTo>
                    <a:pt x="90373" y="30568"/>
                  </a:lnTo>
                  <a:lnTo>
                    <a:pt x="96296" y="30568"/>
                  </a:lnTo>
                  <a:lnTo>
                    <a:pt x="97291" y="26555"/>
                  </a:lnTo>
                  <a:lnTo>
                    <a:pt x="99161" y="20078"/>
                  </a:lnTo>
                  <a:lnTo>
                    <a:pt x="96856" y="17424"/>
                  </a:lnTo>
                  <a:close/>
                </a:path>
                <a:path w="99694" h="56515">
                  <a:moveTo>
                    <a:pt x="52053" y="28244"/>
                  </a:moveTo>
                  <a:lnTo>
                    <a:pt x="51625" y="28244"/>
                  </a:lnTo>
                  <a:lnTo>
                    <a:pt x="51274" y="29184"/>
                  </a:lnTo>
                  <a:lnTo>
                    <a:pt x="50863" y="30530"/>
                  </a:lnTo>
                  <a:lnTo>
                    <a:pt x="52053" y="28244"/>
                  </a:lnTo>
                  <a:close/>
                </a:path>
                <a:path w="99694" h="56515">
                  <a:moveTo>
                    <a:pt x="92151" y="14211"/>
                  </a:moveTo>
                  <a:lnTo>
                    <a:pt x="88836" y="14719"/>
                  </a:lnTo>
                  <a:lnTo>
                    <a:pt x="88260" y="14871"/>
                  </a:lnTo>
                  <a:lnTo>
                    <a:pt x="85839" y="15595"/>
                  </a:lnTo>
                  <a:lnTo>
                    <a:pt x="84099" y="17399"/>
                  </a:lnTo>
                  <a:lnTo>
                    <a:pt x="80429" y="17945"/>
                  </a:lnTo>
                  <a:lnTo>
                    <a:pt x="78358" y="18110"/>
                  </a:lnTo>
                  <a:lnTo>
                    <a:pt x="78930" y="21450"/>
                  </a:lnTo>
                  <a:lnTo>
                    <a:pt x="80340" y="23926"/>
                  </a:lnTo>
                  <a:lnTo>
                    <a:pt x="81902" y="25717"/>
                  </a:lnTo>
                  <a:lnTo>
                    <a:pt x="85940" y="25349"/>
                  </a:lnTo>
                  <a:lnTo>
                    <a:pt x="85636" y="25044"/>
                  </a:lnTo>
                  <a:lnTo>
                    <a:pt x="85229" y="24523"/>
                  </a:lnTo>
                  <a:lnTo>
                    <a:pt x="86296" y="23850"/>
                  </a:lnTo>
                  <a:lnTo>
                    <a:pt x="85483" y="22580"/>
                  </a:lnTo>
                  <a:lnTo>
                    <a:pt x="85255" y="21513"/>
                  </a:lnTo>
                  <a:lnTo>
                    <a:pt x="86220" y="18986"/>
                  </a:lnTo>
                  <a:lnTo>
                    <a:pt x="88711" y="17945"/>
                  </a:lnTo>
                  <a:lnTo>
                    <a:pt x="89347" y="17767"/>
                  </a:lnTo>
                  <a:lnTo>
                    <a:pt x="91503" y="17424"/>
                  </a:lnTo>
                  <a:lnTo>
                    <a:pt x="96856" y="17424"/>
                  </a:lnTo>
                  <a:lnTo>
                    <a:pt x="94640" y="14871"/>
                  </a:lnTo>
                  <a:lnTo>
                    <a:pt x="92151" y="14211"/>
                  </a:lnTo>
                  <a:close/>
                </a:path>
                <a:path w="99694" h="56515">
                  <a:moveTo>
                    <a:pt x="78099" y="14581"/>
                  </a:moveTo>
                  <a:lnTo>
                    <a:pt x="78041" y="14782"/>
                  </a:lnTo>
                  <a:lnTo>
                    <a:pt x="78099" y="14581"/>
                  </a:lnTo>
                  <a:close/>
                </a:path>
                <a:path w="99694" h="56515">
                  <a:moveTo>
                    <a:pt x="78162" y="14363"/>
                  </a:moveTo>
                  <a:lnTo>
                    <a:pt x="78099" y="14581"/>
                  </a:lnTo>
                  <a:lnTo>
                    <a:pt x="78162" y="14363"/>
                  </a:lnTo>
                  <a:close/>
                </a:path>
                <a:path w="99694" h="56515">
                  <a:moveTo>
                    <a:pt x="74282" y="8432"/>
                  </a:moveTo>
                  <a:lnTo>
                    <a:pt x="71843" y="8953"/>
                  </a:lnTo>
                  <a:lnTo>
                    <a:pt x="71259" y="9042"/>
                  </a:lnTo>
                  <a:lnTo>
                    <a:pt x="70281" y="9258"/>
                  </a:lnTo>
                  <a:lnTo>
                    <a:pt x="76551" y="9258"/>
                  </a:lnTo>
                  <a:lnTo>
                    <a:pt x="76136" y="8801"/>
                  </a:lnTo>
                  <a:lnTo>
                    <a:pt x="74282" y="8432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object 11">
              <a:extLst>
                <a:ext uri="{FF2B5EF4-FFF2-40B4-BE49-F238E27FC236}">
                  <a16:creationId xmlns:a16="http://schemas.microsoft.com/office/drawing/2014/main" xmlns="" id="{4FC0ADAF-0FC6-17DB-DEB8-5BFF2AF9E1CC}"/>
                </a:ext>
              </a:extLst>
            </p:cNvPr>
            <p:cNvSpPr/>
            <p:nvPr/>
          </p:nvSpPr>
          <p:spPr>
            <a:xfrm>
              <a:off x="2700616" y="660501"/>
              <a:ext cx="16510" cy="15875"/>
            </a:xfrm>
            <a:custGeom>
              <a:avLst/>
              <a:gdLst/>
              <a:ahLst/>
              <a:cxnLst/>
              <a:rect l="l" t="t" r="r" b="b"/>
              <a:pathLst>
                <a:path w="16510" h="15875">
                  <a:moveTo>
                    <a:pt x="8966" y="15722"/>
                  </a:moveTo>
                  <a:lnTo>
                    <a:pt x="8382" y="15595"/>
                  </a:lnTo>
                  <a:lnTo>
                    <a:pt x="7785" y="15405"/>
                  </a:lnTo>
                  <a:lnTo>
                    <a:pt x="7162" y="15138"/>
                  </a:lnTo>
                  <a:lnTo>
                    <a:pt x="3251" y="13703"/>
                  </a:lnTo>
                  <a:lnTo>
                    <a:pt x="0" y="9829"/>
                  </a:lnTo>
                  <a:lnTo>
                    <a:pt x="1612" y="11950"/>
                  </a:lnTo>
                  <a:lnTo>
                    <a:pt x="5067" y="15773"/>
                  </a:lnTo>
                  <a:lnTo>
                    <a:pt x="8966" y="15722"/>
                  </a:lnTo>
                  <a:close/>
                </a:path>
                <a:path w="16510" h="15875">
                  <a:moveTo>
                    <a:pt x="16040" y="3187"/>
                  </a:moveTo>
                  <a:lnTo>
                    <a:pt x="11963" y="0"/>
                  </a:lnTo>
                  <a:lnTo>
                    <a:pt x="11036" y="12"/>
                  </a:lnTo>
                  <a:lnTo>
                    <a:pt x="9982" y="177"/>
                  </a:lnTo>
                  <a:lnTo>
                    <a:pt x="9258" y="393"/>
                  </a:lnTo>
                  <a:lnTo>
                    <a:pt x="6858" y="1397"/>
                  </a:lnTo>
                  <a:lnTo>
                    <a:pt x="5892" y="3924"/>
                  </a:lnTo>
                  <a:lnTo>
                    <a:pt x="6121" y="4991"/>
                  </a:lnTo>
                  <a:lnTo>
                    <a:pt x="6934" y="6261"/>
                  </a:lnTo>
                  <a:lnTo>
                    <a:pt x="5359" y="7264"/>
                  </a:lnTo>
                  <a:lnTo>
                    <a:pt x="5638" y="7632"/>
                  </a:lnTo>
                  <a:lnTo>
                    <a:pt x="4584" y="7759"/>
                  </a:lnTo>
                  <a:lnTo>
                    <a:pt x="4343" y="7912"/>
                  </a:lnTo>
                  <a:lnTo>
                    <a:pt x="2451" y="8026"/>
                  </a:lnTo>
                  <a:lnTo>
                    <a:pt x="5041" y="11061"/>
                  </a:lnTo>
                  <a:lnTo>
                    <a:pt x="8077" y="12192"/>
                  </a:lnTo>
                  <a:lnTo>
                    <a:pt x="9715" y="12890"/>
                  </a:lnTo>
                  <a:lnTo>
                    <a:pt x="10998" y="12979"/>
                  </a:lnTo>
                  <a:lnTo>
                    <a:pt x="13779" y="11595"/>
                  </a:lnTo>
                  <a:lnTo>
                    <a:pt x="14732" y="9118"/>
                  </a:lnTo>
                  <a:lnTo>
                    <a:pt x="15354" y="6858"/>
                  </a:lnTo>
                  <a:lnTo>
                    <a:pt x="16040" y="3187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0" name="object 12">
              <a:extLst>
                <a:ext uri="{FF2B5EF4-FFF2-40B4-BE49-F238E27FC236}">
                  <a16:creationId xmlns:a16="http://schemas.microsoft.com/office/drawing/2014/main" xmlns="" id="{91A1521B-664A-8EC1-26EA-474B9407781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72397" y="666851"/>
              <a:ext cx="12280" cy="12775"/>
            </a:xfrm>
            <a:prstGeom prst="rect">
              <a:avLst/>
            </a:prstGeom>
          </p:spPr>
        </p:pic>
        <p:pic>
          <p:nvPicPr>
            <p:cNvPr id="51" name="object 13">
              <a:extLst>
                <a:ext uri="{FF2B5EF4-FFF2-40B4-BE49-F238E27FC236}">
                  <a16:creationId xmlns:a16="http://schemas.microsoft.com/office/drawing/2014/main" xmlns="" id="{EA1EB914-C4FB-BF18-AEB8-A8F4D9DAC33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09644" y="610693"/>
              <a:ext cx="239269" cy="557584"/>
            </a:xfrm>
            <a:prstGeom prst="rect">
              <a:avLst/>
            </a:prstGeom>
          </p:spPr>
        </p:pic>
        <p:sp>
          <p:nvSpPr>
            <p:cNvPr id="52" name="object 14">
              <a:extLst>
                <a:ext uri="{FF2B5EF4-FFF2-40B4-BE49-F238E27FC236}">
                  <a16:creationId xmlns:a16="http://schemas.microsoft.com/office/drawing/2014/main" xmlns="" id="{AB6A7C5D-EB82-5D0D-DD7B-6B74925EF2FF}"/>
                </a:ext>
              </a:extLst>
            </p:cNvPr>
            <p:cNvSpPr/>
            <p:nvPr/>
          </p:nvSpPr>
          <p:spPr>
            <a:xfrm>
              <a:off x="2548255" y="1092783"/>
              <a:ext cx="138430" cy="107314"/>
            </a:xfrm>
            <a:custGeom>
              <a:avLst/>
              <a:gdLst/>
              <a:ahLst/>
              <a:cxnLst/>
              <a:rect l="l" t="t" r="r" b="b"/>
              <a:pathLst>
                <a:path w="138430" h="107315">
                  <a:moveTo>
                    <a:pt x="39662" y="65532"/>
                  </a:moveTo>
                  <a:lnTo>
                    <a:pt x="39408" y="65633"/>
                  </a:lnTo>
                  <a:lnTo>
                    <a:pt x="39662" y="65532"/>
                  </a:lnTo>
                  <a:close/>
                </a:path>
                <a:path w="138430" h="107315">
                  <a:moveTo>
                    <a:pt x="94475" y="99415"/>
                  </a:moveTo>
                  <a:lnTo>
                    <a:pt x="94005" y="96596"/>
                  </a:lnTo>
                  <a:lnTo>
                    <a:pt x="82740" y="91719"/>
                  </a:lnTo>
                  <a:lnTo>
                    <a:pt x="74968" y="87261"/>
                  </a:lnTo>
                  <a:lnTo>
                    <a:pt x="70472" y="84010"/>
                  </a:lnTo>
                  <a:lnTo>
                    <a:pt x="69011" y="82753"/>
                  </a:lnTo>
                  <a:lnTo>
                    <a:pt x="61239" y="77101"/>
                  </a:lnTo>
                  <a:lnTo>
                    <a:pt x="60363" y="76466"/>
                  </a:lnTo>
                  <a:lnTo>
                    <a:pt x="54394" y="77101"/>
                  </a:lnTo>
                  <a:lnTo>
                    <a:pt x="51752" y="76047"/>
                  </a:lnTo>
                  <a:lnTo>
                    <a:pt x="49504" y="74803"/>
                  </a:lnTo>
                  <a:lnTo>
                    <a:pt x="47599" y="73482"/>
                  </a:lnTo>
                  <a:lnTo>
                    <a:pt x="32804" y="73406"/>
                  </a:lnTo>
                  <a:lnTo>
                    <a:pt x="20218" y="70878"/>
                  </a:lnTo>
                  <a:lnTo>
                    <a:pt x="15544" y="69278"/>
                  </a:lnTo>
                  <a:lnTo>
                    <a:pt x="11468" y="67894"/>
                  </a:lnTo>
                  <a:lnTo>
                    <a:pt x="8191" y="66446"/>
                  </a:lnTo>
                  <a:lnTo>
                    <a:pt x="4267" y="69278"/>
                  </a:lnTo>
                  <a:lnTo>
                    <a:pt x="12" y="67945"/>
                  </a:lnTo>
                  <a:lnTo>
                    <a:pt x="11633" y="76936"/>
                  </a:lnTo>
                  <a:lnTo>
                    <a:pt x="22161" y="78193"/>
                  </a:lnTo>
                  <a:lnTo>
                    <a:pt x="34429" y="82448"/>
                  </a:lnTo>
                  <a:lnTo>
                    <a:pt x="39611" y="94386"/>
                  </a:lnTo>
                  <a:lnTo>
                    <a:pt x="47320" y="106972"/>
                  </a:lnTo>
                  <a:lnTo>
                    <a:pt x="52349" y="104927"/>
                  </a:lnTo>
                  <a:lnTo>
                    <a:pt x="64465" y="101612"/>
                  </a:lnTo>
                  <a:lnTo>
                    <a:pt x="74422" y="99987"/>
                  </a:lnTo>
                  <a:lnTo>
                    <a:pt x="81153" y="99466"/>
                  </a:lnTo>
                  <a:lnTo>
                    <a:pt x="83629" y="99415"/>
                  </a:lnTo>
                  <a:lnTo>
                    <a:pt x="94475" y="99415"/>
                  </a:lnTo>
                  <a:close/>
                </a:path>
                <a:path w="138430" h="107315">
                  <a:moveTo>
                    <a:pt x="109677" y="21996"/>
                  </a:moveTo>
                  <a:lnTo>
                    <a:pt x="108851" y="18707"/>
                  </a:lnTo>
                  <a:lnTo>
                    <a:pt x="108254" y="16344"/>
                  </a:lnTo>
                  <a:lnTo>
                    <a:pt x="102768" y="14528"/>
                  </a:lnTo>
                  <a:lnTo>
                    <a:pt x="105422" y="4635"/>
                  </a:lnTo>
                  <a:lnTo>
                    <a:pt x="106667" y="0"/>
                  </a:lnTo>
                  <a:lnTo>
                    <a:pt x="96037" y="4635"/>
                  </a:lnTo>
                  <a:lnTo>
                    <a:pt x="93891" y="4584"/>
                  </a:lnTo>
                  <a:lnTo>
                    <a:pt x="89776" y="5372"/>
                  </a:lnTo>
                  <a:lnTo>
                    <a:pt x="87172" y="8394"/>
                  </a:lnTo>
                  <a:lnTo>
                    <a:pt x="89395" y="14528"/>
                  </a:lnTo>
                  <a:lnTo>
                    <a:pt x="89496" y="16344"/>
                  </a:lnTo>
                  <a:lnTo>
                    <a:pt x="89141" y="22644"/>
                  </a:lnTo>
                  <a:lnTo>
                    <a:pt x="98628" y="18707"/>
                  </a:lnTo>
                  <a:lnTo>
                    <a:pt x="102501" y="19710"/>
                  </a:lnTo>
                  <a:lnTo>
                    <a:pt x="104368" y="22707"/>
                  </a:lnTo>
                  <a:lnTo>
                    <a:pt x="106311" y="22009"/>
                  </a:lnTo>
                  <a:lnTo>
                    <a:pt x="109677" y="21996"/>
                  </a:lnTo>
                  <a:close/>
                </a:path>
                <a:path w="138430" h="107315">
                  <a:moveTo>
                    <a:pt x="138023" y="59182"/>
                  </a:moveTo>
                  <a:lnTo>
                    <a:pt x="126695" y="59499"/>
                  </a:lnTo>
                  <a:lnTo>
                    <a:pt x="125907" y="51371"/>
                  </a:lnTo>
                  <a:lnTo>
                    <a:pt x="119138" y="47904"/>
                  </a:lnTo>
                  <a:lnTo>
                    <a:pt x="113474" y="47396"/>
                  </a:lnTo>
                  <a:lnTo>
                    <a:pt x="111379" y="47218"/>
                  </a:lnTo>
                  <a:lnTo>
                    <a:pt x="107683" y="47396"/>
                  </a:lnTo>
                  <a:lnTo>
                    <a:pt x="107759" y="42214"/>
                  </a:lnTo>
                  <a:lnTo>
                    <a:pt x="107835" y="37807"/>
                  </a:lnTo>
                  <a:lnTo>
                    <a:pt x="98717" y="37807"/>
                  </a:lnTo>
                  <a:lnTo>
                    <a:pt x="94627" y="37338"/>
                  </a:lnTo>
                  <a:lnTo>
                    <a:pt x="90385" y="39535"/>
                  </a:lnTo>
                  <a:lnTo>
                    <a:pt x="87033" y="42214"/>
                  </a:lnTo>
                  <a:lnTo>
                    <a:pt x="82575" y="40208"/>
                  </a:lnTo>
                  <a:lnTo>
                    <a:pt x="80276" y="38836"/>
                  </a:lnTo>
                  <a:lnTo>
                    <a:pt x="78841" y="41262"/>
                  </a:lnTo>
                  <a:lnTo>
                    <a:pt x="76708" y="43853"/>
                  </a:lnTo>
                  <a:lnTo>
                    <a:pt x="73609" y="45605"/>
                  </a:lnTo>
                  <a:lnTo>
                    <a:pt x="64338" y="51435"/>
                  </a:lnTo>
                  <a:lnTo>
                    <a:pt x="63500" y="59499"/>
                  </a:lnTo>
                  <a:lnTo>
                    <a:pt x="63385" y="63042"/>
                  </a:lnTo>
                  <a:lnTo>
                    <a:pt x="63207" y="64033"/>
                  </a:lnTo>
                  <a:lnTo>
                    <a:pt x="66306" y="67449"/>
                  </a:lnTo>
                  <a:lnTo>
                    <a:pt x="70421" y="66725"/>
                  </a:lnTo>
                  <a:lnTo>
                    <a:pt x="70789" y="78308"/>
                  </a:lnTo>
                  <a:lnTo>
                    <a:pt x="74663" y="83375"/>
                  </a:lnTo>
                  <a:lnTo>
                    <a:pt x="79121" y="84531"/>
                  </a:lnTo>
                  <a:lnTo>
                    <a:pt x="81267" y="84340"/>
                  </a:lnTo>
                  <a:lnTo>
                    <a:pt x="91948" y="93345"/>
                  </a:lnTo>
                  <a:lnTo>
                    <a:pt x="99225" y="93992"/>
                  </a:lnTo>
                  <a:lnTo>
                    <a:pt x="103365" y="90957"/>
                  </a:lnTo>
                  <a:lnTo>
                    <a:pt x="104686" y="88900"/>
                  </a:lnTo>
                  <a:lnTo>
                    <a:pt x="105943" y="84645"/>
                  </a:lnTo>
                  <a:lnTo>
                    <a:pt x="105638" y="84340"/>
                  </a:lnTo>
                  <a:lnTo>
                    <a:pt x="102958" y="81661"/>
                  </a:lnTo>
                  <a:lnTo>
                    <a:pt x="112077" y="81826"/>
                  </a:lnTo>
                  <a:lnTo>
                    <a:pt x="112141" y="81661"/>
                  </a:lnTo>
                  <a:lnTo>
                    <a:pt x="114122" y="76949"/>
                  </a:lnTo>
                  <a:lnTo>
                    <a:pt x="128663" y="77444"/>
                  </a:lnTo>
                  <a:lnTo>
                    <a:pt x="129641" y="76949"/>
                  </a:lnTo>
                  <a:lnTo>
                    <a:pt x="135686" y="73926"/>
                  </a:lnTo>
                  <a:lnTo>
                    <a:pt x="137896" y="69519"/>
                  </a:lnTo>
                  <a:lnTo>
                    <a:pt x="138010" y="67449"/>
                  </a:lnTo>
                  <a:lnTo>
                    <a:pt x="138023" y="66725"/>
                  </a:lnTo>
                  <a:lnTo>
                    <a:pt x="138023" y="59499"/>
                  </a:lnTo>
                  <a:lnTo>
                    <a:pt x="138023" y="59182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object 15">
              <a:extLst>
                <a:ext uri="{FF2B5EF4-FFF2-40B4-BE49-F238E27FC236}">
                  <a16:creationId xmlns:a16="http://schemas.microsoft.com/office/drawing/2014/main" xmlns="" id="{23682C1E-2C52-0175-2D4A-026AAC8B45C1}"/>
                </a:ext>
              </a:extLst>
            </p:cNvPr>
            <p:cNvSpPr/>
            <p:nvPr/>
          </p:nvSpPr>
          <p:spPr>
            <a:xfrm>
              <a:off x="2553347" y="1096479"/>
              <a:ext cx="156210" cy="97790"/>
            </a:xfrm>
            <a:custGeom>
              <a:avLst/>
              <a:gdLst/>
              <a:ahLst/>
              <a:cxnLst/>
              <a:rect l="l" t="t" r="r" b="b"/>
              <a:pathLst>
                <a:path w="156210" h="97790">
                  <a:moveTo>
                    <a:pt x="78854" y="91643"/>
                  </a:moveTo>
                  <a:lnTo>
                    <a:pt x="49771" y="78752"/>
                  </a:lnTo>
                  <a:lnTo>
                    <a:pt x="42240" y="73647"/>
                  </a:lnTo>
                  <a:lnTo>
                    <a:pt x="35814" y="71120"/>
                  </a:lnTo>
                  <a:lnTo>
                    <a:pt x="32969" y="70129"/>
                  </a:lnTo>
                  <a:lnTo>
                    <a:pt x="24599" y="69786"/>
                  </a:lnTo>
                  <a:lnTo>
                    <a:pt x="17018" y="67894"/>
                  </a:lnTo>
                  <a:lnTo>
                    <a:pt x="11595" y="66103"/>
                  </a:lnTo>
                  <a:lnTo>
                    <a:pt x="8102" y="65239"/>
                  </a:lnTo>
                  <a:lnTo>
                    <a:pt x="4826" y="64071"/>
                  </a:lnTo>
                  <a:lnTo>
                    <a:pt x="2476" y="63157"/>
                  </a:lnTo>
                  <a:lnTo>
                    <a:pt x="1930" y="63461"/>
                  </a:lnTo>
                  <a:lnTo>
                    <a:pt x="1066" y="63893"/>
                  </a:lnTo>
                  <a:lnTo>
                    <a:pt x="0" y="64211"/>
                  </a:lnTo>
                  <a:lnTo>
                    <a:pt x="11811" y="69748"/>
                  </a:lnTo>
                  <a:lnTo>
                    <a:pt x="21640" y="70739"/>
                  </a:lnTo>
                  <a:lnTo>
                    <a:pt x="33274" y="75450"/>
                  </a:lnTo>
                  <a:lnTo>
                    <a:pt x="42075" y="95567"/>
                  </a:lnTo>
                  <a:lnTo>
                    <a:pt x="45212" y="97777"/>
                  </a:lnTo>
                  <a:lnTo>
                    <a:pt x="42227" y="86931"/>
                  </a:lnTo>
                  <a:lnTo>
                    <a:pt x="48996" y="87083"/>
                  </a:lnTo>
                  <a:lnTo>
                    <a:pt x="61087" y="88265"/>
                  </a:lnTo>
                  <a:lnTo>
                    <a:pt x="70523" y="89776"/>
                  </a:lnTo>
                  <a:lnTo>
                    <a:pt x="76657" y="91084"/>
                  </a:lnTo>
                  <a:lnTo>
                    <a:pt x="78854" y="91643"/>
                  </a:lnTo>
                  <a:close/>
                </a:path>
                <a:path w="156210" h="97790">
                  <a:moveTo>
                    <a:pt x="95986" y="101"/>
                  </a:moveTo>
                  <a:lnTo>
                    <a:pt x="91859" y="1778"/>
                  </a:lnTo>
                  <a:lnTo>
                    <a:pt x="91109" y="7988"/>
                  </a:lnTo>
                  <a:lnTo>
                    <a:pt x="87045" y="10807"/>
                  </a:lnTo>
                  <a:lnTo>
                    <a:pt x="84747" y="15354"/>
                  </a:lnTo>
                  <a:lnTo>
                    <a:pt x="90576" y="13589"/>
                  </a:lnTo>
                  <a:lnTo>
                    <a:pt x="94043" y="12636"/>
                  </a:lnTo>
                  <a:lnTo>
                    <a:pt x="95758" y="5778"/>
                  </a:lnTo>
                  <a:lnTo>
                    <a:pt x="95986" y="101"/>
                  </a:lnTo>
                  <a:close/>
                </a:path>
                <a:path w="156210" h="97790">
                  <a:moveTo>
                    <a:pt x="99593" y="85204"/>
                  </a:moveTo>
                  <a:lnTo>
                    <a:pt x="93624" y="81432"/>
                  </a:lnTo>
                  <a:lnTo>
                    <a:pt x="87020" y="75768"/>
                  </a:lnTo>
                  <a:lnTo>
                    <a:pt x="82308" y="74510"/>
                  </a:lnTo>
                  <a:lnTo>
                    <a:pt x="85445" y="87718"/>
                  </a:lnTo>
                  <a:lnTo>
                    <a:pt x="94564" y="86779"/>
                  </a:lnTo>
                  <a:lnTo>
                    <a:pt x="99593" y="85204"/>
                  </a:lnTo>
                  <a:close/>
                </a:path>
                <a:path w="156210" h="97790">
                  <a:moveTo>
                    <a:pt x="112306" y="22301"/>
                  </a:moveTo>
                  <a:lnTo>
                    <a:pt x="82550" y="22301"/>
                  </a:lnTo>
                  <a:lnTo>
                    <a:pt x="76695" y="22301"/>
                  </a:lnTo>
                  <a:lnTo>
                    <a:pt x="77609" y="23774"/>
                  </a:lnTo>
                  <a:lnTo>
                    <a:pt x="78193" y="25412"/>
                  </a:lnTo>
                  <a:lnTo>
                    <a:pt x="78117" y="27076"/>
                  </a:lnTo>
                  <a:lnTo>
                    <a:pt x="101257" y="24536"/>
                  </a:lnTo>
                  <a:lnTo>
                    <a:pt x="112306" y="22301"/>
                  </a:lnTo>
                  <a:close/>
                </a:path>
                <a:path w="156210" h="97790">
                  <a:moveTo>
                    <a:pt x="129463" y="61785"/>
                  </a:moveTo>
                  <a:lnTo>
                    <a:pt x="127101" y="55816"/>
                  </a:lnTo>
                  <a:lnTo>
                    <a:pt x="121132" y="58166"/>
                  </a:lnTo>
                  <a:lnTo>
                    <a:pt x="126949" y="60680"/>
                  </a:lnTo>
                  <a:lnTo>
                    <a:pt x="125539" y="63982"/>
                  </a:lnTo>
                  <a:lnTo>
                    <a:pt x="85356" y="51854"/>
                  </a:lnTo>
                  <a:lnTo>
                    <a:pt x="84442" y="51092"/>
                  </a:lnTo>
                  <a:lnTo>
                    <a:pt x="83870" y="50622"/>
                  </a:lnTo>
                  <a:lnTo>
                    <a:pt x="74917" y="44335"/>
                  </a:lnTo>
                  <a:lnTo>
                    <a:pt x="70662" y="40881"/>
                  </a:lnTo>
                  <a:lnTo>
                    <a:pt x="85293" y="39928"/>
                  </a:lnTo>
                  <a:lnTo>
                    <a:pt x="94881" y="42608"/>
                  </a:lnTo>
                  <a:lnTo>
                    <a:pt x="87490" y="44335"/>
                  </a:lnTo>
                  <a:lnTo>
                    <a:pt x="86080" y="47790"/>
                  </a:lnTo>
                  <a:lnTo>
                    <a:pt x="88747" y="51092"/>
                  </a:lnTo>
                  <a:lnTo>
                    <a:pt x="92202" y="52197"/>
                  </a:lnTo>
                  <a:lnTo>
                    <a:pt x="104787" y="47485"/>
                  </a:lnTo>
                  <a:lnTo>
                    <a:pt x="113271" y="51092"/>
                  </a:lnTo>
                  <a:lnTo>
                    <a:pt x="107454" y="57696"/>
                  </a:lnTo>
                  <a:lnTo>
                    <a:pt x="100063" y="57543"/>
                  </a:lnTo>
                  <a:lnTo>
                    <a:pt x="113118" y="59893"/>
                  </a:lnTo>
                  <a:lnTo>
                    <a:pt x="116420" y="57696"/>
                  </a:lnTo>
                  <a:lnTo>
                    <a:pt x="119710" y="55499"/>
                  </a:lnTo>
                  <a:lnTo>
                    <a:pt x="126479" y="50622"/>
                  </a:lnTo>
                  <a:lnTo>
                    <a:pt x="118160" y="47485"/>
                  </a:lnTo>
                  <a:lnTo>
                    <a:pt x="115633" y="46532"/>
                  </a:lnTo>
                  <a:lnTo>
                    <a:pt x="115112" y="46380"/>
                  </a:lnTo>
                  <a:lnTo>
                    <a:pt x="103835" y="43078"/>
                  </a:lnTo>
                  <a:lnTo>
                    <a:pt x="99745" y="46380"/>
                  </a:lnTo>
                  <a:lnTo>
                    <a:pt x="102425" y="40246"/>
                  </a:lnTo>
                  <a:lnTo>
                    <a:pt x="101866" y="39928"/>
                  </a:lnTo>
                  <a:lnTo>
                    <a:pt x="101473" y="39700"/>
                  </a:lnTo>
                  <a:lnTo>
                    <a:pt x="95821" y="36474"/>
                  </a:lnTo>
                  <a:lnTo>
                    <a:pt x="86855" y="35534"/>
                  </a:lnTo>
                  <a:lnTo>
                    <a:pt x="82613" y="38366"/>
                  </a:lnTo>
                  <a:lnTo>
                    <a:pt x="78689" y="39700"/>
                  </a:lnTo>
                  <a:lnTo>
                    <a:pt x="75552" y="38773"/>
                  </a:lnTo>
                  <a:lnTo>
                    <a:pt x="73482" y="37604"/>
                  </a:lnTo>
                  <a:lnTo>
                    <a:pt x="72199" y="39217"/>
                  </a:lnTo>
                  <a:lnTo>
                    <a:pt x="70561" y="40754"/>
                  </a:lnTo>
                  <a:lnTo>
                    <a:pt x="68503" y="41922"/>
                  </a:lnTo>
                  <a:lnTo>
                    <a:pt x="68199" y="42113"/>
                  </a:lnTo>
                  <a:lnTo>
                    <a:pt x="67703" y="42481"/>
                  </a:lnTo>
                  <a:lnTo>
                    <a:pt x="68046" y="44577"/>
                  </a:lnTo>
                  <a:lnTo>
                    <a:pt x="66890" y="46532"/>
                  </a:lnTo>
                  <a:lnTo>
                    <a:pt x="65163" y="51257"/>
                  </a:lnTo>
                  <a:lnTo>
                    <a:pt x="72555" y="51092"/>
                  </a:lnTo>
                  <a:lnTo>
                    <a:pt x="72402" y="63792"/>
                  </a:lnTo>
                  <a:lnTo>
                    <a:pt x="70040" y="61302"/>
                  </a:lnTo>
                  <a:lnTo>
                    <a:pt x="69405" y="71043"/>
                  </a:lnTo>
                  <a:lnTo>
                    <a:pt x="72872" y="76390"/>
                  </a:lnTo>
                  <a:lnTo>
                    <a:pt x="77901" y="82054"/>
                  </a:lnTo>
                  <a:lnTo>
                    <a:pt x="77266" y="75768"/>
                  </a:lnTo>
                  <a:lnTo>
                    <a:pt x="76327" y="67906"/>
                  </a:lnTo>
                  <a:lnTo>
                    <a:pt x="72580" y="63995"/>
                  </a:lnTo>
                  <a:lnTo>
                    <a:pt x="89535" y="64147"/>
                  </a:lnTo>
                  <a:lnTo>
                    <a:pt x="94665" y="71018"/>
                  </a:lnTo>
                  <a:lnTo>
                    <a:pt x="101193" y="72351"/>
                  </a:lnTo>
                  <a:lnTo>
                    <a:pt x="106845" y="71018"/>
                  </a:lnTo>
                  <a:lnTo>
                    <a:pt x="109181" y="69964"/>
                  </a:lnTo>
                  <a:lnTo>
                    <a:pt x="122110" y="71069"/>
                  </a:lnTo>
                  <a:lnTo>
                    <a:pt x="124218" y="69964"/>
                  </a:lnTo>
                  <a:lnTo>
                    <a:pt x="126949" y="68541"/>
                  </a:lnTo>
                  <a:lnTo>
                    <a:pt x="127990" y="67983"/>
                  </a:lnTo>
                  <a:lnTo>
                    <a:pt x="129438" y="64147"/>
                  </a:lnTo>
                  <a:lnTo>
                    <a:pt x="129463" y="61785"/>
                  </a:lnTo>
                  <a:close/>
                </a:path>
                <a:path w="156210" h="97790">
                  <a:moveTo>
                    <a:pt x="155714" y="5283"/>
                  </a:moveTo>
                  <a:lnTo>
                    <a:pt x="155232" y="0"/>
                  </a:lnTo>
                  <a:lnTo>
                    <a:pt x="137668" y="9588"/>
                  </a:lnTo>
                  <a:lnTo>
                    <a:pt x="120777" y="15976"/>
                  </a:lnTo>
                  <a:lnTo>
                    <a:pt x="86080" y="22212"/>
                  </a:lnTo>
                  <a:lnTo>
                    <a:pt x="112712" y="22212"/>
                  </a:lnTo>
                  <a:lnTo>
                    <a:pt x="120230" y="20688"/>
                  </a:lnTo>
                  <a:lnTo>
                    <a:pt x="133070" y="17183"/>
                  </a:lnTo>
                  <a:lnTo>
                    <a:pt x="137795" y="15646"/>
                  </a:lnTo>
                  <a:lnTo>
                    <a:pt x="155714" y="5283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4" name="object 16">
              <a:extLst>
                <a:ext uri="{FF2B5EF4-FFF2-40B4-BE49-F238E27FC236}">
                  <a16:creationId xmlns:a16="http://schemas.microsoft.com/office/drawing/2014/main" xmlns="" id="{B1279B92-DA67-4134-AE0C-BE0AD32F19B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73959" y="1138300"/>
              <a:ext cx="6642" cy="2565"/>
            </a:xfrm>
            <a:prstGeom prst="rect">
              <a:avLst/>
            </a:prstGeom>
          </p:spPr>
        </p:pic>
        <p:pic>
          <p:nvPicPr>
            <p:cNvPr id="55" name="object 17">
              <a:extLst>
                <a:ext uri="{FF2B5EF4-FFF2-40B4-BE49-F238E27FC236}">
                  <a16:creationId xmlns:a16="http://schemas.microsoft.com/office/drawing/2014/main" xmlns="" id="{65906B94-1389-1DDF-92A0-89B936BC64CF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56455" y="1083891"/>
              <a:ext cx="76104" cy="82643"/>
            </a:xfrm>
            <a:prstGeom prst="rect">
              <a:avLst/>
            </a:prstGeom>
          </p:spPr>
        </p:pic>
        <p:pic>
          <p:nvPicPr>
            <p:cNvPr id="56" name="object 18">
              <a:extLst>
                <a:ext uri="{FF2B5EF4-FFF2-40B4-BE49-F238E27FC236}">
                  <a16:creationId xmlns:a16="http://schemas.microsoft.com/office/drawing/2014/main" xmlns="" id="{DB07808D-52F8-8DE5-2CC5-5D20B395F143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65742" y="1137170"/>
              <a:ext cx="29248" cy="15773"/>
            </a:xfrm>
            <a:prstGeom prst="rect">
              <a:avLst/>
            </a:prstGeom>
          </p:spPr>
        </p:pic>
        <p:pic>
          <p:nvPicPr>
            <p:cNvPr id="57" name="object 19">
              <a:extLst>
                <a:ext uri="{FF2B5EF4-FFF2-40B4-BE49-F238E27FC236}">
                  <a16:creationId xmlns:a16="http://schemas.microsoft.com/office/drawing/2014/main" xmlns="" id="{988CA873-70EC-665C-CA14-E0B296352E01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43159" y="1040348"/>
              <a:ext cx="314471" cy="127342"/>
            </a:xfrm>
            <a:prstGeom prst="rect">
              <a:avLst/>
            </a:prstGeom>
          </p:spPr>
        </p:pic>
        <p:pic>
          <p:nvPicPr>
            <p:cNvPr id="58" name="object 20">
              <a:extLst>
                <a:ext uri="{FF2B5EF4-FFF2-40B4-BE49-F238E27FC236}">
                  <a16:creationId xmlns:a16="http://schemas.microsoft.com/office/drawing/2014/main" xmlns="" id="{CD0743B2-511B-80D0-BBEB-6A1DEB1A56B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33345" y="693369"/>
              <a:ext cx="33858" cy="6921"/>
            </a:xfrm>
            <a:prstGeom prst="rect">
              <a:avLst/>
            </a:prstGeom>
          </p:spPr>
        </p:pic>
        <p:sp>
          <p:nvSpPr>
            <p:cNvPr id="59" name="object 21">
              <a:extLst>
                <a:ext uri="{FF2B5EF4-FFF2-40B4-BE49-F238E27FC236}">
                  <a16:creationId xmlns:a16="http://schemas.microsoft.com/office/drawing/2014/main" xmlns="" id="{5B803722-519C-A1DA-0FA1-23EE423F21FA}"/>
                </a:ext>
              </a:extLst>
            </p:cNvPr>
            <p:cNvSpPr/>
            <p:nvPr/>
          </p:nvSpPr>
          <p:spPr>
            <a:xfrm>
              <a:off x="2375940" y="654591"/>
              <a:ext cx="37465" cy="31750"/>
            </a:xfrm>
            <a:custGeom>
              <a:avLst/>
              <a:gdLst/>
              <a:ahLst/>
              <a:cxnLst/>
              <a:rect l="l" t="t" r="r" b="b"/>
              <a:pathLst>
                <a:path w="37464" h="31750">
                  <a:moveTo>
                    <a:pt x="15100" y="0"/>
                  </a:moveTo>
                  <a:lnTo>
                    <a:pt x="14376" y="177"/>
                  </a:lnTo>
                  <a:lnTo>
                    <a:pt x="14040" y="533"/>
                  </a:lnTo>
                  <a:lnTo>
                    <a:pt x="13995" y="2082"/>
                  </a:lnTo>
                  <a:lnTo>
                    <a:pt x="14096" y="2387"/>
                  </a:lnTo>
                  <a:lnTo>
                    <a:pt x="14414" y="15824"/>
                  </a:lnTo>
                  <a:lnTo>
                    <a:pt x="4038" y="20459"/>
                  </a:lnTo>
                  <a:lnTo>
                    <a:pt x="1676" y="21399"/>
                  </a:lnTo>
                  <a:lnTo>
                    <a:pt x="419" y="21717"/>
                  </a:lnTo>
                  <a:lnTo>
                    <a:pt x="0" y="21755"/>
                  </a:lnTo>
                  <a:lnTo>
                    <a:pt x="2971" y="22898"/>
                  </a:lnTo>
                  <a:lnTo>
                    <a:pt x="11582" y="26377"/>
                  </a:lnTo>
                  <a:lnTo>
                    <a:pt x="18745" y="31203"/>
                  </a:lnTo>
                  <a:lnTo>
                    <a:pt x="29286" y="30454"/>
                  </a:lnTo>
                  <a:lnTo>
                    <a:pt x="36804" y="17792"/>
                  </a:lnTo>
                  <a:lnTo>
                    <a:pt x="37020" y="17500"/>
                  </a:lnTo>
                  <a:lnTo>
                    <a:pt x="37325" y="16992"/>
                  </a:lnTo>
                  <a:lnTo>
                    <a:pt x="35890" y="14020"/>
                  </a:lnTo>
                  <a:lnTo>
                    <a:pt x="35255" y="12192"/>
                  </a:lnTo>
                  <a:lnTo>
                    <a:pt x="35090" y="11798"/>
                  </a:lnTo>
                  <a:lnTo>
                    <a:pt x="29946" y="3937"/>
                  </a:lnTo>
                  <a:lnTo>
                    <a:pt x="21666" y="1346"/>
                  </a:lnTo>
                  <a:lnTo>
                    <a:pt x="18046" y="533"/>
                  </a:lnTo>
                  <a:lnTo>
                    <a:pt x="15100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object 22">
              <a:extLst>
                <a:ext uri="{FF2B5EF4-FFF2-40B4-BE49-F238E27FC236}">
                  <a16:creationId xmlns:a16="http://schemas.microsoft.com/office/drawing/2014/main" xmlns="" id="{E31DAF71-99E7-3FD4-A02A-804849FF0747}"/>
                </a:ext>
              </a:extLst>
            </p:cNvPr>
            <p:cNvSpPr/>
            <p:nvPr/>
          </p:nvSpPr>
          <p:spPr>
            <a:xfrm>
              <a:off x="2365904" y="642910"/>
              <a:ext cx="99695" cy="56515"/>
            </a:xfrm>
            <a:custGeom>
              <a:avLst/>
              <a:gdLst/>
              <a:ahLst/>
              <a:cxnLst/>
              <a:rect l="l" t="t" r="r" b="b"/>
              <a:pathLst>
                <a:path w="99694" h="56515">
                  <a:moveTo>
                    <a:pt x="74412" y="28244"/>
                  </a:moveTo>
                  <a:lnTo>
                    <a:pt x="47536" y="28244"/>
                  </a:lnTo>
                  <a:lnTo>
                    <a:pt x="48152" y="29870"/>
                  </a:lnTo>
                  <a:lnTo>
                    <a:pt x="48641" y="31584"/>
                  </a:lnTo>
                  <a:lnTo>
                    <a:pt x="70167" y="54635"/>
                  </a:lnTo>
                  <a:lnTo>
                    <a:pt x="73079" y="55276"/>
                  </a:lnTo>
                  <a:lnTo>
                    <a:pt x="80146" y="55954"/>
                  </a:lnTo>
                  <a:lnTo>
                    <a:pt x="89418" y="55077"/>
                  </a:lnTo>
                  <a:lnTo>
                    <a:pt x="94132" y="53149"/>
                  </a:lnTo>
                  <a:lnTo>
                    <a:pt x="81340" y="53136"/>
                  </a:lnTo>
                  <a:lnTo>
                    <a:pt x="76073" y="52565"/>
                  </a:lnTo>
                  <a:lnTo>
                    <a:pt x="90545" y="52565"/>
                  </a:lnTo>
                  <a:lnTo>
                    <a:pt x="96735" y="48933"/>
                  </a:lnTo>
                  <a:lnTo>
                    <a:pt x="91734" y="47757"/>
                  </a:lnTo>
                  <a:lnTo>
                    <a:pt x="84964" y="43786"/>
                  </a:lnTo>
                  <a:lnTo>
                    <a:pt x="77663" y="35381"/>
                  </a:lnTo>
                  <a:lnTo>
                    <a:pt x="74412" y="28244"/>
                  </a:lnTo>
                  <a:close/>
                </a:path>
                <a:path w="99694" h="56515">
                  <a:moveTo>
                    <a:pt x="69951" y="54597"/>
                  </a:moveTo>
                  <a:lnTo>
                    <a:pt x="70127" y="54635"/>
                  </a:lnTo>
                  <a:lnTo>
                    <a:pt x="69951" y="54597"/>
                  </a:lnTo>
                  <a:close/>
                </a:path>
                <a:path w="99694" h="56515">
                  <a:moveTo>
                    <a:pt x="97497" y="48475"/>
                  </a:moveTo>
                  <a:lnTo>
                    <a:pt x="90233" y="53098"/>
                  </a:lnTo>
                  <a:lnTo>
                    <a:pt x="81534" y="53149"/>
                  </a:lnTo>
                  <a:lnTo>
                    <a:pt x="94132" y="53149"/>
                  </a:lnTo>
                  <a:lnTo>
                    <a:pt x="99161" y="51092"/>
                  </a:lnTo>
                  <a:lnTo>
                    <a:pt x="98501" y="49987"/>
                  </a:lnTo>
                  <a:lnTo>
                    <a:pt x="98107" y="49390"/>
                  </a:lnTo>
                  <a:lnTo>
                    <a:pt x="98686" y="48996"/>
                  </a:lnTo>
                  <a:lnTo>
                    <a:pt x="97840" y="48983"/>
                  </a:lnTo>
                  <a:lnTo>
                    <a:pt x="97497" y="48475"/>
                  </a:lnTo>
                  <a:close/>
                </a:path>
                <a:path w="99694" h="56515">
                  <a:moveTo>
                    <a:pt x="81412" y="53136"/>
                  </a:moveTo>
                  <a:close/>
                </a:path>
                <a:path w="99694" h="56515">
                  <a:moveTo>
                    <a:pt x="90545" y="52565"/>
                  </a:moveTo>
                  <a:lnTo>
                    <a:pt x="76073" y="52565"/>
                  </a:lnTo>
                  <a:lnTo>
                    <a:pt x="81412" y="53136"/>
                  </a:lnTo>
                  <a:lnTo>
                    <a:pt x="89636" y="53098"/>
                  </a:lnTo>
                  <a:lnTo>
                    <a:pt x="90545" y="52565"/>
                  </a:lnTo>
                  <a:close/>
                </a:path>
                <a:path w="99694" h="56515">
                  <a:moveTo>
                    <a:pt x="98742" y="48958"/>
                  </a:moveTo>
                  <a:lnTo>
                    <a:pt x="98412" y="48996"/>
                  </a:lnTo>
                  <a:lnTo>
                    <a:pt x="98686" y="48996"/>
                  </a:lnTo>
                  <a:close/>
                </a:path>
                <a:path w="99694" h="56515">
                  <a:moveTo>
                    <a:pt x="7010" y="14211"/>
                  </a:moveTo>
                  <a:lnTo>
                    <a:pt x="4521" y="14871"/>
                  </a:lnTo>
                  <a:lnTo>
                    <a:pt x="0" y="20078"/>
                  </a:lnTo>
                  <a:lnTo>
                    <a:pt x="1911" y="26708"/>
                  </a:lnTo>
                  <a:lnTo>
                    <a:pt x="2997" y="31102"/>
                  </a:lnTo>
                  <a:lnTo>
                    <a:pt x="8242" y="33731"/>
                  </a:lnTo>
                  <a:lnTo>
                    <a:pt x="10337" y="33705"/>
                  </a:lnTo>
                  <a:lnTo>
                    <a:pt x="12623" y="32727"/>
                  </a:lnTo>
                  <a:lnTo>
                    <a:pt x="18513" y="30568"/>
                  </a:lnTo>
                  <a:lnTo>
                    <a:pt x="8788" y="30568"/>
                  </a:lnTo>
                  <a:lnTo>
                    <a:pt x="6019" y="29184"/>
                  </a:lnTo>
                  <a:lnTo>
                    <a:pt x="5067" y="26708"/>
                  </a:lnTo>
                  <a:lnTo>
                    <a:pt x="4820" y="25717"/>
                  </a:lnTo>
                  <a:lnTo>
                    <a:pt x="4461" y="24523"/>
                  </a:lnTo>
                  <a:lnTo>
                    <a:pt x="3708" y="20497"/>
                  </a:lnTo>
                  <a:lnTo>
                    <a:pt x="6086" y="17767"/>
                  </a:lnTo>
                  <a:lnTo>
                    <a:pt x="7658" y="17424"/>
                  </a:lnTo>
                  <a:lnTo>
                    <a:pt x="15220" y="17424"/>
                  </a:lnTo>
                  <a:lnTo>
                    <a:pt x="15062" y="17399"/>
                  </a:lnTo>
                  <a:lnTo>
                    <a:pt x="13322" y="15595"/>
                  </a:lnTo>
                  <a:lnTo>
                    <a:pt x="10858" y="14859"/>
                  </a:lnTo>
                  <a:lnTo>
                    <a:pt x="10325" y="14719"/>
                  </a:lnTo>
                  <a:lnTo>
                    <a:pt x="7010" y="14211"/>
                  </a:lnTo>
                  <a:close/>
                </a:path>
                <a:path w="99694" h="56515">
                  <a:moveTo>
                    <a:pt x="24131" y="14363"/>
                  </a:moveTo>
                  <a:lnTo>
                    <a:pt x="21056" y="14363"/>
                  </a:lnTo>
                  <a:lnTo>
                    <a:pt x="21132" y="14782"/>
                  </a:lnTo>
                  <a:lnTo>
                    <a:pt x="21131" y="17399"/>
                  </a:lnTo>
                  <a:lnTo>
                    <a:pt x="21348" y="26174"/>
                  </a:lnTo>
                  <a:lnTo>
                    <a:pt x="11493" y="29870"/>
                  </a:lnTo>
                  <a:lnTo>
                    <a:pt x="9982" y="30518"/>
                  </a:lnTo>
                  <a:lnTo>
                    <a:pt x="8788" y="30568"/>
                  </a:lnTo>
                  <a:lnTo>
                    <a:pt x="18513" y="30568"/>
                  </a:lnTo>
                  <a:lnTo>
                    <a:pt x="24472" y="28384"/>
                  </a:lnTo>
                  <a:lnTo>
                    <a:pt x="24131" y="14363"/>
                  </a:lnTo>
                  <a:close/>
                </a:path>
                <a:path w="99694" h="56515">
                  <a:moveTo>
                    <a:pt x="69634" y="11658"/>
                  </a:moveTo>
                  <a:lnTo>
                    <a:pt x="25234" y="11658"/>
                  </a:lnTo>
                  <a:lnTo>
                    <a:pt x="26771" y="11976"/>
                  </a:lnTo>
                  <a:lnTo>
                    <a:pt x="38722" y="13703"/>
                  </a:lnTo>
                  <a:lnTo>
                    <a:pt x="45123" y="23482"/>
                  </a:lnTo>
                  <a:lnTo>
                    <a:pt x="45306" y="23926"/>
                  </a:lnTo>
                  <a:lnTo>
                    <a:pt x="46228" y="26555"/>
                  </a:lnTo>
                  <a:lnTo>
                    <a:pt x="48298" y="30530"/>
                  </a:lnTo>
                  <a:lnTo>
                    <a:pt x="48069" y="29730"/>
                  </a:lnTo>
                  <a:lnTo>
                    <a:pt x="47811" y="28968"/>
                  </a:lnTo>
                  <a:lnTo>
                    <a:pt x="47536" y="28244"/>
                  </a:lnTo>
                  <a:lnTo>
                    <a:pt x="74412" y="28244"/>
                  </a:lnTo>
                  <a:lnTo>
                    <a:pt x="71069" y="20904"/>
                  </a:lnTo>
                  <a:lnTo>
                    <a:pt x="70196" y="12705"/>
                  </a:lnTo>
                  <a:lnTo>
                    <a:pt x="69634" y="11658"/>
                  </a:lnTo>
                  <a:close/>
                </a:path>
                <a:path w="99694" h="56515">
                  <a:moveTo>
                    <a:pt x="17181" y="17729"/>
                  </a:moveTo>
                  <a:lnTo>
                    <a:pt x="9677" y="17729"/>
                  </a:lnTo>
                  <a:lnTo>
                    <a:pt x="9855" y="17767"/>
                  </a:lnTo>
                  <a:lnTo>
                    <a:pt x="10541" y="17970"/>
                  </a:lnTo>
                  <a:lnTo>
                    <a:pt x="12941" y="18986"/>
                  </a:lnTo>
                  <a:lnTo>
                    <a:pt x="13906" y="21513"/>
                  </a:lnTo>
                  <a:lnTo>
                    <a:pt x="13677" y="22580"/>
                  </a:lnTo>
                  <a:lnTo>
                    <a:pt x="13100" y="23482"/>
                  </a:lnTo>
                  <a:lnTo>
                    <a:pt x="12985" y="23926"/>
                  </a:lnTo>
                  <a:lnTo>
                    <a:pt x="13931" y="24523"/>
                  </a:lnTo>
                  <a:lnTo>
                    <a:pt x="13525" y="25044"/>
                  </a:lnTo>
                  <a:lnTo>
                    <a:pt x="13220" y="25349"/>
                  </a:lnTo>
                  <a:lnTo>
                    <a:pt x="17259" y="25717"/>
                  </a:lnTo>
                  <a:lnTo>
                    <a:pt x="18821" y="23926"/>
                  </a:lnTo>
                  <a:lnTo>
                    <a:pt x="20231" y="21450"/>
                  </a:lnTo>
                  <a:lnTo>
                    <a:pt x="20802" y="18110"/>
                  </a:lnTo>
                  <a:lnTo>
                    <a:pt x="18732" y="17945"/>
                  </a:lnTo>
                  <a:lnTo>
                    <a:pt x="17181" y="17729"/>
                  </a:lnTo>
                  <a:close/>
                </a:path>
                <a:path w="99694" h="56515">
                  <a:moveTo>
                    <a:pt x="9761" y="17752"/>
                  </a:moveTo>
                  <a:close/>
                </a:path>
                <a:path w="99694" h="56515">
                  <a:moveTo>
                    <a:pt x="15220" y="17424"/>
                  </a:moveTo>
                  <a:lnTo>
                    <a:pt x="7658" y="17424"/>
                  </a:lnTo>
                  <a:lnTo>
                    <a:pt x="9761" y="17752"/>
                  </a:lnTo>
                  <a:lnTo>
                    <a:pt x="17181" y="17729"/>
                  </a:lnTo>
                  <a:lnTo>
                    <a:pt x="15220" y="17424"/>
                  </a:lnTo>
                  <a:close/>
                </a:path>
                <a:path w="99694" h="56515">
                  <a:moveTo>
                    <a:pt x="21061" y="14579"/>
                  </a:moveTo>
                  <a:lnTo>
                    <a:pt x="21066" y="14782"/>
                  </a:lnTo>
                  <a:lnTo>
                    <a:pt x="21061" y="14579"/>
                  </a:lnTo>
                  <a:close/>
                </a:path>
                <a:path w="99694" h="56515">
                  <a:moveTo>
                    <a:pt x="24879" y="8432"/>
                  </a:moveTo>
                  <a:lnTo>
                    <a:pt x="23025" y="8801"/>
                  </a:lnTo>
                  <a:lnTo>
                    <a:pt x="20430" y="11658"/>
                  </a:lnTo>
                  <a:lnTo>
                    <a:pt x="20309" y="11976"/>
                  </a:lnTo>
                  <a:lnTo>
                    <a:pt x="21061" y="14579"/>
                  </a:lnTo>
                  <a:lnTo>
                    <a:pt x="21056" y="14363"/>
                  </a:lnTo>
                  <a:lnTo>
                    <a:pt x="24131" y="14363"/>
                  </a:lnTo>
                  <a:lnTo>
                    <a:pt x="24019" y="13703"/>
                  </a:lnTo>
                  <a:lnTo>
                    <a:pt x="23939" y="13436"/>
                  </a:lnTo>
                  <a:lnTo>
                    <a:pt x="23837" y="12471"/>
                  </a:lnTo>
                  <a:lnTo>
                    <a:pt x="24422" y="11836"/>
                  </a:lnTo>
                  <a:lnTo>
                    <a:pt x="25234" y="11658"/>
                  </a:lnTo>
                  <a:lnTo>
                    <a:pt x="69634" y="11658"/>
                  </a:lnTo>
                  <a:lnTo>
                    <a:pt x="68345" y="9258"/>
                  </a:lnTo>
                  <a:lnTo>
                    <a:pt x="28879" y="9258"/>
                  </a:lnTo>
                  <a:lnTo>
                    <a:pt x="27901" y="9042"/>
                  </a:lnTo>
                  <a:lnTo>
                    <a:pt x="27317" y="8953"/>
                  </a:lnTo>
                  <a:lnTo>
                    <a:pt x="24879" y="8432"/>
                  </a:lnTo>
                  <a:close/>
                </a:path>
                <a:path w="99694" h="56515">
                  <a:moveTo>
                    <a:pt x="47332" y="0"/>
                  </a:moveTo>
                  <a:lnTo>
                    <a:pt x="45288" y="1752"/>
                  </a:lnTo>
                  <a:lnTo>
                    <a:pt x="37909" y="6324"/>
                  </a:lnTo>
                  <a:lnTo>
                    <a:pt x="28879" y="9258"/>
                  </a:lnTo>
                  <a:lnTo>
                    <a:pt x="68345" y="9258"/>
                  </a:lnTo>
                  <a:lnTo>
                    <a:pt x="67613" y="7894"/>
                  </a:lnTo>
                  <a:lnTo>
                    <a:pt x="61255" y="4600"/>
                  </a:lnTo>
                  <a:lnTo>
                    <a:pt x="49060" y="952"/>
                  </a:lnTo>
                  <a:lnTo>
                    <a:pt x="47332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object 23">
              <a:extLst>
                <a:ext uri="{FF2B5EF4-FFF2-40B4-BE49-F238E27FC236}">
                  <a16:creationId xmlns:a16="http://schemas.microsoft.com/office/drawing/2014/main" xmlns="" id="{65315CAE-6486-E01F-34F2-BBF485F0B198}"/>
                </a:ext>
              </a:extLst>
            </p:cNvPr>
            <p:cNvSpPr/>
            <p:nvPr/>
          </p:nvSpPr>
          <p:spPr>
            <a:xfrm>
              <a:off x="2369654" y="660501"/>
              <a:ext cx="16510" cy="15875"/>
            </a:xfrm>
            <a:custGeom>
              <a:avLst/>
              <a:gdLst/>
              <a:ahLst/>
              <a:cxnLst/>
              <a:rect l="l" t="t" r="r" b="b"/>
              <a:pathLst>
                <a:path w="16510" h="15875">
                  <a:moveTo>
                    <a:pt x="13589" y="8026"/>
                  </a:moveTo>
                  <a:lnTo>
                    <a:pt x="12687" y="7912"/>
                  </a:lnTo>
                  <a:lnTo>
                    <a:pt x="11772" y="7797"/>
                  </a:lnTo>
                  <a:lnTo>
                    <a:pt x="11455" y="7759"/>
                  </a:lnTo>
                  <a:lnTo>
                    <a:pt x="10401" y="7632"/>
                  </a:lnTo>
                  <a:lnTo>
                    <a:pt x="10680" y="7264"/>
                  </a:lnTo>
                  <a:lnTo>
                    <a:pt x="9105" y="6261"/>
                  </a:lnTo>
                  <a:lnTo>
                    <a:pt x="9918" y="4991"/>
                  </a:lnTo>
                  <a:lnTo>
                    <a:pt x="10147" y="3924"/>
                  </a:lnTo>
                  <a:lnTo>
                    <a:pt x="9182" y="1397"/>
                  </a:lnTo>
                  <a:lnTo>
                    <a:pt x="6781" y="393"/>
                  </a:lnTo>
                  <a:lnTo>
                    <a:pt x="5842" y="139"/>
                  </a:lnTo>
                  <a:lnTo>
                    <a:pt x="5003" y="12"/>
                  </a:lnTo>
                  <a:lnTo>
                    <a:pt x="4076" y="0"/>
                  </a:lnTo>
                  <a:lnTo>
                    <a:pt x="3251" y="177"/>
                  </a:lnTo>
                  <a:lnTo>
                    <a:pt x="2527" y="482"/>
                  </a:lnTo>
                  <a:lnTo>
                    <a:pt x="1879" y="876"/>
                  </a:lnTo>
                  <a:lnTo>
                    <a:pt x="1346" y="1320"/>
                  </a:lnTo>
                  <a:lnTo>
                    <a:pt x="0" y="3187"/>
                  </a:lnTo>
                  <a:lnTo>
                    <a:pt x="685" y="6858"/>
                  </a:lnTo>
                  <a:lnTo>
                    <a:pt x="1092" y="8229"/>
                  </a:lnTo>
                  <a:lnTo>
                    <a:pt x="1308" y="9118"/>
                  </a:lnTo>
                  <a:lnTo>
                    <a:pt x="2260" y="11595"/>
                  </a:lnTo>
                  <a:lnTo>
                    <a:pt x="5041" y="12979"/>
                  </a:lnTo>
                  <a:lnTo>
                    <a:pt x="6223" y="12928"/>
                  </a:lnTo>
                  <a:lnTo>
                    <a:pt x="7962" y="12192"/>
                  </a:lnTo>
                  <a:lnTo>
                    <a:pt x="10998" y="11061"/>
                  </a:lnTo>
                  <a:lnTo>
                    <a:pt x="13589" y="8026"/>
                  </a:lnTo>
                  <a:close/>
                </a:path>
                <a:path w="16510" h="15875">
                  <a:moveTo>
                    <a:pt x="16040" y="9829"/>
                  </a:moveTo>
                  <a:lnTo>
                    <a:pt x="12788" y="13703"/>
                  </a:lnTo>
                  <a:lnTo>
                    <a:pt x="8877" y="15138"/>
                  </a:lnTo>
                  <a:lnTo>
                    <a:pt x="8255" y="15405"/>
                  </a:lnTo>
                  <a:lnTo>
                    <a:pt x="7658" y="15595"/>
                  </a:lnTo>
                  <a:lnTo>
                    <a:pt x="7073" y="15722"/>
                  </a:lnTo>
                  <a:lnTo>
                    <a:pt x="10972" y="15773"/>
                  </a:lnTo>
                  <a:lnTo>
                    <a:pt x="14427" y="11950"/>
                  </a:lnTo>
                  <a:lnTo>
                    <a:pt x="16040" y="982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2" name="object 24">
              <a:extLst>
                <a:ext uri="{FF2B5EF4-FFF2-40B4-BE49-F238E27FC236}">
                  <a16:creationId xmlns:a16="http://schemas.microsoft.com/office/drawing/2014/main" xmlns="" id="{D3552C64-1139-28E3-92E7-6189A72BAFB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01646" y="666851"/>
              <a:ext cx="12280" cy="12776"/>
            </a:xfrm>
            <a:prstGeom prst="rect">
              <a:avLst/>
            </a:prstGeom>
          </p:spPr>
        </p:pic>
        <p:pic>
          <p:nvPicPr>
            <p:cNvPr id="63" name="object 25">
              <a:extLst>
                <a:ext uri="{FF2B5EF4-FFF2-40B4-BE49-F238E27FC236}">
                  <a16:creationId xmlns:a16="http://schemas.microsoft.com/office/drawing/2014/main" xmlns="" id="{0F89AB17-071C-6813-4291-8907B6A2378A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37415" y="610693"/>
              <a:ext cx="300641" cy="589058"/>
            </a:xfrm>
            <a:prstGeom prst="rect">
              <a:avLst/>
            </a:prstGeom>
          </p:spPr>
        </p:pic>
        <p:pic>
          <p:nvPicPr>
            <p:cNvPr id="64" name="object 26">
              <a:extLst>
                <a:ext uri="{FF2B5EF4-FFF2-40B4-BE49-F238E27FC236}">
                  <a16:creationId xmlns:a16="http://schemas.microsoft.com/office/drawing/2014/main" xmlns="" id="{7B755C44-24A4-2F1A-DEFA-BFE11D40B7F1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05722" y="1138300"/>
              <a:ext cx="6642" cy="2565"/>
            </a:xfrm>
            <a:prstGeom prst="rect">
              <a:avLst/>
            </a:prstGeom>
          </p:spPr>
        </p:pic>
        <p:pic>
          <p:nvPicPr>
            <p:cNvPr id="65" name="object 27">
              <a:extLst>
                <a:ext uri="{FF2B5EF4-FFF2-40B4-BE49-F238E27FC236}">
                  <a16:creationId xmlns:a16="http://schemas.microsoft.com/office/drawing/2014/main" xmlns="" id="{8327032A-DB51-7C9D-EFC4-9385B216F20B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53760" y="1083891"/>
              <a:ext cx="76104" cy="82643"/>
            </a:xfrm>
            <a:prstGeom prst="rect">
              <a:avLst/>
            </a:prstGeom>
          </p:spPr>
        </p:pic>
        <p:pic>
          <p:nvPicPr>
            <p:cNvPr id="66" name="object 28">
              <a:extLst>
                <a:ext uri="{FF2B5EF4-FFF2-40B4-BE49-F238E27FC236}">
                  <a16:creationId xmlns:a16="http://schemas.microsoft.com/office/drawing/2014/main" xmlns="" id="{B5047B7F-4A50-D8D3-FDD4-09CC6A68DF6D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91346" y="1137171"/>
              <a:ext cx="29248" cy="15773"/>
            </a:xfrm>
            <a:prstGeom prst="rect">
              <a:avLst/>
            </a:prstGeom>
          </p:spPr>
        </p:pic>
        <p:sp>
          <p:nvSpPr>
            <p:cNvPr id="67" name="object 29">
              <a:extLst>
                <a:ext uri="{FF2B5EF4-FFF2-40B4-BE49-F238E27FC236}">
                  <a16:creationId xmlns:a16="http://schemas.microsoft.com/office/drawing/2014/main" xmlns="" id="{5B908974-2305-AE19-CA41-B8561C41DC61}"/>
                </a:ext>
              </a:extLst>
            </p:cNvPr>
            <p:cNvSpPr/>
            <p:nvPr/>
          </p:nvSpPr>
          <p:spPr>
            <a:xfrm>
              <a:off x="2532797" y="546162"/>
              <a:ext cx="20955" cy="20320"/>
            </a:xfrm>
            <a:custGeom>
              <a:avLst/>
              <a:gdLst/>
              <a:ahLst/>
              <a:cxnLst/>
              <a:rect l="l" t="t" r="r" b="b"/>
              <a:pathLst>
                <a:path w="20955" h="20320">
                  <a:moveTo>
                    <a:pt x="16090" y="0"/>
                  </a:moveTo>
                  <a:lnTo>
                    <a:pt x="10363" y="0"/>
                  </a:lnTo>
                  <a:lnTo>
                    <a:pt x="4635" y="0"/>
                  </a:lnTo>
                  <a:lnTo>
                    <a:pt x="0" y="4533"/>
                  </a:lnTo>
                  <a:lnTo>
                    <a:pt x="0" y="15697"/>
                  </a:lnTo>
                  <a:lnTo>
                    <a:pt x="4635" y="20231"/>
                  </a:lnTo>
                  <a:lnTo>
                    <a:pt x="16090" y="20231"/>
                  </a:lnTo>
                  <a:lnTo>
                    <a:pt x="20726" y="15697"/>
                  </a:lnTo>
                  <a:lnTo>
                    <a:pt x="20726" y="4533"/>
                  </a:lnTo>
                  <a:lnTo>
                    <a:pt x="1609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object 30">
              <a:extLst>
                <a:ext uri="{FF2B5EF4-FFF2-40B4-BE49-F238E27FC236}">
                  <a16:creationId xmlns:a16="http://schemas.microsoft.com/office/drawing/2014/main" xmlns="" id="{3B4EA6B9-0C1D-5220-05CC-4393F95AFCE8}"/>
                </a:ext>
              </a:extLst>
            </p:cNvPr>
            <p:cNvSpPr/>
            <p:nvPr/>
          </p:nvSpPr>
          <p:spPr>
            <a:xfrm>
              <a:off x="2422779" y="551598"/>
              <a:ext cx="128905" cy="86995"/>
            </a:xfrm>
            <a:custGeom>
              <a:avLst/>
              <a:gdLst/>
              <a:ahLst/>
              <a:cxnLst/>
              <a:rect l="l" t="t" r="r" b="b"/>
              <a:pathLst>
                <a:path w="128905" h="86995">
                  <a:moveTo>
                    <a:pt x="9779" y="84848"/>
                  </a:moveTo>
                  <a:lnTo>
                    <a:pt x="6121" y="70827"/>
                  </a:lnTo>
                  <a:lnTo>
                    <a:pt x="4025" y="69240"/>
                  </a:lnTo>
                  <a:lnTo>
                    <a:pt x="1981" y="67500"/>
                  </a:lnTo>
                  <a:lnTo>
                    <a:pt x="0" y="65570"/>
                  </a:lnTo>
                  <a:lnTo>
                    <a:pt x="2451" y="82880"/>
                  </a:lnTo>
                  <a:lnTo>
                    <a:pt x="9779" y="84848"/>
                  </a:lnTo>
                  <a:close/>
                </a:path>
                <a:path w="128905" h="86995">
                  <a:moveTo>
                    <a:pt x="24650" y="86410"/>
                  </a:moveTo>
                  <a:lnTo>
                    <a:pt x="23406" y="84480"/>
                  </a:lnTo>
                  <a:lnTo>
                    <a:pt x="21894" y="82042"/>
                  </a:lnTo>
                  <a:lnTo>
                    <a:pt x="20256" y="79222"/>
                  </a:lnTo>
                  <a:lnTo>
                    <a:pt x="15798" y="77216"/>
                  </a:lnTo>
                  <a:lnTo>
                    <a:pt x="11290" y="74650"/>
                  </a:lnTo>
                  <a:lnTo>
                    <a:pt x="6959" y="71450"/>
                  </a:lnTo>
                  <a:lnTo>
                    <a:pt x="7823" y="73469"/>
                  </a:lnTo>
                  <a:lnTo>
                    <a:pt x="22682" y="86194"/>
                  </a:lnTo>
                  <a:lnTo>
                    <a:pt x="24650" y="86410"/>
                  </a:lnTo>
                  <a:close/>
                </a:path>
                <a:path w="128905" h="86995">
                  <a:moveTo>
                    <a:pt x="125171" y="2095"/>
                  </a:moveTo>
                  <a:lnTo>
                    <a:pt x="123024" y="0"/>
                  </a:lnTo>
                  <a:lnTo>
                    <a:pt x="120370" y="0"/>
                  </a:lnTo>
                  <a:lnTo>
                    <a:pt x="117716" y="0"/>
                  </a:lnTo>
                  <a:lnTo>
                    <a:pt x="115570" y="2095"/>
                  </a:lnTo>
                  <a:lnTo>
                    <a:pt x="115570" y="7277"/>
                  </a:lnTo>
                  <a:lnTo>
                    <a:pt x="117716" y="9372"/>
                  </a:lnTo>
                  <a:lnTo>
                    <a:pt x="123024" y="9372"/>
                  </a:lnTo>
                  <a:lnTo>
                    <a:pt x="125171" y="7277"/>
                  </a:lnTo>
                  <a:lnTo>
                    <a:pt x="125171" y="2095"/>
                  </a:lnTo>
                  <a:close/>
                </a:path>
                <a:path w="128905" h="86995">
                  <a:moveTo>
                    <a:pt x="128663" y="23241"/>
                  </a:moveTo>
                  <a:lnTo>
                    <a:pt x="126123" y="24320"/>
                  </a:lnTo>
                  <a:lnTo>
                    <a:pt x="123329" y="24917"/>
                  </a:lnTo>
                  <a:lnTo>
                    <a:pt x="117551" y="24917"/>
                  </a:lnTo>
                  <a:lnTo>
                    <a:pt x="114858" y="24371"/>
                  </a:lnTo>
                  <a:lnTo>
                    <a:pt x="112407" y="23368"/>
                  </a:lnTo>
                  <a:lnTo>
                    <a:pt x="112839" y="34937"/>
                  </a:lnTo>
                  <a:lnTo>
                    <a:pt x="113563" y="58127"/>
                  </a:lnTo>
                  <a:lnTo>
                    <a:pt x="115404" y="57962"/>
                  </a:lnTo>
                  <a:lnTo>
                    <a:pt x="115125" y="56908"/>
                  </a:lnTo>
                  <a:lnTo>
                    <a:pt x="115100" y="56781"/>
                  </a:lnTo>
                  <a:lnTo>
                    <a:pt x="114833" y="56908"/>
                  </a:lnTo>
                  <a:lnTo>
                    <a:pt x="115087" y="56743"/>
                  </a:lnTo>
                  <a:lnTo>
                    <a:pt x="120345" y="54406"/>
                  </a:lnTo>
                  <a:lnTo>
                    <a:pt x="125056" y="55943"/>
                  </a:lnTo>
                  <a:lnTo>
                    <a:pt x="126682" y="56629"/>
                  </a:lnTo>
                  <a:lnTo>
                    <a:pt x="126923" y="54406"/>
                  </a:lnTo>
                  <a:lnTo>
                    <a:pt x="127622" y="47929"/>
                  </a:lnTo>
                  <a:lnTo>
                    <a:pt x="128206" y="40068"/>
                  </a:lnTo>
                  <a:lnTo>
                    <a:pt x="128536" y="32131"/>
                  </a:lnTo>
                  <a:lnTo>
                    <a:pt x="128638" y="24917"/>
                  </a:lnTo>
                  <a:lnTo>
                    <a:pt x="128663" y="23241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object 31">
              <a:extLst>
                <a:ext uri="{FF2B5EF4-FFF2-40B4-BE49-F238E27FC236}">
                  <a16:creationId xmlns:a16="http://schemas.microsoft.com/office/drawing/2014/main" xmlns="" id="{29599B90-AD0E-CB89-6289-1B2DA3B2CC9A}"/>
                </a:ext>
              </a:extLst>
            </p:cNvPr>
            <p:cNvSpPr/>
            <p:nvPr/>
          </p:nvSpPr>
          <p:spPr>
            <a:xfrm>
              <a:off x="2539644" y="579589"/>
              <a:ext cx="8255" cy="19685"/>
            </a:xfrm>
            <a:custGeom>
              <a:avLst/>
              <a:gdLst/>
              <a:ahLst/>
              <a:cxnLst/>
              <a:rect l="l" t="t" r="r" b="b"/>
              <a:pathLst>
                <a:path w="8255" h="19684">
                  <a:moveTo>
                    <a:pt x="7531" y="5448"/>
                  </a:moveTo>
                  <a:lnTo>
                    <a:pt x="6858" y="4419"/>
                  </a:lnTo>
                  <a:lnTo>
                    <a:pt x="7264" y="3098"/>
                  </a:lnTo>
                  <a:lnTo>
                    <a:pt x="6794" y="1689"/>
                  </a:lnTo>
                  <a:lnTo>
                    <a:pt x="4076" y="0"/>
                  </a:lnTo>
                  <a:lnTo>
                    <a:pt x="1955" y="495"/>
                  </a:lnTo>
                  <a:lnTo>
                    <a:pt x="25" y="3175"/>
                  </a:lnTo>
                  <a:lnTo>
                    <a:pt x="0" y="4597"/>
                  </a:lnTo>
                  <a:lnTo>
                    <a:pt x="673" y="5626"/>
                  </a:lnTo>
                  <a:lnTo>
                    <a:pt x="266" y="6946"/>
                  </a:lnTo>
                  <a:lnTo>
                    <a:pt x="736" y="8356"/>
                  </a:lnTo>
                  <a:lnTo>
                    <a:pt x="2082" y="9194"/>
                  </a:lnTo>
                  <a:lnTo>
                    <a:pt x="2400" y="9334"/>
                  </a:lnTo>
                  <a:lnTo>
                    <a:pt x="3289" y="8953"/>
                  </a:lnTo>
                  <a:lnTo>
                    <a:pt x="4305" y="8902"/>
                  </a:lnTo>
                  <a:lnTo>
                    <a:pt x="5194" y="9245"/>
                  </a:lnTo>
                  <a:lnTo>
                    <a:pt x="5765" y="8978"/>
                  </a:lnTo>
                  <a:lnTo>
                    <a:pt x="6286" y="8559"/>
                  </a:lnTo>
                  <a:lnTo>
                    <a:pt x="7505" y="6870"/>
                  </a:lnTo>
                  <a:lnTo>
                    <a:pt x="7531" y="5448"/>
                  </a:lnTo>
                  <a:close/>
                </a:path>
                <a:path w="8255" h="19684">
                  <a:moveTo>
                    <a:pt x="8255" y="15976"/>
                  </a:moveTo>
                  <a:lnTo>
                    <a:pt x="8140" y="14224"/>
                  </a:lnTo>
                  <a:lnTo>
                    <a:pt x="7086" y="13131"/>
                  </a:lnTo>
                  <a:lnTo>
                    <a:pt x="6972" y="13512"/>
                  </a:lnTo>
                  <a:lnTo>
                    <a:pt x="6794" y="13893"/>
                  </a:lnTo>
                  <a:lnTo>
                    <a:pt x="5384" y="15862"/>
                  </a:lnTo>
                  <a:lnTo>
                    <a:pt x="3149" y="16370"/>
                  </a:lnTo>
                  <a:lnTo>
                    <a:pt x="1320" y="15240"/>
                  </a:lnTo>
                  <a:lnTo>
                    <a:pt x="1117" y="15074"/>
                  </a:lnTo>
                  <a:lnTo>
                    <a:pt x="939" y="14884"/>
                  </a:lnTo>
                  <a:lnTo>
                    <a:pt x="533" y="16256"/>
                  </a:lnTo>
                  <a:lnTo>
                    <a:pt x="1028" y="17729"/>
                  </a:lnTo>
                  <a:lnTo>
                    <a:pt x="3873" y="19481"/>
                  </a:lnTo>
                  <a:lnTo>
                    <a:pt x="6096" y="18973"/>
                  </a:lnTo>
                  <a:lnTo>
                    <a:pt x="8255" y="15976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0" name="object 32">
              <a:extLst>
                <a:ext uri="{FF2B5EF4-FFF2-40B4-BE49-F238E27FC236}">
                  <a16:creationId xmlns:a16="http://schemas.microsoft.com/office/drawing/2014/main" xmlns="" id="{C0761E03-75D8-D6A6-8D00-584FE44B48D6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28689" y="696067"/>
              <a:ext cx="477389" cy="471623"/>
            </a:xfrm>
            <a:prstGeom prst="rect">
              <a:avLst/>
            </a:prstGeom>
          </p:spPr>
        </p:pic>
        <p:sp>
          <p:nvSpPr>
            <p:cNvPr id="71" name="object 33">
              <a:extLst>
                <a:ext uri="{FF2B5EF4-FFF2-40B4-BE49-F238E27FC236}">
                  <a16:creationId xmlns:a16="http://schemas.microsoft.com/office/drawing/2014/main" xmlns="" id="{096F8F6A-F2C2-C0FF-D925-164007B8301E}"/>
                </a:ext>
              </a:extLst>
            </p:cNvPr>
            <p:cNvSpPr/>
            <p:nvPr/>
          </p:nvSpPr>
          <p:spPr>
            <a:xfrm>
              <a:off x="2539250" y="588111"/>
              <a:ext cx="8890" cy="19685"/>
            </a:xfrm>
            <a:custGeom>
              <a:avLst/>
              <a:gdLst/>
              <a:ahLst/>
              <a:cxnLst/>
              <a:rect l="l" t="t" r="r" b="b"/>
              <a:pathLst>
                <a:path w="8889" h="19684">
                  <a:moveTo>
                    <a:pt x="8089" y="4089"/>
                  </a:moveTo>
                  <a:lnTo>
                    <a:pt x="7747" y="1981"/>
                  </a:lnTo>
                  <a:lnTo>
                    <a:pt x="6146" y="990"/>
                  </a:lnTo>
                  <a:lnTo>
                    <a:pt x="4546" y="0"/>
                  </a:lnTo>
                  <a:lnTo>
                    <a:pt x="2311" y="508"/>
                  </a:lnTo>
                  <a:lnTo>
                    <a:pt x="0" y="3746"/>
                  </a:lnTo>
                  <a:lnTo>
                    <a:pt x="342" y="5867"/>
                  </a:lnTo>
                  <a:lnTo>
                    <a:pt x="3543" y="7835"/>
                  </a:lnTo>
                  <a:lnTo>
                    <a:pt x="5778" y="7327"/>
                  </a:lnTo>
                  <a:lnTo>
                    <a:pt x="8089" y="4089"/>
                  </a:lnTo>
                  <a:close/>
                </a:path>
                <a:path w="8889" h="19684">
                  <a:moveTo>
                    <a:pt x="8356" y="16090"/>
                  </a:moveTo>
                  <a:lnTo>
                    <a:pt x="7696" y="14960"/>
                  </a:lnTo>
                  <a:lnTo>
                    <a:pt x="8064" y="13550"/>
                  </a:lnTo>
                  <a:lnTo>
                    <a:pt x="7543" y="12065"/>
                  </a:lnTo>
                  <a:lnTo>
                    <a:pt x="4597" y="10236"/>
                  </a:lnTo>
                  <a:lnTo>
                    <a:pt x="2247" y="10769"/>
                  </a:lnTo>
                  <a:lnTo>
                    <a:pt x="152" y="13690"/>
                  </a:lnTo>
                  <a:lnTo>
                    <a:pt x="101" y="15189"/>
                  </a:lnTo>
                  <a:lnTo>
                    <a:pt x="762" y="16306"/>
                  </a:lnTo>
                  <a:lnTo>
                    <a:pt x="482" y="17399"/>
                  </a:lnTo>
                  <a:lnTo>
                    <a:pt x="723" y="18542"/>
                  </a:lnTo>
                  <a:lnTo>
                    <a:pt x="1435" y="19367"/>
                  </a:lnTo>
                  <a:lnTo>
                    <a:pt x="3594" y="18884"/>
                  </a:lnTo>
                  <a:lnTo>
                    <a:pt x="5537" y="18961"/>
                  </a:lnTo>
                  <a:lnTo>
                    <a:pt x="7086" y="19227"/>
                  </a:lnTo>
                  <a:lnTo>
                    <a:pt x="7366" y="18884"/>
                  </a:lnTo>
                  <a:lnTo>
                    <a:pt x="8305" y="17576"/>
                  </a:lnTo>
                  <a:lnTo>
                    <a:pt x="8356" y="16306"/>
                  </a:lnTo>
                  <a:lnTo>
                    <a:pt x="8356" y="1609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2" name="object 34">
            <a:extLst>
              <a:ext uri="{FF2B5EF4-FFF2-40B4-BE49-F238E27FC236}">
                <a16:creationId xmlns:a16="http://schemas.microsoft.com/office/drawing/2014/main" xmlns="" id="{557AAE29-8554-943A-F4C2-0FE574F12907}"/>
              </a:ext>
            </a:extLst>
          </p:cNvPr>
          <p:cNvSpPr txBox="1"/>
          <p:nvPr/>
        </p:nvSpPr>
        <p:spPr>
          <a:xfrm>
            <a:off x="5147403" y="427196"/>
            <a:ext cx="2285697" cy="452047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225"/>
              </a:spcBef>
            </a:pPr>
            <a:r>
              <a:rPr sz="12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</a:t>
            </a:r>
            <a:r>
              <a:rPr sz="1200" spc="135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экономического </a:t>
            </a:r>
            <a:r>
              <a:rPr sz="12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</a:t>
            </a:r>
            <a:r>
              <a:rPr sz="1200" spc="5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200" spc="5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инвестиций </a:t>
            </a:r>
            <a:r>
              <a:rPr sz="12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Самарской</a:t>
            </a:r>
            <a:r>
              <a:rPr sz="1200" spc="105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840507D0-0853-4DA8-F552-148578F8B3C8}"/>
              </a:ext>
            </a:extLst>
          </p:cNvPr>
          <p:cNvGrpSpPr/>
          <p:nvPr/>
        </p:nvGrpSpPr>
        <p:grpSpPr>
          <a:xfrm>
            <a:off x="6472222" y="4491498"/>
            <a:ext cx="1737606" cy="1735958"/>
            <a:chOff x="1363840" y="5010746"/>
            <a:chExt cx="1083513" cy="1082485"/>
          </a:xfrm>
        </p:grpSpPr>
        <p:grpSp>
          <p:nvGrpSpPr>
            <p:cNvPr id="3" name="object 106">
              <a:extLst>
                <a:ext uri="{FF2B5EF4-FFF2-40B4-BE49-F238E27FC236}">
                  <a16:creationId xmlns:a16="http://schemas.microsoft.com/office/drawing/2014/main" xmlns="" id="{6079DF60-20AA-79B5-7E3D-F1A297CB726C}"/>
                </a:ext>
              </a:extLst>
            </p:cNvPr>
            <p:cNvGrpSpPr/>
            <p:nvPr/>
          </p:nvGrpSpPr>
          <p:grpSpPr>
            <a:xfrm>
              <a:off x="1363840" y="5010746"/>
              <a:ext cx="953135" cy="1082040"/>
              <a:chOff x="1363840" y="5010746"/>
              <a:chExt cx="953135" cy="1082040"/>
            </a:xfrm>
          </p:grpSpPr>
          <p:sp>
            <p:nvSpPr>
              <p:cNvPr id="18" name="object 107">
                <a:extLst>
                  <a:ext uri="{FF2B5EF4-FFF2-40B4-BE49-F238E27FC236}">
                    <a16:creationId xmlns:a16="http://schemas.microsoft.com/office/drawing/2014/main" xmlns="" id="{93427ABB-A059-116C-F21A-A4669703ED71}"/>
                  </a:ext>
                </a:extLst>
              </p:cNvPr>
              <p:cNvSpPr/>
              <p:nvPr/>
            </p:nvSpPr>
            <p:spPr>
              <a:xfrm>
                <a:off x="1363840" y="5010746"/>
                <a:ext cx="476884" cy="1082040"/>
              </a:xfrm>
              <a:custGeom>
                <a:avLst/>
                <a:gdLst/>
                <a:ahLst/>
                <a:cxnLst/>
                <a:rect l="l" t="t" r="r" b="b"/>
                <a:pathLst>
                  <a:path w="476885" h="1082039">
                    <a:moveTo>
                      <a:pt x="129959" y="476059"/>
                    </a:moveTo>
                    <a:lnTo>
                      <a:pt x="86639" y="476059"/>
                    </a:lnTo>
                    <a:lnTo>
                      <a:pt x="86639" y="432777"/>
                    </a:lnTo>
                    <a:lnTo>
                      <a:pt x="43319" y="432777"/>
                    </a:lnTo>
                    <a:lnTo>
                      <a:pt x="43319" y="476059"/>
                    </a:lnTo>
                    <a:lnTo>
                      <a:pt x="0" y="476059"/>
                    </a:lnTo>
                    <a:lnTo>
                      <a:pt x="0" y="649173"/>
                    </a:lnTo>
                    <a:lnTo>
                      <a:pt x="43319" y="649173"/>
                    </a:lnTo>
                    <a:lnTo>
                      <a:pt x="43319" y="605891"/>
                    </a:lnTo>
                    <a:lnTo>
                      <a:pt x="86639" y="605891"/>
                    </a:lnTo>
                    <a:lnTo>
                      <a:pt x="86639" y="562610"/>
                    </a:lnTo>
                    <a:lnTo>
                      <a:pt x="129959" y="562610"/>
                    </a:lnTo>
                    <a:lnTo>
                      <a:pt x="129959" y="476059"/>
                    </a:lnTo>
                    <a:close/>
                  </a:path>
                  <a:path w="476885" h="1082039">
                    <a:moveTo>
                      <a:pt x="173278" y="432777"/>
                    </a:moveTo>
                    <a:lnTo>
                      <a:pt x="129959" y="432777"/>
                    </a:lnTo>
                    <a:lnTo>
                      <a:pt x="129959" y="476059"/>
                    </a:lnTo>
                    <a:lnTo>
                      <a:pt x="173278" y="476059"/>
                    </a:lnTo>
                    <a:lnTo>
                      <a:pt x="173278" y="432777"/>
                    </a:lnTo>
                    <a:close/>
                  </a:path>
                  <a:path w="476885" h="1082039">
                    <a:moveTo>
                      <a:pt x="173278" y="346227"/>
                    </a:moveTo>
                    <a:lnTo>
                      <a:pt x="129959" y="346227"/>
                    </a:lnTo>
                    <a:lnTo>
                      <a:pt x="86639" y="346227"/>
                    </a:lnTo>
                    <a:lnTo>
                      <a:pt x="43319" y="346227"/>
                    </a:lnTo>
                    <a:lnTo>
                      <a:pt x="0" y="346227"/>
                    </a:lnTo>
                    <a:lnTo>
                      <a:pt x="0" y="432777"/>
                    </a:lnTo>
                    <a:lnTo>
                      <a:pt x="43319" y="432777"/>
                    </a:lnTo>
                    <a:lnTo>
                      <a:pt x="43319" y="389509"/>
                    </a:lnTo>
                    <a:lnTo>
                      <a:pt x="86639" y="389509"/>
                    </a:lnTo>
                    <a:lnTo>
                      <a:pt x="86639" y="432777"/>
                    </a:lnTo>
                    <a:lnTo>
                      <a:pt x="129959" y="432777"/>
                    </a:lnTo>
                    <a:lnTo>
                      <a:pt x="129959" y="389509"/>
                    </a:lnTo>
                    <a:lnTo>
                      <a:pt x="173278" y="389509"/>
                    </a:lnTo>
                    <a:lnTo>
                      <a:pt x="173278" y="346227"/>
                    </a:lnTo>
                    <a:close/>
                  </a:path>
                  <a:path w="476885" h="1082039">
                    <a:moveTo>
                      <a:pt x="216598" y="865555"/>
                    </a:moveTo>
                    <a:lnTo>
                      <a:pt x="173278" y="865555"/>
                    </a:lnTo>
                    <a:lnTo>
                      <a:pt x="129959" y="865555"/>
                    </a:lnTo>
                    <a:lnTo>
                      <a:pt x="86639" y="865555"/>
                    </a:lnTo>
                    <a:lnTo>
                      <a:pt x="86639" y="995387"/>
                    </a:lnTo>
                    <a:lnTo>
                      <a:pt x="129959" y="995387"/>
                    </a:lnTo>
                    <a:lnTo>
                      <a:pt x="173278" y="995387"/>
                    </a:lnTo>
                    <a:lnTo>
                      <a:pt x="216598" y="995387"/>
                    </a:lnTo>
                    <a:lnTo>
                      <a:pt x="216598" y="865555"/>
                    </a:lnTo>
                    <a:close/>
                  </a:path>
                  <a:path w="476885" h="1082039">
                    <a:moveTo>
                      <a:pt x="216598" y="519341"/>
                    </a:moveTo>
                    <a:lnTo>
                      <a:pt x="173278" y="519341"/>
                    </a:lnTo>
                    <a:lnTo>
                      <a:pt x="173278" y="562610"/>
                    </a:lnTo>
                    <a:lnTo>
                      <a:pt x="129959" y="562610"/>
                    </a:lnTo>
                    <a:lnTo>
                      <a:pt x="129959" y="605891"/>
                    </a:lnTo>
                    <a:lnTo>
                      <a:pt x="173278" y="605891"/>
                    </a:lnTo>
                    <a:lnTo>
                      <a:pt x="216598" y="605891"/>
                    </a:lnTo>
                    <a:lnTo>
                      <a:pt x="216598" y="519341"/>
                    </a:lnTo>
                    <a:close/>
                  </a:path>
                  <a:path w="476885" h="1082039">
                    <a:moveTo>
                      <a:pt x="216598" y="86563"/>
                    </a:moveTo>
                    <a:lnTo>
                      <a:pt x="173278" y="86563"/>
                    </a:lnTo>
                    <a:lnTo>
                      <a:pt x="129959" y="86563"/>
                    </a:lnTo>
                    <a:lnTo>
                      <a:pt x="86639" y="86563"/>
                    </a:lnTo>
                    <a:lnTo>
                      <a:pt x="86639" y="216408"/>
                    </a:lnTo>
                    <a:lnTo>
                      <a:pt x="129959" y="216408"/>
                    </a:lnTo>
                    <a:lnTo>
                      <a:pt x="173278" y="216408"/>
                    </a:lnTo>
                    <a:lnTo>
                      <a:pt x="216598" y="216408"/>
                    </a:lnTo>
                    <a:lnTo>
                      <a:pt x="216598" y="86563"/>
                    </a:lnTo>
                    <a:close/>
                  </a:path>
                  <a:path w="476885" h="1082039">
                    <a:moveTo>
                      <a:pt x="259918" y="476059"/>
                    </a:moveTo>
                    <a:lnTo>
                      <a:pt x="216598" y="476059"/>
                    </a:lnTo>
                    <a:lnTo>
                      <a:pt x="216598" y="519341"/>
                    </a:lnTo>
                    <a:lnTo>
                      <a:pt x="259918" y="519341"/>
                    </a:lnTo>
                    <a:lnTo>
                      <a:pt x="259918" y="476059"/>
                    </a:lnTo>
                    <a:close/>
                  </a:path>
                  <a:path w="476885" h="1082039">
                    <a:moveTo>
                      <a:pt x="303237" y="779005"/>
                    </a:moveTo>
                    <a:lnTo>
                      <a:pt x="259918" y="779005"/>
                    </a:lnTo>
                    <a:lnTo>
                      <a:pt x="259918" y="822286"/>
                    </a:lnTo>
                    <a:lnTo>
                      <a:pt x="259918" y="1038669"/>
                    </a:lnTo>
                    <a:lnTo>
                      <a:pt x="43319" y="1038669"/>
                    </a:lnTo>
                    <a:lnTo>
                      <a:pt x="43319" y="822286"/>
                    </a:lnTo>
                    <a:lnTo>
                      <a:pt x="259918" y="822286"/>
                    </a:lnTo>
                    <a:lnTo>
                      <a:pt x="259918" y="779005"/>
                    </a:lnTo>
                    <a:lnTo>
                      <a:pt x="0" y="779005"/>
                    </a:lnTo>
                    <a:lnTo>
                      <a:pt x="0" y="1081951"/>
                    </a:lnTo>
                    <a:lnTo>
                      <a:pt x="303237" y="1081951"/>
                    </a:lnTo>
                    <a:lnTo>
                      <a:pt x="303237" y="779005"/>
                    </a:lnTo>
                    <a:close/>
                  </a:path>
                  <a:path w="476885" h="1082039">
                    <a:moveTo>
                      <a:pt x="303237" y="692442"/>
                    </a:moveTo>
                    <a:lnTo>
                      <a:pt x="259918" y="692442"/>
                    </a:lnTo>
                    <a:lnTo>
                      <a:pt x="259918" y="649173"/>
                    </a:lnTo>
                    <a:lnTo>
                      <a:pt x="216598" y="649173"/>
                    </a:lnTo>
                    <a:lnTo>
                      <a:pt x="216598" y="692442"/>
                    </a:lnTo>
                    <a:lnTo>
                      <a:pt x="173278" y="692442"/>
                    </a:lnTo>
                    <a:lnTo>
                      <a:pt x="173278" y="649173"/>
                    </a:lnTo>
                    <a:lnTo>
                      <a:pt x="129959" y="649173"/>
                    </a:lnTo>
                    <a:lnTo>
                      <a:pt x="129959" y="605891"/>
                    </a:lnTo>
                    <a:lnTo>
                      <a:pt x="86639" y="605891"/>
                    </a:lnTo>
                    <a:lnTo>
                      <a:pt x="86639" y="649173"/>
                    </a:lnTo>
                    <a:lnTo>
                      <a:pt x="43319" y="649173"/>
                    </a:lnTo>
                    <a:lnTo>
                      <a:pt x="43319" y="692442"/>
                    </a:lnTo>
                    <a:lnTo>
                      <a:pt x="0" y="692442"/>
                    </a:lnTo>
                    <a:lnTo>
                      <a:pt x="0" y="735723"/>
                    </a:lnTo>
                    <a:lnTo>
                      <a:pt x="216598" y="735723"/>
                    </a:lnTo>
                    <a:lnTo>
                      <a:pt x="216598" y="692454"/>
                    </a:lnTo>
                    <a:lnTo>
                      <a:pt x="259918" y="692454"/>
                    </a:lnTo>
                    <a:lnTo>
                      <a:pt x="259918" y="735723"/>
                    </a:lnTo>
                    <a:lnTo>
                      <a:pt x="303237" y="735723"/>
                    </a:lnTo>
                    <a:lnTo>
                      <a:pt x="303237" y="692442"/>
                    </a:lnTo>
                    <a:close/>
                  </a:path>
                  <a:path w="476885" h="1082039">
                    <a:moveTo>
                      <a:pt x="303237" y="605891"/>
                    </a:moveTo>
                    <a:lnTo>
                      <a:pt x="259918" y="605891"/>
                    </a:lnTo>
                    <a:lnTo>
                      <a:pt x="259918" y="649173"/>
                    </a:lnTo>
                    <a:lnTo>
                      <a:pt x="303237" y="649173"/>
                    </a:lnTo>
                    <a:lnTo>
                      <a:pt x="303237" y="605891"/>
                    </a:lnTo>
                    <a:close/>
                  </a:path>
                  <a:path w="476885" h="1082039">
                    <a:moveTo>
                      <a:pt x="303237" y="519341"/>
                    </a:moveTo>
                    <a:lnTo>
                      <a:pt x="259918" y="519341"/>
                    </a:lnTo>
                    <a:lnTo>
                      <a:pt x="259918" y="562622"/>
                    </a:lnTo>
                    <a:lnTo>
                      <a:pt x="303237" y="562622"/>
                    </a:lnTo>
                    <a:lnTo>
                      <a:pt x="303237" y="519341"/>
                    </a:lnTo>
                    <a:close/>
                  </a:path>
                  <a:path w="476885" h="1082039">
                    <a:moveTo>
                      <a:pt x="303237" y="432777"/>
                    </a:moveTo>
                    <a:lnTo>
                      <a:pt x="259918" y="432777"/>
                    </a:lnTo>
                    <a:lnTo>
                      <a:pt x="259918" y="389509"/>
                    </a:lnTo>
                    <a:lnTo>
                      <a:pt x="216598" y="389509"/>
                    </a:lnTo>
                    <a:lnTo>
                      <a:pt x="216598" y="432790"/>
                    </a:lnTo>
                    <a:lnTo>
                      <a:pt x="259918" y="432790"/>
                    </a:lnTo>
                    <a:lnTo>
                      <a:pt x="259918" y="476059"/>
                    </a:lnTo>
                    <a:lnTo>
                      <a:pt x="303237" y="476059"/>
                    </a:lnTo>
                    <a:lnTo>
                      <a:pt x="303237" y="432777"/>
                    </a:lnTo>
                    <a:close/>
                  </a:path>
                  <a:path w="476885" h="1082039">
                    <a:moveTo>
                      <a:pt x="303237" y="346227"/>
                    </a:moveTo>
                    <a:lnTo>
                      <a:pt x="259918" y="346227"/>
                    </a:lnTo>
                    <a:lnTo>
                      <a:pt x="259918" y="389509"/>
                    </a:lnTo>
                    <a:lnTo>
                      <a:pt x="303237" y="389509"/>
                    </a:lnTo>
                    <a:lnTo>
                      <a:pt x="303237" y="346227"/>
                    </a:lnTo>
                    <a:close/>
                  </a:path>
                  <a:path w="476885" h="1082039">
                    <a:moveTo>
                      <a:pt x="303237" y="0"/>
                    </a:moveTo>
                    <a:lnTo>
                      <a:pt x="259918" y="0"/>
                    </a:lnTo>
                    <a:lnTo>
                      <a:pt x="259918" y="43281"/>
                    </a:lnTo>
                    <a:lnTo>
                      <a:pt x="259918" y="259664"/>
                    </a:lnTo>
                    <a:lnTo>
                      <a:pt x="43319" y="259664"/>
                    </a:lnTo>
                    <a:lnTo>
                      <a:pt x="43319" y="43281"/>
                    </a:lnTo>
                    <a:lnTo>
                      <a:pt x="259918" y="43281"/>
                    </a:lnTo>
                    <a:lnTo>
                      <a:pt x="259918" y="0"/>
                    </a:lnTo>
                    <a:lnTo>
                      <a:pt x="0" y="0"/>
                    </a:lnTo>
                    <a:lnTo>
                      <a:pt x="0" y="302945"/>
                    </a:lnTo>
                    <a:lnTo>
                      <a:pt x="303237" y="302945"/>
                    </a:lnTo>
                    <a:lnTo>
                      <a:pt x="303237" y="0"/>
                    </a:lnTo>
                    <a:close/>
                  </a:path>
                  <a:path w="476885" h="1082039">
                    <a:moveTo>
                      <a:pt x="346570" y="605891"/>
                    </a:moveTo>
                    <a:lnTo>
                      <a:pt x="303250" y="605891"/>
                    </a:lnTo>
                    <a:lnTo>
                      <a:pt x="303250" y="649173"/>
                    </a:lnTo>
                    <a:lnTo>
                      <a:pt x="346570" y="649173"/>
                    </a:lnTo>
                    <a:lnTo>
                      <a:pt x="346570" y="605891"/>
                    </a:lnTo>
                    <a:close/>
                  </a:path>
                  <a:path w="476885" h="1082039">
                    <a:moveTo>
                      <a:pt x="389890" y="735723"/>
                    </a:moveTo>
                    <a:lnTo>
                      <a:pt x="346570" y="735723"/>
                    </a:lnTo>
                    <a:lnTo>
                      <a:pt x="346570" y="779005"/>
                    </a:lnTo>
                    <a:lnTo>
                      <a:pt x="389890" y="779005"/>
                    </a:lnTo>
                    <a:lnTo>
                      <a:pt x="389890" y="735723"/>
                    </a:lnTo>
                    <a:close/>
                  </a:path>
                  <a:path w="476885" h="1082039">
                    <a:moveTo>
                      <a:pt x="389890" y="259664"/>
                    </a:moveTo>
                    <a:lnTo>
                      <a:pt x="346570" y="259664"/>
                    </a:lnTo>
                    <a:lnTo>
                      <a:pt x="346570" y="302945"/>
                    </a:lnTo>
                    <a:lnTo>
                      <a:pt x="389890" y="302945"/>
                    </a:lnTo>
                    <a:lnTo>
                      <a:pt x="389890" y="259664"/>
                    </a:lnTo>
                    <a:close/>
                  </a:path>
                  <a:path w="476885" h="1082039">
                    <a:moveTo>
                      <a:pt x="389890" y="0"/>
                    </a:moveTo>
                    <a:lnTo>
                      <a:pt x="346570" y="0"/>
                    </a:lnTo>
                    <a:lnTo>
                      <a:pt x="346570" y="43281"/>
                    </a:lnTo>
                    <a:lnTo>
                      <a:pt x="389890" y="43281"/>
                    </a:lnTo>
                    <a:lnTo>
                      <a:pt x="389890" y="0"/>
                    </a:lnTo>
                    <a:close/>
                  </a:path>
                  <a:path w="476885" h="1082039">
                    <a:moveTo>
                      <a:pt x="433209" y="952119"/>
                    </a:moveTo>
                    <a:lnTo>
                      <a:pt x="389890" y="952119"/>
                    </a:lnTo>
                    <a:lnTo>
                      <a:pt x="389890" y="908837"/>
                    </a:lnTo>
                    <a:lnTo>
                      <a:pt x="346570" y="908837"/>
                    </a:lnTo>
                    <a:lnTo>
                      <a:pt x="346570" y="1081951"/>
                    </a:lnTo>
                    <a:lnTo>
                      <a:pt x="389890" y="1081951"/>
                    </a:lnTo>
                    <a:lnTo>
                      <a:pt x="433209" y="1081951"/>
                    </a:lnTo>
                    <a:lnTo>
                      <a:pt x="433209" y="952119"/>
                    </a:lnTo>
                    <a:close/>
                  </a:path>
                  <a:path w="476885" h="1082039">
                    <a:moveTo>
                      <a:pt x="433209" y="865555"/>
                    </a:moveTo>
                    <a:lnTo>
                      <a:pt x="389890" y="865555"/>
                    </a:lnTo>
                    <a:lnTo>
                      <a:pt x="389890" y="908837"/>
                    </a:lnTo>
                    <a:lnTo>
                      <a:pt x="433209" y="908837"/>
                    </a:lnTo>
                    <a:lnTo>
                      <a:pt x="433209" y="865555"/>
                    </a:lnTo>
                    <a:close/>
                  </a:path>
                  <a:path w="476885" h="1082039">
                    <a:moveTo>
                      <a:pt x="433209" y="605891"/>
                    </a:moveTo>
                    <a:lnTo>
                      <a:pt x="389890" y="605891"/>
                    </a:lnTo>
                    <a:lnTo>
                      <a:pt x="389890" y="649173"/>
                    </a:lnTo>
                    <a:lnTo>
                      <a:pt x="346570" y="649173"/>
                    </a:lnTo>
                    <a:lnTo>
                      <a:pt x="346570" y="692454"/>
                    </a:lnTo>
                    <a:lnTo>
                      <a:pt x="389890" y="692454"/>
                    </a:lnTo>
                    <a:lnTo>
                      <a:pt x="433209" y="692442"/>
                    </a:lnTo>
                    <a:lnTo>
                      <a:pt x="433209" y="605891"/>
                    </a:lnTo>
                    <a:close/>
                  </a:path>
                  <a:path w="476885" h="1082039">
                    <a:moveTo>
                      <a:pt x="476529" y="692442"/>
                    </a:moveTo>
                    <a:lnTo>
                      <a:pt x="433209" y="692442"/>
                    </a:lnTo>
                    <a:lnTo>
                      <a:pt x="433209" y="865555"/>
                    </a:lnTo>
                    <a:lnTo>
                      <a:pt x="476529" y="865555"/>
                    </a:lnTo>
                    <a:lnTo>
                      <a:pt x="476529" y="692442"/>
                    </a:lnTo>
                    <a:close/>
                  </a:path>
                  <a:path w="476885" h="1082039">
                    <a:moveTo>
                      <a:pt x="476529" y="216408"/>
                    </a:moveTo>
                    <a:lnTo>
                      <a:pt x="433209" y="216408"/>
                    </a:lnTo>
                    <a:lnTo>
                      <a:pt x="433209" y="432777"/>
                    </a:lnTo>
                    <a:lnTo>
                      <a:pt x="389890" y="432777"/>
                    </a:lnTo>
                    <a:lnTo>
                      <a:pt x="389890" y="476059"/>
                    </a:lnTo>
                    <a:lnTo>
                      <a:pt x="389890" y="519341"/>
                    </a:lnTo>
                    <a:lnTo>
                      <a:pt x="346570" y="519341"/>
                    </a:lnTo>
                    <a:lnTo>
                      <a:pt x="346570" y="476059"/>
                    </a:lnTo>
                    <a:lnTo>
                      <a:pt x="389890" y="476059"/>
                    </a:lnTo>
                    <a:lnTo>
                      <a:pt x="389890" y="432777"/>
                    </a:lnTo>
                    <a:lnTo>
                      <a:pt x="389890" y="346227"/>
                    </a:lnTo>
                    <a:lnTo>
                      <a:pt x="346570" y="346227"/>
                    </a:lnTo>
                    <a:lnTo>
                      <a:pt x="346570" y="432777"/>
                    </a:lnTo>
                    <a:lnTo>
                      <a:pt x="303250" y="432777"/>
                    </a:lnTo>
                    <a:lnTo>
                      <a:pt x="303250" y="562610"/>
                    </a:lnTo>
                    <a:lnTo>
                      <a:pt x="346570" y="562610"/>
                    </a:lnTo>
                    <a:lnTo>
                      <a:pt x="346570" y="605891"/>
                    </a:lnTo>
                    <a:lnTo>
                      <a:pt x="389890" y="605891"/>
                    </a:lnTo>
                    <a:lnTo>
                      <a:pt x="389890" y="562610"/>
                    </a:lnTo>
                    <a:lnTo>
                      <a:pt x="433209" y="562610"/>
                    </a:lnTo>
                    <a:lnTo>
                      <a:pt x="476529" y="562635"/>
                    </a:lnTo>
                    <a:lnTo>
                      <a:pt x="476529" y="216408"/>
                    </a:lnTo>
                    <a:close/>
                  </a:path>
                  <a:path w="476885" h="1082039">
                    <a:moveTo>
                      <a:pt x="476529" y="0"/>
                    </a:moveTo>
                    <a:lnTo>
                      <a:pt x="433209" y="0"/>
                    </a:lnTo>
                    <a:lnTo>
                      <a:pt x="433209" y="43281"/>
                    </a:lnTo>
                    <a:lnTo>
                      <a:pt x="389890" y="43281"/>
                    </a:lnTo>
                    <a:lnTo>
                      <a:pt x="389890" y="86563"/>
                    </a:lnTo>
                    <a:lnTo>
                      <a:pt x="346570" y="86563"/>
                    </a:lnTo>
                    <a:lnTo>
                      <a:pt x="346570" y="216408"/>
                    </a:lnTo>
                    <a:lnTo>
                      <a:pt x="389890" y="216408"/>
                    </a:lnTo>
                    <a:lnTo>
                      <a:pt x="389890" y="173126"/>
                    </a:lnTo>
                    <a:lnTo>
                      <a:pt x="433209" y="173126"/>
                    </a:lnTo>
                    <a:lnTo>
                      <a:pt x="476529" y="173113"/>
                    </a:lnTo>
                    <a:lnTo>
                      <a:pt x="476529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object 108">
                <a:extLst>
                  <a:ext uri="{FF2B5EF4-FFF2-40B4-BE49-F238E27FC236}">
                    <a16:creationId xmlns:a16="http://schemas.microsoft.com/office/drawing/2014/main" xmlns="" id="{13C507B0-3F3A-7D28-B24F-13DD466232C4}"/>
                  </a:ext>
                </a:extLst>
              </p:cNvPr>
              <p:cNvSpPr/>
              <p:nvPr/>
            </p:nvSpPr>
            <p:spPr>
              <a:xfrm>
                <a:off x="1797050" y="5010746"/>
                <a:ext cx="520065" cy="1082040"/>
              </a:xfrm>
              <a:custGeom>
                <a:avLst/>
                <a:gdLst/>
                <a:ahLst/>
                <a:cxnLst/>
                <a:rect l="l" t="t" r="r" b="b"/>
                <a:pathLst>
                  <a:path w="520064" h="1082039">
                    <a:moveTo>
                      <a:pt x="43319" y="1038669"/>
                    </a:moveTo>
                    <a:lnTo>
                      <a:pt x="0" y="1038669"/>
                    </a:lnTo>
                    <a:lnTo>
                      <a:pt x="0" y="1081951"/>
                    </a:lnTo>
                    <a:lnTo>
                      <a:pt x="43319" y="1081951"/>
                    </a:lnTo>
                    <a:lnTo>
                      <a:pt x="43319" y="1038669"/>
                    </a:lnTo>
                    <a:close/>
                  </a:path>
                  <a:path w="520064" h="1082039">
                    <a:moveTo>
                      <a:pt x="43319" y="692442"/>
                    </a:moveTo>
                    <a:lnTo>
                      <a:pt x="0" y="692442"/>
                    </a:lnTo>
                    <a:lnTo>
                      <a:pt x="0" y="865555"/>
                    </a:lnTo>
                    <a:lnTo>
                      <a:pt x="43319" y="865555"/>
                    </a:lnTo>
                    <a:lnTo>
                      <a:pt x="43319" y="692442"/>
                    </a:lnTo>
                    <a:close/>
                  </a:path>
                  <a:path w="520064" h="1082039">
                    <a:moveTo>
                      <a:pt x="173278" y="605891"/>
                    </a:moveTo>
                    <a:lnTo>
                      <a:pt x="129959" y="605891"/>
                    </a:lnTo>
                    <a:lnTo>
                      <a:pt x="129959" y="649173"/>
                    </a:lnTo>
                    <a:lnTo>
                      <a:pt x="173278" y="649173"/>
                    </a:lnTo>
                    <a:lnTo>
                      <a:pt x="173278" y="605891"/>
                    </a:lnTo>
                    <a:close/>
                  </a:path>
                  <a:path w="520064" h="1082039">
                    <a:moveTo>
                      <a:pt x="173278" y="0"/>
                    </a:moveTo>
                    <a:lnTo>
                      <a:pt x="129959" y="0"/>
                    </a:lnTo>
                    <a:lnTo>
                      <a:pt x="86639" y="0"/>
                    </a:lnTo>
                    <a:lnTo>
                      <a:pt x="86639" y="43281"/>
                    </a:lnTo>
                    <a:lnTo>
                      <a:pt x="43319" y="43281"/>
                    </a:lnTo>
                    <a:lnTo>
                      <a:pt x="43319" y="86563"/>
                    </a:lnTo>
                    <a:lnTo>
                      <a:pt x="86639" y="86563"/>
                    </a:lnTo>
                    <a:lnTo>
                      <a:pt x="129959" y="86550"/>
                    </a:lnTo>
                    <a:lnTo>
                      <a:pt x="129959" y="43281"/>
                    </a:lnTo>
                    <a:lnTo>
                      <a:pt x="173278" y="43281"/>
                    </a:lnTo>
                    <a:lnTo>
                      <a:pt x="173278" y="0"/>
                    </a:lnTo>
                    <a:close/>
                  </a:path>
                  <a:path w="520064" h="1082039">
                    <a:moveTo>
                      <a:pt x="259918" y="476059"/>
                    </a:moveTo>
                    <a:lnTo>
                      <a:pt x="216598" y="476059"/>
                    </a:lnTo>
                    <a:lnTo>
                      <a:pt x="216598" y="519341"/>
                    </a:lnTo>
                    <a:lnTo>
                      <a:pt x="259918" y="519341"/>
                    </a:lnTo>
                    <a:lnTo>
                      <a:pt x="259918" y="476059"/>
                    </a:lnTo>
                    <a:close/>
                  </a:path>
                  <a:path w="520064" h="1082039">
                    <a:moveTo>
                      <a:pt x="259918" y="302945"/>
                    </a:moveTo>
                    <a:lnTo>
                      <a:pt x="216598" y="302945"/>
                    </a:lnTo>
                    <a:lnTo>
                      <a:pt x="216598" y="346227"/>
                    </a:lnTo>
                    <a:lnTo>
                      <a:pt x="259918" y="346227"/>
                    </a:lnTo>
                    <a:lnTo>
                      <a:pt x="259918" y="302945"/>
                    </a:lnTo>
                    <a:close/>
                  </a:path>
                  <a:path w="520064" h="1082039">
                    <a:moveTo>
                      <a:pt x="303237" y="692442"/>
                    </a:moveTo>
                    <a:lnTo>
                      <a:pt x="259918" y="692442"/>
                    </a:lnTo>
                    <a:lnTo>
                      <a:pt x="259918" y="649173"/>
                    </a:lnTo>
                    <a:lnTo>
                      <a:pt x="216598" y="649173"/>
                    </a:lnTo>
                    <a:lnTo>
                      <a:pt x="173278" y="649173"/>
                    </a:lnTo>
                    <a:lnTo>
                      <a:pt x="173278" y="692442"/>
                    </a:lnTo>
                    <a:lnTo>
                      <a:pt x="129959" y="692442"/>
                    </a:lnTo>
                    <a:lnTo>
                      <a:pt x="129959" y="735723"/>
                    </a:lnTo>
                    <a:lnTo>
                      <a:pt x="173278" y="735723"/>
                    </a:lnTo>
                    <a:lnTo>
                      <a:pt x="216598" y="735723"/>
                    </a:lnTo>
                    <a:lnTo>
                      <a:pt x="259918" y="735723"/>
                    </a:lnTo>
                    <a:lnTo>
                      <a:pt x="259918" y="822286"/>
                    </a:lnTo>
                    <a:lnTo>
                      <a:pt x="216598" y="822286"/>
                    </a:lnTo>
                    <a:lnTo>
                      <a:pt x="216598" y="779005"/>
                    </a:lnTo>
                    <a:lnTo>
                      <a:pt x="173278" y="779005"/>
                    </a:lnTo>
                    <a:lnTo>
                      <a:pt x="129959" y="779005"/>
                    </a:lnTo>
                    <a:lnTo>
                      <a:pt x="129959" y="822286"/>
                    </a:lnTo>
                    <a:lnTo>
                      <a:pt x="173278" y="822286"/>
                    </a:lnTo>
                    <a:lnTo>
                      <a:pt x="173278" y="952119"/>
                    </a:lnTo>
                    <a:lnTo>
                      <a:pt x="129959" y="952119"/>
                    </a:lnTo>
                    <a:lnTo>
                      <a:pt x="129959" y="908837"/>
                    </a:lnTo>
                    <a:lnTo>
                      <a:pt x="86639" y="908837"/>
                    </a:lnTo>
                    <a:lnTo>
                      <a:pt x="86639" y="865568"/>
                    </a:lnTo>
                    <a:lnTo>
                      <a:pt x="129959" y="865568"/>
                    </a:lnTo>
                    <a:lnTo>
                      <a:pt x="129959" y="822286"/>
                    </a:lnTo>
                    <a:lnTo>
                      <a:pt x="86639" y="822286"/>
                    </a:lnTo>
                    <a:lnTo>
                      <a:pt x="86639" y="865555"/>
                    </a:lnTo>
                    <a:lnTo>
                      <a:pt x="43319" y="865555"/>
                    </a:lnTo>
                    <a:lnTo>
                      <a:pt x="43319" y="952119"/>
                    </a:lnTo>
                    <a:lnTo>
                      <a:pt x="0" y="952119"/>
                    </a:lnTo>
                    <a:lnTo>
                      <a:pt x="0" y="995400"/>
                    </a:lnTo>
                    <a:lnTo>
                      <a:pt x="43319" y="995400"/>
                    </a:lnTo>
                    <a:lnTo>
                      <a:pt x="86639" y="995387"/>
                    </a:lnTo>
                    <a:lnTo>
                      <a:pt x="86639" y="1038669"/>
                    </a:lnTo>
                    <a:lnTo>
                      <a:pt x="129959" y="1038669"/>
                    </a:lnTo>
                    <a:lnTo>
                      <a:pt x="129959" y="1081951"/>
                    </a:lnTo>
                    <a:lnTo>
                      <a:pt x="173278" y="1081951"/>
                    </a:lnTo>
                    <a:lnTo>
                      <a:pt x="216598" y="1081951"/>
                    </a:lnTo>
                    <a:lnTo>
                      <a:pt x="216598" y="1038669"/>
                    </a:lnTo>
                    <a:lnTo>
                      <a:pt x="173278" y="1038669"/>
                    </a:lnTo>
                    <a:lnTo>
                      <a:pt x="173278" y="995400"/>
                    </a:lnTo>
                    <a:lnTo>
                      <a:pt x="216598" y="995400"/>
                    </a:lnTo>
                    <a:lnTo>
                      <a:pt x="216598" y="1038669"/>
                    </a:lnTo>
                    <a:lnTo>
                      <a:pt x="259918" y="1038669"/>
                    </a:lnTo>
                    <a:lnTo>
                      <a:pt x="259918" y="908837"/>
                    </a:lnTo>
                    <a:lnTo>
                      <a:pt x="216598" y="908837"/>
                    </a:lnTo>
                    <a:lnTo>
                      <a:pt x="216598" y="865568"/>
                    </a:lnTo>
                    <a:lnTo>
                      <a:pt x="259918" y="865568"/>
                    </a:lnTo>
                    <a:lnTo>
                      <a:pt x="259918" y="908837"/>
                    </a:lnTo>
                    <a:lnTo>
                      <a:pt x="303237" y="908837"/>
                    </a:lnTo>
                    <a:lnTo>
                      <a:pt x="303237" y="692442"/>
                    </a:lnTo>
                    <a:close/>
                  </a:path>
                  <a:path w="520064" h="1082039">
                    <a:moveTo>
                      <a:pt x="303237" y="562610"/>
                    </a:moveTo>
                    <a:lnTo>
                      <a:pt x="259918" y="562610"/>
                    </a:lnTo>
                    <a:lnTo>
                      <a:pt x="216598" y="562610"/>
                    </a:lnTo>
                    <a:lnTo>
                      <a:pt x="216598" y="519341"/>
                    </a:lnTo>
                    <a:lnTo>
                      <a:pt x="173278" y="519341"/>
                    </a:lnTo>
                    <a:lnTo>
                      <a:pt x="173278" y="476059"/>
                    </a:lnTo>
                    <a:lnTo>
                      <a:pt x="216598" y="476059"/>
                    </a:lnTo>
                    <a:lnTo>
                      <a:pt x="216598" y="346227"/>
                    </a:lnTo>
                    <a:lnTo>
                      <a:pt x="173278" y="346227"/>
                    </a:lnTo>
                    <a:lnTo>
                      <a:pt x="173278" y="432777"/>
                    </a:lnTo>
                    <a:lnTo>
                      <a:pt x="129959" y="432777"/>
                    </a:lnTo>
                    <a:lnTo>
                      <a:pt x="129959" y="259689"/>
                    </a:lnTo>
                    <a:lnTo>
                      <a:pt x="173278" y="259689"/>
                    </a:lnTo>
                    <a:lnTo>
                      <a:pt x="173278" y="302945"/>
                    </a:lnTo>
                    <a:lnTo>
                      <a:pt x="216598" y="302945"/>
                    </a:lnTo>
                    <a:lnTo>
                      <a:pt x="216598" y="259664"/>
                    </a:lnTo>
                    <a:lnTo>
                      <a:pt x="173278" y="259664"/>
                    </a:lnTo>
                    <a:lnTo>
                      <a:pt x="173278" y="216408"/>
                    </a:lnTo>
                    <a:lnTo>
                      <a:pt x="129959" y="216408"/>
                    </a:lnTo>
                    <a:lnTo>
                      <a:pt x="129959" y="259664"/>
                    </a:lnTo>
                    <a:lnTo>
                      <a:pt x="86639" y="259664"/>
                    </a:lnTo>
                    <a:lnTo>
                      <a:pt x="86639" y="346227"/>
                    </a:lnTo>
                    <a:lnTo>
                      <a:pt x="43319" y="346227"/>
                    </a:lnTo>
                    <a:lnTo>
                      <a:pt x="43319" y="389509"/>
                    </a:lnTo>
                    <a:lnTo>
                      <a:pt x="86639" y="389509"/>
                    </a:lnTo>
                    <a:lnTo>
                      <a:pt x="86639" y="432777"/>
                    </a:lnTo>
                    <a:lnTo>
                      <a:pt x="43319" y="432777"/>
                    </a:lnTo>
                    <a:lnTo>
                      <a:pt x="43319" y="476059"/>
                    </a:lnTo>
                    <a:lnTo>
                      <a:pt x="86639" y="476059"/>
                    </a:lnTo>
                    <a:lnTo>
                      <a:pt x="129959" y="476059"/>
                    </a:lnTo>
                    <a:lnTo>
                      <a:pt x="129959" y="519341"/>
                    </a:lnTo>
                    <a:lnTo>
                      <a:pt x="86639" y="519341"/>
                    </a:lnTo>
                    <a:lnTo>
                      <a:pt x="86639" y="562610"/>
                    </a:lnTo>
                    <a:lnTo>
                      <a:pt x="43319" y="562610"/>
                    </a:lnTo>
                    <a:lnTo>
                      <a:pt x="43319" y="692442"/>
                    </a:lnTo>
                    <a:lnTo>
                      <a:pt x="86639" y="692442"/>
                    </a:lnTo>
                    <a:lnTo>
                      <a:pt x="86639" y="605891"/>
                    </a:lnTo>
                    <a:lnTo>
                      <a:pt x="129959" y="605891"/>
                    </a:lnTo>
                    <a:lnTo>
                      <a:pt x="129959" y="562610"/>
                    </a:lnTo>
                    <a:lnTo>
                      <a:pt x="173278" y="562610"/>
                    </a:lnTo>
                    <a:lnTo>
                      <a:pt x="173278" y="605891"/>
                    </a:lnTo>
                    <a:lnTo>
                      <a:pt x="216598" y="605891"/>
                    </a:lnTo>
                    <a:lnTo>
                      <a:pt x="259918" y="605891"/>
                    </a:lnTo>
                    <a:lnTo>
                      <a:pt x="303237" y="605891"/>
                    </a:lnTo>
                    <a:lnTo>
                      <a:pt x="303237" y="562610"/>
                    </a:lnTo>
                    <a:close/>
                  </a:path>
                  <a:path w="520064" h="1082039">
                    <a:moveTo>
                      <a:pt x="303237" y="389509"/>
                    </a:moveTo>
                    <a:lnTo>
                      <a:pt x="259918" y="389509"/>
                    </a:lnTo>
                    <a:lnTo>
                      <a:pt x="259918" y="432790"/>
                    </a:lnTo>
                    <a:lnTo>
                      <a:pt x="303237" y="432790"/>
                    </a:lnTo>
                    <a:lnTo>
                      <a:pt x="303237" y="389509"/>
                    </a:lnTo>
                    <a:close/>
                  </a:path>
                  <a:path w="520064" h="1082039">
                    <a:moveTo>
                      <a:pt x="303237" y="259664"/>
                    </a:moveTo>
                    <a:lnTo>
                      <a:pt x="259918" y="259664"/>
                    </a:lnTo>
                    <a:lnTo>
                      <a:pt x="259918" y="302945"/>
                    </a:lnTo>
                    <a:lnTo>
                      <a:pt x="303237" y="302945"/>
                    </a:lnTo>
                    <a:lnTo>
                      <a:pt x="303237" y="259664"/>
                    </a:lnTo>
                    <a:close/>
                  </a:path>
                  <a:path w="520064" h="1082039">
                    <a:moveTo>
                      <a:pt x="303237" y="173113"/>
                    </a:moveTo>
                    <a:lnTo>
                      <a:pt x="259918" y="173113"/>
                    </a:lnTo>
                    <a:lnTo>
                      <a:pt x="259918" y="129832"/>
                    </a:lnTo>
                    <a:lnTo>
                      <a:pt x="216598" y="129832"/>
                    </a:lnTo>
                    <a:lnTo>
                      <a:pt x="216598" y="86563"/>
                    </a:lnTo>
                    <a:lnTo>
                      <a:pt x="173278" y="86563"/>
                    </a:lnTo>
                    <a:lnTo>
                      <a:pt x="129959" y="86563"/>
                    </a:lnTo>
                    <a:lnTo>
                      <a:pt x="129959" y="129832"/>
                    </a:lnTo>
                    <a:lnTo>
                      <a:pt x="86639" y="129832"/>
                    </a:lnTo>
                    <a:lnTo>
                      <a:pt x="86639" y="173113"/>
                    </a:lnTo>
                    <a:lnTo>
                      <a:pt x="43319" y="173113"/>
                    </a:lnTo>
                    <a:lnTo>
                      <a:pt x="43319" y="259664"/>
                    </a:lnTo>
                    <a:lnTo>
                      <a:pt x="86639" y="259664"/>
                    </a:lnTo>
                    <a:lnTo>
                      <a:pt x="86639" y="216395"/>
                    </a:lnTo>
                    <a:lnTo>
                      <a:pt x="129959" y="216395"/>
                    </a:lnTo>
                    <a:lnTo>
                      <a:pt x="129959" y="173113"/>
                    </a:lnTo>
                    <a:lnTo>
                      <a:pt x="173278" y="173113"/>
                    </a:lnTo>
                    <a:lnTo>
                      <a:pt x="173278" y="216408"/>
                    </a:lnTo>
                    <a:lnTo>
                      <a:pt x="216598" y="216408"/>
                    </a:lnTo>
                    <a:lnTo>
                      <a:pt x="259918" y="216395"/>
                    </a:lnTo>
                    <a:lnTo>
                      <a:pt x="303237" y="216395"/>
                    </a:lnTo>
                    <a:lnTo>
                      <a:pt x="303237" y="173113"/>
                    </a:lnTo>
                    <a:close/>
                  </a:path>
                  <a:path w="520064" h="1082039">
                    <a:moveTo>
                      <a:pt x="303237" y="0"/>
                    </a:moveTo>
                    <a:lnTo>
                      <a:pt x="259918" y="0"/>
                    </a:lnTo>
                    <a:lnTo>
                      <a:pt x="259918" y="129832"/>
                    </a:lnTo>
                    <a:lnTo>
                      <a:pt x="303237" y="129832"/>
                    </a:lnTo>
                    <a:lnTo>
                      <a:pt x="303237" y="0"/>
                    </a:lnTo>
                    <a:close/>
                  </a:path>
                  <a:path w="520064" h="1082039">
                    <a:moveTo>
                      <a:pt x="346570" y="1038669"/>
                    </a:moveTo>
                    <a:lnTo>
                      <a:pt x="303250" y="1038669"/>
                    </a:lnTo>
                    <a:lnTo>
                      <a:pt x="303250" y="1081951"/>
                    </a:lnTo>
                    <a:lnTo>
                      <a:pt x="346570" y="1081951"/>
                    </a:lnTo>
                    <a:lnTo>
                      <a:pt x="346570" y="1038669"/>
                    </a:lnTo>
                    <a:close/>
                  </a:path>
                  <a:path w="520064" h="1082039">
                    <a:moveTo>
                      <a:pt x="346570" y="346227"/>
                    </a:moveTo>
                    <a:lnTo>
                      <a:pt x="303250" y="346227"/>
                    </a:lnTo>
                    <a:lnTo>
                      <a:pt x="303250" y="432777"/>
                    </a:lnTo>
                    <a:lnTo>
                      <a:pt x="346570" y="432777"/>
                    </a:lnTo>
                    <a:lnTo>
                      <a:pt x="346570" y="346227"/>
                    </a:lnTo>
                    <a:close/>
                  </a:path>
                  <a:path w="520064" h="1082039">
                    <a:moveTo>
                      <a:pt x="389890" y="779005"/>
                    </a:moveTo>
                    <a:lnTo>
                      <a:pt x="346570" y="779005"/>
                    </a:lnTo>
                    <a:lnTo>
                      <a:pt x="346570" y="822286"/>
                    </a:lnTo>
                    <a:lnTo>
                      <a:pt x="389890" y="822286"/>
                    </a:lnTo>
                    <a:lnTo>
                      <a:pt x="389890" y="779005"/>
                    </a:lnTo>
                    <a:close/>
                  </a:path>
                  <a:path w="520064" h="1082039">
                    <a:moveTo>
                      <a:pt x="433209" y="389509"/>
                    </a:moveTo>
                    <a:lnTo>
                      <a:pt x="389890" y="389509"/>
                    </a:lnTo>
                    <a:lnTo>
                      <a:pt x="389890" y="432790"/>
                    </a:lnTo>
                    <a:lnTo>
                      <a:pt x="433209" y="432790"/>
                    </a:lnTo>
                    <a:lnTo>
                      <a:pt x="433209" y="389509"/>
                    </a:lnTo>
                    <a:close/>
                  </a:path>
                  <a:path w="520064" h="1082039">
                    <a:moveTo>
                      <a:pt x="476529" y="476059"/>
                    </a:moveTo>
                    <a:lnTo>
                      <a:pt x="433209" y="476059"/>
                    </a:lnTo>
                    <a:lnTo>
                      <a:pt x="433209" y="562610"/>
                    </a:lnTo>
                    <a:lnTo>
                      <a:pt x="389890" y="562610"/>
                    </a:lnTo>
                    <a:lnTo>
                      <a:pt x="389890" y="476059"/>
                    </a:lnTo>
                    <a:lnTo>
                      <a:pt x="346570" y="476059"/>
                    </a:lnTo>
                    <a:lnTo>
                      <a:pt x="346570" y="519341"/>
                    </a:lnTo>
                    <a:lnTo>
                      <a:pt x="303250" y="519341"/>
                    </a:lnTo>
                    <a:lnTo>
                      <a:pt x="303250" y="735736"/>
                    </a:lnTo>
                    <a:lnTo>
                      <a:pt x="346570" y="735736"/>
                    </a:lnTo>
                    <a:lnTo>
                      <a:pt x="389890" y="735723"/>
                    </a:lnTo>
                    <a:lnTo>
                      <a:pt x="433209" y="735723"/>
                    </a:lnTo>
                    <a:lnTo>
                      <a:pt x="433209" y="865555"/>
                    </a:lnTo>
                    <a:lnTo>
                      <a:pt x="433209" y="908837"/>
                    </a:lnTo>
                    <a:lnTo>
                      <a:pt x="433209" y="952119"/>
                    </a:lnTo>
                    <a:lnTo>
                      <a:pt x="389890" y="952119"/>
                    </a:lnTo>
                    <a:lnTo>
                      <a:pt x="389890" y="908837"/>
                    </a:lnTo>
                    <a:lnTo>
                      <a:pt x="433209" y="908837"/>
                    </a:lnTo>
                    <a:lnTo>
                      <a:pt x="433209" y="865555"/>
                    </a:lnTo>
                    <a:lnTo>
                      <a:pt x="389890" y="865555"/>
                    </a:lnTo>
                    <a:lnTo>
                      <a:pt x="346570" y="865555"/>
                    </a:lnTo>
                    <a:lnTo>
                      <a:pt x="303250" y="865555"/>
                    </a:lnTo>
                    <a:lnTo>
                      <a:pt x="303250" y="952106"/>
                    </a:lnTo>
                    <a:lnTo>
                      <a:pt x="346570" y="952106"/>
                    </a:lnTo>
                    <a:lnTo>
                      <a:pt x="346570" y="995387"/>
                    </a:lnTo>
                    <a:lnTo>
                      <a:pt x="389890" y="995387"/>
                    </a:lnTo>
                    <a:lnTo>
                      <a:pt x="433209" y="995400"/>
                    </a:lnTo>
                    <a:lnTo>
                      <a:pt x="433209" y="1038669"/>
                    </a:lnTo>
                    <a:lnTo>
                      <a:pt x="389890" y="1038669"/>
                    </a:lnTo>
                    <a:lnTo>
                      <a:pt x="389890" y="1081951"/>
                    </a:lnTo>
                    <a:lnTo>
                      <a:pt x="433209" y="1081951"/>
                    </a:lnTo>
                    <a:lnTo>
                      <a:pt x="476529" y="1081951"/>
                    </a:lnTo>
                    <a:lnTo>
                      <a:pt x="476529" y="649173"/>
                    </a:lnTo>
                    <a:lnTo>
                      <a:pt x="433209" y="649173"/>
                    </a:lnTo>
                    <a:lnTo>
                      <a:pt x="433209" y="692442"/>
                    </a:lnTo>
                    <a:lnTo>
                      <a:pt x="389890" y="692442"/>
                    </a:lnTo>
                    <a:lnTo>
                      <a:pt x="389890" y="649173"/>
                    </a:lnTo>
                    <a:lnTo>
                      <a:pt x="346570" y="649173"/>
                    </a:lnTo>
                    <a:lnTo>
                      <a:pt x="346570" y="605891"/>
                    </a:lnTo>
                    <a:lnTo>
                      <a:pt x="389890" y="605891"/>
                    </a:lnTo>
                    <a:lnTo>
                      <a:pt x="433209" y="605891"/>
                    </a:lnTo>
                    <a:lnTo>
                      <a:pt x="476529" y="605891"/>
                    </a:lnTo>
                    <a:lnTo>
                      <a:pt x="476529" y="476059"/>
                    </a:lnTo>
                    <a:close/>
                  </a:path>
                  <a:path w="520064" h="1082039">
                    <a:moveTo>
                      <a:pt x="519849" y="346227"/>
                    </a:moveTo>
                    <a:lnTo>
                      <a:pt x="476529" y="346227"/>
                    </a:lnTo>
                    <a:lnTo>
                      <a:pt x="433209" y="346227"/>
                    </a:lnTo>
                    <a:lnTo>
                      <a:pt x="433209" y="389509"/>
                    </a:lnTo>
                    <a:lnTo>
                      <a:pt x="476529" y="389509"/>
                    </a:lnTo>
                    <a:lnTo>
                      <a:pt x="519849" y="389509"/>
                    </a:lnTo>
                    <a:lnTo>
                      <a:pt x="519849" y="346227"/>
                    </a:lnTo>
                    <a:close/>
                  </a:path>
                  <a:path w="520064" h="1082039">
                    <a:moveTo>
                      <a:pt x="519849" y="86563"/>
                    </a:moveTo>
                    <a:lnTo>
                      <a:pt x="476529" y="86563"/>
                    </a:lnTo>
                    <a:lnTo>
                      <a:pt x="433209" y="86563"/>
                    </a:lnTo>
                    <a:lnTo>
                      <a:pt x="433209" y="216408"/>
                    </a:lnTo>
                    <a:lnTo>
                      <a:pt x="476529" y="216408"/>
                    </a:lnTo>
                    <a:lnTo>
                      <a:pt x="519849" y="216408"/>
                    </a:lnTo>
                    <a:lnTo>
                      <a:pt x="519849" y="86563"/>
                    </a:lnTo>
                    <a:close/>
                  </a:path>
                  <a:path w="520064" h="1082039">
                    <a:moveTo>
                      <a:pt x="519849" y="0"/>
                    </a:moveTo>
                    <a:lnTo>
                      <a:pt x="476529" y="0"/>
                    </a:lnTo>
                    <a:lnTo>
                      <a:pt x="433209" y="0"/>
                    </a:lnTo>
                    <a:lnTo>
                      <a:pt x="389890" y="0"/>
                    </a:lnTo>
                    <a:lnTo>
                      <a:pt x="346570" y="0"/>
                    </a:lnTo>
                    <a:lnTo>
                      <a:pt x="346570" y="302945"/>
                    </a:lnTo>
                    <a:lnTo>
                      <a:pt x="389890" y="302945"/>
                    </a:lnTo>
                    <a:lnTo>
                      <a:pt x="433209" y="302945"/>
                    </a:lnTo>
                    <a:lnTo>
                      <a:pt x="476529" y="302945"/>
                    </a:lnTo>
                    <a:lnTo>
                      <a:pt x="519849" y="302945"/>
                    </a:lnTo>
                    <a:lnTo>
                      <a:pt x="519849" y="259664"/>
                    </a:lnTo>
                    <a:lnTo>
                      <a:pt x="476529" y="259664"/>
                    </a:lnTo>
                    <a:lnTo>
                      <a:pt x="433209" y="259664"/>
                    </a:lnTo>
                    <a:lnTo>
                      <a:pt x="389890" y="259664"/>
                    </a:lnTo>
                    <a:lnTo>
                      <a:pt x="389890" y="43281"/>
                    </a:lnTo>
                    <a:lnTo>
                      <a:pt x="433209" y="43281"/>
                    </a:lnTo>
                    <a:lnTo>
                      <a:pt x="476529" y="43281"/>
                    </a:lnTo>
                    <a:lnTo>
                      <a:pt x="519849" y="43281"/>
                    </a:lnTo>
                    <a:lnTo>
                      <a:pt x="519849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object 109">
              <a:extLst>
                <a:ext uri="{FF2B5EF4-FFF2-40B4-BE49-F238E27FC236}">
                  <a16:creationId xmlns:a16="http://schemas.microsoft.com/office/drawing/2014/main" xmlns="" id="{53FF79D3-EC9F-0CA3-DBAF-46B074D3185A}"/>
                </a:ext>
              </a:extLst>
            </p:cNvPr>
            <p:cNvSpPr/>
            <p:nvPr/>
          </p:nvSpPr>
          <p:spPr>
            <a:xfrm>
              <a:off x="2273579" y="5486806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4" h="43814">
                  <a:moveTo>
                    <a:pt x="43319" y="0"/>
                  </a:moveTo>
                  <a:lnTo>
                    <a:pt x="0" y="0"/>
                  </a:lnTo>
                  <a:lnTo>
                    <a:pt x="0" y="43281"/>
                  </a:lnTo>
                  <a:lnTo>
                    <a:pt x="43319" y="43281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object 110">
              <a:extLst>
                <a:ext uri="{FF2B5EF4-FFF2-40B4-BE49-F238E27FC236}">
                  <a16:creationId xmlns:a16="http://schemas.microsoft.com/office/drawing/2014/main" xmlns="" id="{CF9EFFCE-65DC-EEC7-99F1-1AA32A279F16}"/>
                </a:ext>
              </a:extLst>
            </p:cNvPr>
            <p:cNvSpPr/>
            <p:nvPr/>
          </p:nvSpPr>
          <p:spPr>
            <a:xfrm>
              <a:off x="2273579" y="5659920"/>
              <a:ext cx="43815" cy="173355"/>
            </a:xfrm>
            <a:custGeom>
              <a:avLst/>
              <a:gdLst/>
              <a:ahLst/>
              <a:cxnLst/>
              <a:rect l="l" t="t" r="r" b="b"/>
              <a:pathLst>
                <a:path w="43814" h="173354">
                  <a:moveTo>
                    <a:pt x="43319" y="129832"/>
                  </a:moveTo>
                  <a:lnTo>
                    <a:pt x="0" y="129832"/>
                  </a:lnTo>
                  <a:lnTo>
                    <a:pt x="0" y="173113"/>
                  </a:lnTo>
                  <a:lnTo>
                    <a:pt x="43319" y="173113"/>
                  </a:lnTo>
                  <a:lnTo>
                    <a:pt x="43319" y="129832"/>
                  </a:lnTo>
                  <a:close/>
                </a:path>
                <a:path w="43814" h="173354">
                  <a:moveTo>
                    <a:pt x="43319" y="0"/>
                  </a:moveTo>
                  <a:lnTo>
                    <a:pt x="0" y="0"/>
                  </a:lnTo>
                  <a:lnTo>
                    <a:pt x="0" y="86550"/>
                  </a:lnTo>
                  <a:lnTo>
                    <a:pt x="43319" y="86550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bject 111">
              <a:extLst>
                <a:ext uri="{FF2B5EF4-FFF2-40B4-BE49-F238E27FC236}">
                  <a16:creationId xmlns:a16="http://schemas.microsoft.com/office/drawing/2014/main" xmlns="" id="{B7C618C8-461A-4DD2-3A03-9C23307C414F}"/>
                </a:ext>
              </a:extLst>
            </p:cNvPr>
            <p:cNvSpPr/>
            <p:nvPr/>
          </p:nvSpPr>
          <p:spPr>
            <a:xfrm>
              <a:off x="2273579" y="5962865"/>
              <a:ext cx="43815" cy="130175"/>
            </a:xfrm>
            <a:custGeom>
              <a:avLst/>
              <a:gdLst/>
              <a:ahLst/>
              <a:cxnLst/>
              <a:rect l="l" t="t" r="r" b="b"/>
              <a:pathLst>
                <a:path w="43814" h="130175">
                  <a:moveTo>
                    <a:pt x="43319" y="86550"/>
                  </a:moveTo>
                  <a:lnTo>
                    <a:pt x="0" y="86550"/>
                  </a:lnTo>
                  <a:lnTo>
                    <a:pt x="0" y="129832"/>
                  </a:lnTo>
                  <a:lnTo>
                    <a:pt x="43319" y="129832"/>
                  </a:lnTo>
                  <a:lnTo>
                    <a:pt x="43319" y="86550"/>
                  </a:lnTo>
                  <a:close/>
                </a:path>
                <a:path w="43814" h="130175">
                  <a:moveTo>
                    <a:pt x="43319" y="0"/>
                  </a:moveTo>
                  <a:lnTo>
                    <a:pt x="0" y="0"/>
                  </a:lnTo>
                  <a:lnTo>
                    <a:pt x="0" y="43281"/>
                  </a:lnTo>
                  <a:lnTo>
                    <a:pt x="43319" y="43281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bject 112">
              <a:extLst>
                <a:ext uri="{FF2B5EF4-FFF2-40B4-BE49-F238E27FC236}">
                  <a16:creationId xmlns:a16="http://schemas.microsoft.com/office/drawing/2014/main" xmlns="" id="{5BCE0B23-331E-ABA0-C728-C5636BA5B9DF}"/>
                </a:ext>
              </a:extLst>
            </p:cNvPr>
            <p:cNvSpPr/>
            <p:nvPr/>
          </p:nvSpPr>
          <p:spPr>
            <a:xfrm>
              <a:off x="2316899" y="5010746"/>
              <a:ext cx="43815" cy="389890"/>
            </a:xfrm>
            <a:custGeom>
              <a:avLst/>
              <a:gdLst/>
              <a:ahLst/>
              <a:cxnLst/>
              <a:rect l="l" t="t" r="r" b="b"/>
              <a:pathLst>
                <a:path w="43814" h="389889">
                  <a:moveTo>
                    <a:pt x="43319" y="346227"/>
                  </a:moveTo>
                  <a:lnTo>
                    <a:pt x="0" y="346227"/>
                  </a:lnTo>
                  <a:lnTo>
                    <a:pt x="0" y="389509"/>
                  </a:lnTo>
                  <a:lnTo>
                    <a:pt x="43319" y="389509"/>
                  </a:lnTo>
                  <a:lnTo>
                    <a:pt x="43319" y="346227"/>
                  </a:lnTo>
                  <a:close/>
                </a:path>
                <a:path w="43814" h="389889">
                  <a:moveTo>
                    <a:pt x="43319" y="259664"/>
                  </a:moveTo>
                  <a:lnTo>
                    <a:pt x="0" y="259664"/>
                  </a:lnTo>
                  <a:lnTo>
                    <a:pt x="0" y="302945"/>
                  </a:lnTo>
                  <a:lnTo>
                    <a:pt x="43319" y="302945"/>
                  </a:lnTo>
                  <a:lnTo>
                    <a:pt x="43319" y="259664"/>
                  </a:lnTo>
                  <a:close/>
                </a:path>
                <a:path w="43814" h="389889">
                  <a:moveTo>
                    <a:pt x="43319" y="86563"/>
                  </a:moveTo>
                  <a:lnTo>
                    <a:pt x="0" y="86563"/>
                  </a:lnTo>
                  <a:lnTo>
                    <a:pt x="0" y="216408"/>
                  </a:lnTo>
                  <a:lnTo>
                    <a:pt x="43319" y="216408"/>
                  </a:lnTo>
                  <a:lnTo>
                    <a:pt x="43319" y="86563"/>
                  </a:lnTo>
                  <a:close/>
                </a:path>
                <a:path w="43814" h="389889">
                  <a:moveTo>
                    <a:pt x="43319" y="0"/>
                  </a:moveTo>
                  <a:lnTo>
                    <a:pt x="0" y="0"/>
                  </a:lnTo>
                  <a:lnTo>
                    <a:pt x="0" y="43281"/>
                  </a:lnTo>
                  <a:lnTo>
                    <a:pt x="43319" y="43281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bject 113">
              <a:extLst>
                <a:ext uri="{FF2B5EF4-FFF2-40B4-BE49-F238E27FC236}">
                  <a16:creationId xmlns:a16="http://schemas.microsoft.com/office/drawing/2014/main" xmlns="" id="{E2802833-1A90-472A-750F-68580BB90CB4}"/>
                </a:ext>
              </a:extLst>
            </p:cNvPr>
            <p:cNvSpPr/>
            <p:nvPr/>
          </p:nvSpPr>
          <p:spPr>
            <a:xfrm>
              <a:off x="2316899" y="5486806"/>
              <a:ext cx="43815" cy="346710"/>
            </a:xfrm>
            <a:custGeom>
              <a:avLst/>
              <a:gdLst/>
              <a:ahLst/>
              <a:cxnLst/>
              <a:rect l="l" t="t" r="r" b="b"/>
              <a:pathLst>
                <a:path w="43814" h="346710">
                  <a:moveTo>
                    <a:pt x="43319" y="302945"/>
                  </a:moveTo>
                  <a:lnTo>
                    <a:pt x="0" y="302945"/>
                  </a:lnTo>
                  <a:lnTo>
                    <a:pt x="0" y="346227"/>
                  </a:lnTo>
                  <a:lnTo>
                    <a:pt x="43319" y="346227"/>
                  </a:lnTo>
                  <a:lnTo>
                    <a:pt x="43319" y="302945"/>
                  </a:lnTo>
                  <a:close/>
                </a:path>
                <a:path w="43814" h="346710">
                  <a:moveTo>
                    <a:pt x="43319" y="216382"/>
                  </a:moveTo>
                  <a:lnTo>
                    <a:pt x="0" y="216382"/>
                  </a:lnTo>
                  <a:lnTo>
                    <a:pt x="0" y="259664"/>
                  </a:lnTo>
                  <a:lnTo>
                    <a:pt x="43319" y="259664"/>
                  </a:lnTo>
                  <a:lnTo>
                    <a:pt x="43319" y="216382"/>
                  </a:lnTo>
                  <a:close/>
                </a:path>
                <a:path w="43814" h="346710">
                  <a:moveTo>
                    <a:pt x="43319" y="129832"/>
                  </a:moveTo>
                  <a:lnTo>
                    <a:pt x="0" y="129832"/>
                  </a:lnTo>
                  <a:lnTo>
                    <a:pt x="0" y="173113"/>
                  </a:lnTo>
                  <a:lnTo>
                    <a:pt x="43319" y="173113"/>
                  </a:lnTo>
                  <a:lnTo>
                    <a:pt x="43319" y="129832"/>
                  </a:lnTo>
                  <a:close/>
                </a:path>
                <a:path w="43814" h="346710">
                  <a:moveTo>
                    <a:pt x="43319" y="0"/>
                  </a:moveTo>
                  <a:lnTo>
                    <a:pt x="0" y="0"/>
                  </a:lnTo>
                  <a:lnTo>
                    <a:pt x="0" y="86550"/>
                  </a:lnTo>
                  <a:lnTo>
                    <a:pt x="43319" y="86550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object 114">
              <a:extLst>
                <a:ext uri="{FF2B5EF4-FFF2-40B4-BE49-F238E27FC236}">
                  <a16:creationId xmlns:a16="http://schemas.microsoft.com/office/drawing/2014/main" xmlns="" id="{7E381548-FC31-853F-1578-1F9378F39A6B}"/>
                </a:ext>
              </a:extLst>
            </p:cNvPr>
            <p:cNvSpPr/>
            <p:nvPr/>
          </p:nvSpPr>
          <p:spPr>
            <a:xfrm>
              <a:off x="2316899" y="5919584"/>
              <a:ext cx="43815" cy="173355"/>
            </a:xfrm>
            <a:custGeom>
              <a:avLst/>
              <a:gdLst/>
              <a:ahLst/>
              <a:cxnLst/>
              <a:rect l="l" t="t" r="r" b="b"/>
              <a:pathLst>
                <a:path w="43814" h="173354">
                  <a:moveTo>
                    <a:pt x="43319" y="0"/>
                  </a:moveTo>
                  <a:lnTo>
                    <a:pt x="0" y="0"/>
                  </a:lnTo>
                  <a:lnTo>
                    <a:pt x="0" y="173113"/>
                  </a:lnTo>
                  <a:lnTo>
                    <a:pt x="43319" y="173113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bject 115">
              <a:extLst>
                <a:ext uri="{FF2B5EF4-FFF2-40B4-BE49-F238E27FC236}">
                  <a16:creationId xmlns:a16="http://schemas.microsoft.com/office/drawing/2014/main" xmlns="" id="{A1E7310D-4A4E-8C0F-1FB9-722402658277}"/>
                </a:ext>
              </a:extLst>
            </p:cNvPr>
            <p:cNvSpPr/>
            <p:nvPr/>
          </p:nvSpPr>
          <p:spPr>
            <a:xfrm>
              <a:off x="2360218" y="5010746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4" h="43814">
                  <a:moveTo>
                    <a:pt x="43319" y="0"/>
                  </a:moveTo>
                  <a:lnTo>
                    <a:pt x="0" y="0"/>
                  </a:lnTo>
                  <a:lnTo>
                    <a:pt x="0" y="43281"/>
                  </a:lnTo>
                  <a:lnTo>
                    <a:pt x="43319" y="43281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bject 116">
              <a:extLst>
                <a:ext uri="{FF2B5EF4-FFF2-40B4-BE49-F238E27FC236}">
                  <a16:creationId xmlns:a16="http://schemas.microsoft.com/office/drawing/2014/main" xmlns="" id="{BE252392-38AB-94D5-3976-3FB9F21CDCF8}"/>
                </a:ext>
              </a:extLst>
            </p:cNvPr>
            <p:cNvSpPr/>
            <p:nvPr/>
          </p:nvSpPr>
          <p:spPr>
            <a:xfrm>
              <a:off x="2360218" y="5270411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4" h="43814">
                  <a:moveTo>
                    <a:pt x="43319" y="0"/>
                  </a:moveTo>
                  <a:lnTo>
                    <a:pt x="0" y="0"/>
                  </a:lnTo>
                  <a:lnTo>
                    <a:pt x="0" y="43281"/>
                  </a:lnTo>
                  <a:lnTo>
                    <a:pt x="43319" y="43281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bject 117">
              <a:extLst>
                <a:ext uri="{FF2B5EF4-FFF2-40B4-BE49-F238E27FC236}">
                  <a16:creationId xmlns:a16="http://schemas.microsoft.com/office/drawing/2014/main" xmlns="" id="{D25C722E-475C-F512-C604-C2B01050859C}"/>
                </a:ext>
              </a:extLst>
            </p:cNvPr>
            <p:cNvSpPr/>
            <p:nvPr/>
          </p:nvSpPr>
          <p:spPr>
            <a:xfrm>
              <a:off x="2360218" y="5400256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4" h="43814">
                  <a:moveTo>
                    <a:pt x="43319" y="0"/>
                  </a:moveTo>
                  <a:lnTo>
                    <a:pt x="0" y="0"/>
                  </a:lnTo>
                  <a:lnTo>
                    <a:pt x="0" y="43281"/>
                  </a:lnTo>
                  <a:lnTo>
                    <a:pt x="43319" y="43281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bject 118">
              <a:extLst>
                <a:ext uri="{FF2B5EF4-FFF2-40B4-BE49-F238E27FC236}">
                  <a16:creationId xmlns:a16="http://schemas.microsoft.com/office/drawing/2014/main" xmlns="" id="{851C6D72-0005-78A8-3492-992D6CD84B32}"/>
                </a:ext>
              </a:extLst>
            </p:cNvPr>
            <p:cNvSpPr/>
            <p:nvPr/>
          </p:nvSpPr>
          <p:spPr>
            <a:xfrm>
              <a:off x="2360218" y="5530088"/>
              <a:ext cx="43815" cy="303530"/>
            </a:xfrm>
            <a:custGeom>
              <a:avLst/>
              <a:gdLst/>
              <a:ahLst/>
              <a:cxnLst/>
              <a:rect l="l" t="t" r="r" b="b"/>
              <a:pathLst>
                <a:path w="43814" h="303529">
                  <a:moveTo>
                    <a:pt x="43319" y="259664"/>
                  </a:moveTo>
                  <a:lnTo>
                    <a:pt x="0" y="259664"/>
                  </a:lnTo>
                  <a:lnTo>
                    <a:pt x="0" y="302945"/>
                  </a:lnTo>
                  <a:lnTo>
                    <a:pt x="43319" y="302945"/>
                  </a:lnTo>
                  <a:lnTo>
                    <a:pt x="43319" y="259664"/>
                  </a:lnTo>
                  <a:close/>
                </a:path>
                <a:path w="43814" h="303529">
                  <a:moveTo>
                    <a:pt x="43319" y="173101"/>
                  </a:moveTo>
                  <a:lnTo>
                    <a:pt x="0" y="173101"/>
                  </a:lnTo>
                  <a:lnTo>
                    <a:pt x="0" y="216382"/>
                  </a:lnTo>
                  <a:lnTo>
                    <a:pt x="43319" y="216382"/>
                  </a:lnTo>
                  <a:lnTo>
                    <a:pt x="43319" y="173101"/>
                  </a:lnTo>
                  <a:close/>
                </a:path>
                <a:path w="43814" h="303529">
                  <a:moveTo>
                    <a:pt x="43319" y="86550"/>
                  </a:moveTo>
                  <a:lnTo>
                    <a:pt x="0" y="86550"/>
                  </a:lnTo>
                  <a:lnTo>
                    <a:pt x="0" y="129832"/>
                  </a:lnTo>
                  <a:lnTo>
                    <a:pt x="43319" y="129832"/>
                  </a:lnTo>
                  <a:lnTo>
                    <a:pt x="43319" y="86550"/>
                  </a:lnTo>
                  <a:close/>
                </a:path>
                <a:path w="43814" h="303529">
                  <a:moveTo>
                    <a:pt x="43319" y="0"/>
                  </a:moveTo>
                  <a:lnTo>
                    <a:pt x="0" y="0"/>
                  </a:lnTo>
                  <a:lnTo>
                    <a:pt x="0" y="43281"/>
                  </a:lnTo>
                  <a:lnTo>
                    <a:pt x="43319" y="43281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bject 119">
              <a:extLst>
                <a:ext uri="{FF2B5EF4-FFF2-40B4-BE49-F238E27FC236}">
                  <a16:creationId xmlns:a16="http://schemas.microsoft.com/office/drawing/2014/main" xmlns="" id="{EEA67CEF-20DF-4F23-804D-FE666A1E01F8}"/>
                </a:ext>
              </a:extLst>
            </p:cNvPr>
            <p:cNvSpPr/>
            <p:nvPr/>
          </p:nvSpPr>
          <p:spPr>
            <a:xfrm>
              <a:off x="2360218" y="5919584"/>
              <a:ext cx="43815" cy="173355"/>
            </a:xfrm>
            <a:custGeom>
              <a:avLst/>
              <a:gdLst/>
              <a:ahLst/>
              <a:cxnLst/>
              <a:rect l="l" t="t" r="r" b="b"/>
              <a:pathLst>
                <a:path w="43814" h="173354">
                  <a:moveTo>
                    <a:pt x="43319" y="129832"/>
                  </a:moveTo>
                  <a:lnTo>
                    <a:pt x="0" y="129832"/>
                  </a:lnTo>
                  <a:lnTo>
                    <a:pt x="0" y="173113"/>
                  </a:lnTo>
                  <a:lnTo>
                    <a:pt x="43319" y="173113"/>
                  </a:lnTo>
                  <a:lnTo>
                    <a:pt x="43319" y="129832"/>
                  </a:lnTo>
                  <a:close/>
                </a:path>
                <a:path w="43814" h="173354">
                  <a:moveTo>
                    <a:pt x="43319" y="0"/>
                  </a:moveTo>
                  <a:lnTo>
                    <a:pt x="0" y="0"/>
                  </a:lnTo>
                  <a:lnTo>
                    <a:pt x="0" y="86550"/>
                  </a:lnTo>
                  <a:lnTo>
                    <a:pt x="43319" y="86550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bject 120">
              <a:extLst>
                <a:ext uri="{FF2B5EF4-FFF2-40B4-BE49-F238E27FC236}">
                  <a16:creationId xmlns:a16="http://schemas.microsoft.com/office/drawing/2014/main" xmlns="" id="{EC70D967-4EB0-DF9B-6A22-DC5CAA91A156}"/>
                </a:ext>
              </a:extLst>
            </p:cNvPr>
            <p:cNvSpPr/>
            <p:nvPr/>
          </p:nvSpPr>
          <p:spPr>
            <a:xfrm>
              <a:off x="2403538" y="5010746"/>
              <a:ext cx="43815" cy="389890"/>
            </a:xfrm>
            <a:custGeom>
              <a:avLst/>
              <a:gdLst/>
              <a:ahLst/>
              <a:cxnLst/>
              <a:rect l="l" t="t" r="r" b="b"/>
              <a:pathLst>
                <a:path w="43814" h="389889">
                  <a:moveTo>
                    <a:pt x="43319" y="346227"/>
                  </a:moveTo>
                  <a:lnTo>
                    <a:pt x="0" y="346227"/>
                  </a:lnTo>
                  <a:lnTo>
                    <a:pt x="0" y="389509"/>
                  </a:lnTo>
                  <a:lnTo>
                    <a:pt x="43319" y="389509"/>
                  </a:lnTo>
                  <a:lnTo>
                    <a:pt x="43319" y="346227"/>
                  </a:lnTo>
                  <a:close/>
                </a:path>
                <a:path w="43814" h="389889">
                  <a:moveTo>
                    <a:pt x="43319" y="0"/>
                  </a:moveTo>
                  <a:lnTo>
                    <a:pt x="0" y="0"/>
                  </a:lnTo>
                  <a:lnTo>
                    <a:pt x="0" y="302945"/>
                  </a:lnTo>
                  <a:lnTo>
                    <a:pt x="43319" y="302945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bject 121">
              <a:extLst>
                <a:ext uri="{FF2B5EF4-FFF2-40B4-BE49-F238E27FC236}">
                  <a16:creationId xmlns:a16="http://schemas.microsoft.com/office/drawing/2014/main" xmlns="" id="{02252350-461A-0485-220E-007B682AE9F7}"/>
                </a:ext>
              </a:extLst>
            </p:cNvPr>
            <p:cNvSpPr/>
            <p:nvPr/>
          </p:nvSpPr>
          <p:spPr>
            <a:xfrm>
              <a:off x="2403538" y="5530088"/>
              <a:ext cx="43815" cy="433070"/>
            </a:xfrm>
            <a:custGeom>
              <a:avLst/>
              <a:gdLst/>
              <a:ahLst/>
              <a:cxnLst/>
              <a:rect l="l" t="t" r="r" b="b"/>
              <a:pathLst>
                <a:path w="43814" h="433070">
                  <a:moveTo>
                    <a:pt x="43319" y="346214"/>
                  </a:moveTo>
                  <a:lnTo>
                    <a:pt x="0" y="346214"/>
                  </a:lnTo>
                  <a:lnTo>
                    <a:pt x="0" y="432765"/>
                  </a:lnTo>
                  <a:lnTo>
                    <a:pt x="43319" y="432765"/>
                  </a:lnTo>
                  <a:lnTo>
                    <a:pt x="43319" y="346214"/>
                  </a:lnTo>
                  <a:close/>
                </a:path>
                <a:path w="43814" h="433070">
                  <a:moveTo>
                    <a:pt x="43319" y="129832"/>
                  </a:moveTo>
                  <a:lnTo>
                    <a:pt x="0" y="129832"/>
                  </a:lnTo>
                  <a:lnTo>
                    <a:pt x="0" y="302945"/>
                  </a:lnTo>
                  <a:lnTo>
                    <a:pt x="43319" y="302945"/>
                  </a:lnTo>
                  <a:lnTo>
                    <a:pt x="43319" y="129832"/>
                  </a:lnTo>
                  <a:close/>
                </a:path>
                <a:path w="43814" h="433070">
                  <a:moveTo>
                    <a:pt x="43319" y="0"/>
                  </a:moveTo>
                  <a:lnTo>
                    <a:pt x="0" y="0"/>
                  </a:lnTo>
                  <a:lnTo>
                    <a:pt x="0" y="86550"/>
                  </a:lnTo>
                  <a:lnTo>
                    <a:pt x="43319" y="86550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bject 122">
              <a:extLst>
                <a:ext uri="{FF2B5EF4-FFF2-40B4-BE49-F238E27FC236}">
                  <a16:creationId xmlns:a16="http://schemas.microsoft.com/office/drawing/2014/main" xmlns="" id="{48628077-DB20-A016-C60D-3B853B7B8AE8}"/>
                </a:ext>
              </a:extLst>
            </p:cNvPr>
            <p:cNvSpPr/>
            <p:nvPr/>
          </p:nvSpPr>
          <p:spPr>
            <a:xfrm>
              <a:off x="2403538" y="6049416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4" h="43814">
                  <a:moveTo>
                    <a:pt x="43319" y="0"/>
                  </a:moveTo>
                  <a:lnTo>
                    <a:pt x="0" y="0"/>
                  </a:lnTo>
                  <a:lnTo>
                    <a:pt x="0" y="43281"/>
                  </a:lnTo>
                  <a:lnTo>
                    <a:pt x="43319" y="43281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8C8CB9E-EBAE-7CCC-4A57-CBCEB014E4AA}"/>
              </a:ext>
            </a:extLst>
          </p:cNvPr>
          <p:cNvSpPr txBox="1"/>
          <p:nvPr/>
        </p:nvSpPr>
        <p:spPr>
          <a:xfrm>
            <a:off x="8355140" y="4411552"/>
            <a:ext cx="35274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Агентство по привлечению инвестиций Самарской области</a:t>
            </a:r>
          </a:p>
          <a:p>
            <a:endParaRPr lang="ru-RU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8 (800) 505 90 36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8 (846) 375 03 05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info@investinsamara.ru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78259651-A62C-CF3C-9ED2-AE9F9CF1959B}"/>
              </a:ext>
            </a:extLst>
          </p:cNvPr>
          <p:cNvGrpSpPr/>
          <p:nvPr/>
        </p:nvGrpSpPr>
        <p:grpSpPr>
          <a:xfrm>
            <a:off x="544747" y="4488731"/>
            <a:ext cx="1737606" cy="1735958"/>
            <a:chOff x="1363840" y="5010746"/>
            <a:chExt cx="1083513" cy="1082485"/>
          </a:xfrm>
        </p:grpSpPr>
        <p:grpSp>
          <p:nvGrpSpPr>
            <p:cNvPr id="43" name="object 106">
              <a:extLst>
                <a:ext uri="{FF2B5EF4-FFF2-40B4-BE49-F238E27FC236}">
                  <a16:creationId xmlns:a16="http://schemas.microsoft.com/office/drawing/2014/main" xmlns="" id="{ADE58473-1FAA-4376-91F6-F1FDB37FBEA4}"/>
                </a:ext>
              </a:extLst>
            </p:cNvPr>
            <p:cNvGrpSpPr/>
            <p:nvPr/>
          </p:nvGrpSpPr>
          <p:grpSpPr>
            <a:xfrm>
              <a:off x="1363840" y="5010746"/>
              <a:ext cx="953135" cy="1082040"/>
              <a:chOff x="1363840" y="5010746"/>
              <a:chExt cx="953135" cy="1082040"/>
            </a:xfrm>
          </p:grpSpPr>
          <p:sp>
            <p:nvSpPr>
              <p:cNvPr id="87" name="object 107">
                <a:extLst>
                  <a:ext uri="{FF2B5EF4-FFF2-40B4-BE49-F238E27FC236}">
                    <a16:creationId xmlns:a16="http://schemas.microsoft.com/office/drawing/2014/main" xmlns="" id="{233DF2AE-C7AE-BEC7-2B82-71C3155E45F7}"/>
                  </a:ext>
                </a:extLst>
              </p:cNvPr>
              <p:cNvSpPr/>
              <p:nvPr/>
            </p:nvSpPr>
            <p:spPr>
              <a:xfrm>
                <a:off x="1363840" y="5010746"/>
                <a:ext cx="476884" cy="1082040"/>
              </a:xfrm>
              <a:custGeom>
                <a:avLst/>
                <a:gdLst/>
                <a:ahLst/>
                <a:cxnLst/>
                <a:rect l="l" t="t" r="r" b="b"/>
                <a:pathLst>
                  <a:path w="476885" h="1082039">
                    <a:moveTo>
                      <a:pt x="129959" y="476059"/>
                    </a:moveTo>
                    <a:lnTo>
                      <a:pt x="86639" y="476059"/>
                    </a:lnTo>
                    <a:lnTo>
                      <a:pt x="86639" y="432777"/>
                    </a:lnTo>
                    <a:lnTo>
                      <a:pt x="43319" y="432777"/>
                    </a:lnTo>
                    <a:lnTo>
                      <a:pt x="43319" y="476059"/>
                    </a:lnTo>
                    <a:lnTo>
                      <a:pt x="0" y="476059"/>
                    </a:lnTo>
                    <a:lnTo>
                      <a:pt x="0" y="649173"/>
                    </a:lnTo>
                    <a:lnTo>
                      <a:pt x="43319" y="649173"/>
                    </a:lnTo>
                    <a:lnTo>
                      <a:pt x="43319" y="605891"/>
                    </a:lnTo>
                    <a:lnTo>
                      <a:pt x="86639" y="605891"/>
                    </a:lnTo>
                    <a:lnTo>
                      <a:pt x="86639" y="562610"/>
                    </a:lnTo>
                    <a:lnTo>
                      <a:pt x="129959" y="562610"/>
                    </a:lnTo>
                    <a:lnTo>
                      <a:pt x="129959" y="476059"/>
                    </a:lnTo>
                    <a:close/>
                  </a:path>
                  <a:path w="476885" h="1082039">
                    <a:moveTo>
                      <a:pt x="173278" y="432777"/>
                    </a:moveTo>
                    <a:lnTo>
                      <a:pt x="129959" y="432777"/>
                    </a:lnTo>
                    <a:lnTo>
                      <a:pt x="129959" y="476059"/>
                    </a:lnTo>
                    <a:lnTo>
                      <a:pt x="173278" y="476059"/>
                    </a:lnTo>
                    <a:lnTo>
                      <a:pt x="173278" y="432777"/>
                    </a:lnTo>
                    <a:close/>
                  </a:path>
                  <a:path w="476885" h="1082039">
                    <a:moveTo>
                      <a:pt x="173278" y="346227"/>
                    </a:moveTo>
                    <a:lnTo>
                      <a:pt x="129959" y="346227"/>
                    </a:lnTo>
                    <a:lnTo>
                      <a:pt x="86639" y="346227"/>
                    </a:lnTo>
                    <a:lnTo>
                      <a:pt x="43319" y="346227"/>
                    </a:lnTo>
                    <a:lnTo>
                      <a:pt x="0" y="346227"/>
                    </a:lnTo>
                    <a:lnTo>
                      <a:pt x="0" y="432777"/>
                    </a:lnTo>
                    <a:lnTo>
                      <a:pt x="43319" y="432777"/>
                    </a:lnTo>
                    <a:lnTo>
                      <a:pt x="43319" y="389509"/>
                    </a:lnTo>
                    <a:lnTo>
                      <a:pt x="86639" y="389509"/>
                    </a:lnTo>
                    <a:lnTo>
                      <a:pt x="86639" y="432777"/>
                    </a:lnTo>
                    <a:lnTo>
                      <a:pt x="129959" y="432777"/>
                    </a:lnTo>
                    <a:lnTo>
                      <a:pt x="129959" y="389509"/>
                    </a:lnTo>
                    <a:lnTo>
                      <a:pt x="173278" y="389509"/>
                    </a:lnTo>
                    <a:lnTo>
                      <a:pt x="173278" y="346227"/>
                    </a:lnTo>
                    <a:close/>
                  </a:path>
                  <a:path w="476885" h="1082039">
                    <a:moveTo>
                      <a:pt x="216598" y="865555"/>
                    </a:moveTo>
                    <a:lnTo>
                      <a:pt x="173278" y="865555"/>
                    </a:lnTo>
                    <a:lnTo>
                      <a:pt x="129959" y="865555"/>
                    </a:lnTo>
                    <a:lnTo>
                      <a:pt x="86639" y="865555"/>
                    </a:lnTo>
                    <a:lnTo>
                      <a:pt x="86639" y="995387"/>
                    </a:lnTo>
                    <a:lnTo>
                      <a:pt x="129959" y="995387"/>
                    </a:lnTo>
                    <a:lnTo>
                      <a:pt x="173278" y="995387"/>
                    </a:lnTo>
                    <a:lnTo>
                      <a:pt x="216598" y="995387"/>
                    </a:lnTo>
                    <a:lnTo>
                      <a:pt x="216598" y="865555"/>
                    </a:lnTo>
                    <a:close/>
                  </a:path>
                  <a:path w="476885" h="1082039">
                    <a:moveTo>
                      <a:pt x="216598" y="519341"/>
                    </a:moveTo>
                    <a:lnTo>
                      <a:pt x="173278" y="519341"/>
                    </a:lnTo>
                    <a:lnTo>
                      <a:pt x="173278" y="562610"/>
                    </a:lnTo>
                    <a:lnTo>
                      <a:pt x="129959" y="562610"/>
                    </a:lnTo>
                    <a:lnTo>
                      <a:pt x="129959" y="605891"/>
                    </a:lnTo>
                    <a:lnTo>
                      <a:pt x="173278" y="605891"/>
                    </a:lnTo>
                    <a:lnTo>
                      <a:pt x="216598" y="605891"/>
                    </a:lnTo>
                    <a:lnTo>
                      <a:pt x="216598" y="519341"/>
                    </a:lnTo>
                    <a:close/>
                  </a:path>
                  <a:path w="476885" h="1082039">
                    <a:moveTo>
                      <a:pt x="216598" y="86563"/>
                    </a:moveTo>
                    <a:lnTo>
                      <a:pt x="173278" y="86563"/>
                    </a:lnTo>
                    <a:lnTo>
                      <a:pt x="129959" y="86563"/>
                    </a:lnTo>
                    <a:lnTo>
                      <a:pt x="86639" y="86563"/>
                    </a:lnTo>
                    <a:lnTo>
                      <a:pt x="86639" y="216408"/>
                    </a:lnTo>
                    <a:lnTo>
                      <a:pt x="129959" y="216408"/>
                    </a:lnTo>
                    <a:lnTo>
                      <a:pt x="173278" y="216408"/>
                    </a:lnTo>
                    <a:lnTo>
                      <a:pt x="216598" y="216408"/>
                    </a:lnTo>
                    <a:lnTo>
                      <a:pt x="216598" y="86563"/>
                    </a:lnTo>
                    <a:close/>
                  </a:path>
                  <a:path w="476885" h="1082039">
                    <a:moveTo>
                      <a:pt x="259918" y="476059"/>
                    </a:moveTo>
                    <a:lnTo>
                      <a:pt x="216598" y="476059"/>
                    </a:lnTo>
                    <a:lnTo>
                      <a:pt x="216598" y="519341"/>
                    </a:lnTo>
                    <a:lnTo>
                      <a:pt x="259918" y="519341"/>
                    </a:lnTo>
                    <a:lnTo>
                      <a:pt x="259918" y="476059"/>
                    </a:lnTo>
                    <a:close/>
                  </a:path>
                  <a:path w="476885" h="1082039">
                    <a:moveTo>
                      <a:pt x="303237" y="779005"/>
                    </a:moveTo>
                    <a:lnTo>
                      <a:pt x="259918" y="779005"/>
                    </a:lnTo>
                    <a:lnTo>
                      <a:pt x="259918" y="822286"/>
                    </a:lnTo>
                    <a:lnTo>
                      <a:pt x="259918" y="1038669"/>
                    </a:lnTo>
                    <a:lnTo>
                      <a:pt x="43319" y="1038669"/>
                    </a:lnTo>
                    <a:lnTo>
                      <a:pt x="43319" y="822286"/>
                    </a:lnTo>
                    <a:lnTo>
                      <a:pt x="259918" y="822286"/>
                    </a:lnTo>
                    <a:lnTo>
                      <a:pt x="259918" y="779005"/>
                    </a:lnTo>
                    <a:lnTo>
                      <a:pt x="0" y="779005"/>
                    </a:lnTo>
                    <a:lnTo>
                      <a:pt x="0" y="1081951"/>
                    </a:lnTo>
                    <a:lnTo>
                      <a:pt x="303237" y="1081951"/>
                    </a:lnTo>
                    <a:lnTo>
                      <a:pt x="303237" y="779005"/>
                    </a:lnTo>
                    <a:close/>
                  </a:path>
                  <a:path w="476885" h="1082039">
                    <a:moveTo>
                      <a:pt x="303237" y="692442"/>
                    </a:moveTo>
                    <a:lnTo>
                      <a:pt x="259918" y="692442"/>
                    </a:lnTo>
                    <a:lnTo>
                      <a:pt x="259918" y="649173"/>
                    </a:lnTo>
                    <a:lnTo>
                      <a:pt x="216598" y="649173"/>
                    </a:lnTo>
                    <a:lnTo>
                      <a:pt x="216598" y="692442"/>
                    </a:lnTo>
                    <a:lnTo>
                      <a:pt x="173278" y="692442"/>
                    </a:lnTo>
                    <a:lnTo>
                      <a:pt x="173278" y="649173"/>
                    </a:lnTo>
                    <a:lnTo>
                      <a:pt x="129959" y="649173"/>
                    </a:lnTo>
                    <a:lnTo>
                      <a:pt x="129959" y="605891"/>
                    </a:lnTo>
                    <a:lnTo>
                      <a:pt x="86639" y="605891"/>
                    </a:lnTo>
                    <a:lnTo>
                      <a:pt x="86639" y="649173"/>
                    </a:lnTo>
                    <a:lnTo>
                      <a:pt x="43319" y="649173"/>
                    </a:lnTo>
                    <a:lnTo>
                      <a:pt x="43319" y="692442"/>
                    </a:lnTo>
                    <a:lnTo>
                      <a:pt x="0" y="692442"/>
                    </a:lnTo>
                    <a:lnTo>
                      <a:pt x="0" y="735723"/>
                    </a:lnTo>
                    <a:lnTo>
                      <a:pt x="216598" y="735723"/>
                    </a:lnTo>
                    <a:lnTo>
                      <a:pt x="216598" y="692454"/>
                    </a:lnTo>
                    <a:lnTo>
                      <a:pt x="259918" y="692454"/>
                    </a:lnTo>
                    <a:lnTo>
                      <a:pt x="259918" y="735723"/>
                    </a:lnTo>
                    <a:lnTo>
                      <a:pt x="303237" y="735723"/>
                    </a:lnTo>
                    <a:lnTo>
                      <a:pt x="303237" y="692442"/>
                    </a:lnTo>
                    <a:close/>
                  </a:path>
                  <a:path w="476885" h="1082039">
                    <a:moveTo>
                      <a:pt x="303237" y="605891"/>
                    </a:moveTo>
                    <a:lnTo>
                      <a:pt x="259918" y="605891"/>
                    </a:lnTo>
                    <a:lnTo>
                      <a:pt x="259918" y="649173"/>
                    </a:lnTo>
                    <a:lnTo>
                      <a:pt x="303237" y="649173"/>
                    </a:lnTo>
                    <a:lnTo>
                      <a:pt x="303237" y="605891"/>
                    </a:lnTo>
                    <a:close/>
                  </a:path>
                  <a:path w="476885" h="1082039">
                    <a:moveTo>
                      <a:pt x="303237" y="519341"/>
                    </a:moveTo>
                    <a:lnTo>
                      <a:pt x="259918" y="519341"/>
                    </a:lnTo>
                    <a:lnTo>
                      <a:pt x="259918" y="562622"/>
                    </a:lnTo>
                    <a:lnTo>
                      <a:pt x="303237" y="562622"/>
                    </a:lnTo>
                    <a:lnTo>
                      <a:pt x="303237" y="519341"/>
                    </a:lnTo>
                    <a:close/>
                  </a:path>
                  <a:path w="476885" h="1082039">
                    <a:moveTo>
                      <a:pt x="303237" y="432777"/>
                    </a:moveTo>
                    <a:lnTo>
                      <a:pt x="259918" y="432777"/>
                    </a:lnTo>
                    <a:lnTo>
                      <a:pt x="259918" y="389509"/>
                    </a:lnTo>
                    <a:lnTo>
                      <a:pt x="216598" y="389509"/>
                    </a:lnTo>
                    <a:lnTo>
                      <a:pt x="216598" y="432790"/>
                    </a:lnTo>
                    <a:lnTo>
                      <a:pt x="259918" y="432790"/>
                    </a:lnTo>
                    <a:lnTo>
                      <a:pt x="259918" y="476059"/>
                    </a:lnTo>
                    <a:lnTo>
                      <a:pt x="303237" y="476059"/>
                    </a:lnTo>
                    <a:lnTo>
                      <a:pt x="303237" y="432777"/>
                    </a:lnTo>
                    <a:close/>
                  </a:path>
                  <a:path w="476885" h="1082039">
                    <a:moveTo>
                      <a:pt x="303237" y="346227"/>
                    </a:moveTo>
                    <a:lnTo>
                      <a:pt x="259918" y="346227"/>
                    </a:lnTo>
                    <a:lnTo>
                      <a:pt x="259918" y="389509"/>
                    </a:lnTo>
                    <a:lnTo>
                      <a:pt x="303237" y="389509"/>
                    </a:lnTo>
                    <a:lnTo>
                      <a:pt x="303237" y="346227"/>
                    </a:lnTo>
                    <a:close/>
                  </a:path>
                  <a:path w="476885" h="1082039">
                    <a:moveTo>
                      <a:pt x="303237" y="0"/>
                    </a:moveTo>
                    <a:lnTo>
                      <a:pt x="259918" y="0"/>
                    </a:lnTo>
                    <a:lnTo>
                      <a:pt x="259918" y="43281"/>
                    </a:lnTo>
                    <a:lnTo>
                      <a:pt x="259918" y="259664"/>
                    </a:lnTo>
                    <a:lnTo>
                      <a:pt x="43319" y="259664"/>
                    </a:lnTo>
                    <a:lnTo>
                      <a:pt x="43319" y="43281"/>
                    </a:lnTo>
                    <a:lnTo>
                      <a:pt x="259918" y="43281"/>
                    </a:lnTo>
                    <a:lnTo>
                      <a:pt x="259918" y="0"/>
                    </a:lnTo>
                    <a:lnTo>
                      <a:pt x="0" y="0"/>
                    </a:lnTo>
                    <a:lnTo>
                      <a:pt x="0" y="302945"/>
                    </a:lnTo>
                    <a:lnTo>
                      <a:pt x="303237" y="302945"/>
                    </a:lnTo>
                    <a:lnTo>
                      <a:pt x="303237" y="0"/>
                    </a:lnTo>
                    <a:close/>
                  </a:path>
                  <a:path w="476885" h="1082039">
                    <a:moveTo>
                      <a:pt x="346570" y="605891"/>
                    </a:moveTo>
                    <a:lnTo>
                      <a:pt x="303250" y="605891"/>
                    </a:lnTo>
                    <a:lnTo>
                      <a:pt x="303250" y="649173"/>
                    </a:lnTo>
                    <a:lnTo>
                      <a:pt x="346570" y="649173"/>
                    </a:lnTo>
                    <a:lnTo>
                      <a:pt x="346570" y="605891"/>
                    </a:lnTo>
                    <a:close/>
                  </a:path>
                  <a:path w="476885" h="1082039">
                    <a:moveTo>
                      <a:pt x="389890" y="735723"/>
                    </a:moveTo>
                    <a:lnTo>
                      <a:pt x="346570" y="735723"/>
                    </a:lnTo>
                    <a:lnTo>
                      <a:pt x="346570" y="779005"/>
                    </a:lnTo>
                    <a:lnTo>
                      <a:pt x="389890" y="779005"/>
                    </a:lnTo>
                    <a:lnTo>
                      <a:pt x="389890" y="735723"/>
                    </a:lnTo>
                    <a:close/>
                  </a:path>
                  <a:path w="476885" h="1082039">
                    <a:moveTo>
                      <a:pt x="389890" y="259664"/>
                    </a:moveTo>
                    <a:lnTo>
                      <a:pt x="346570" y="259664"/>
                    </a:lnTo>
                    <a:lnTo>
                      <a:pt x="346570" y="302945"/>
                    </a:lnTo>
                    <a:lnTo>
                      <a:pt x="389890" y="302945"/>
                    </a:lnTo>
                    <a:lnTo>
                      <a:pt x="389890" y="259664"/>
                    </a:lnTo>
                    <a:close/>
                  </a:path>
                  <a:path w="476885" h="1082039">
                    <a:moveTo>
                      <a:pt x="389890" y="0"/>
                    </a:moveTo>
                    <a:lnTo>
                      <a:pt x="346570" y="0"/>
                    </a:lnTo>
                    <a:lnTo>
                      <a:pt x="346570" y="43281"/>
                    </a:lnTo>
                    <a:lnTo>
                      <a:pt x="389890" y="43281"/>
                    </a:lnTo>
                    <a:lnTo>
                      <a:pt x="389890" y="0"/>
                    </a:lnTo>
                    <a:close/>
                  </a:path>
                  <a:path w="476885" h="1082039">
                    <a:moveTo>
                      <a:pt x="433209" y="952119"/>
                    </a:moveTo>
                    <a:lnTo>
                      <a:pt x="389890" y="952119"/>
                    </a:lnTo>
                    <a:lnTo>
                      <a:pt x="389890" y="908837"/>
                    </a:lnTo>
                    <a:lnTo>
                      <a:pt x="346570" y="908837"/>
                    </a:lnTo>
                    <a:lnTo>
                      <a:pt x="346570" y="1081951"/>
                    </a:lnTo>
                    <a:lnTo>
                      <a:pt x="389890" y="1081951"/>
                    </a:lnTo>
                    <a:lnTo>
                      <a:pt x="433209" y="1081951"/>
                    </a:lnTo>
                    <a:lnTo>
                      <a:pt x="433209" y="952119"/>
                    </a:lnTo>
                    <a:close/>
                  </a:path>
                  <a:path w="476885" h="1082039">
                    <a:moveTo>
                      <a:pt x="433209" y="865555"/>
                    </a:moveTo>
                    <a:lnTo>
                      <a:pt x="389890" y="865555"/>
                    </a:lnTo>
                    <a:lnTo>
                      <a:pt x="389890" y="908837"/>
                    </a:lnTo>
                    <a:lnTo>
                      <a:pt x="433209" y="908837"/>
                    </a:lnTo>
                    <a:lnTo>
                      <a:pt x="433209" y="865555"/>
                    </a:lnTo>
                    <a:close/>
                  </a:path>
                  <a:path w="476885" h="1082039">
                    <a:moveTo>
                      <a:pt x="433209" y="605891"/>
                    </a:moveTo>
                    <a:lnTo>
                      <a:pt x="389890" y="605891"/>
                    </a:lnTo>
                    <a:lnTo>
                      <a:pt x="389890" y="649173"/>
                    </a:lnTo>
                    <a:lnTo>
                      <a:pt x="346570" y="649173"/>
                    </a:lnTo>
                    <a:lnTo>
                      <a:pt x="346570" y="692454"/>
                    </a:lnTo>
                    <a:lnTo>
                      <a:pt x="389890" y="692454"/>
                    </a:lnTo>
                    <a:lnTo>
                      <a:pt x="433209" y="692442"/>
                    </a:lnTo>
                    <a:lnTo>
                      <a:pt x="433209" y="605891"/>
                    </a:lnTo>
                    <a:close/>
                  </a:path>
                  <a:path w="476885" h="1082039">
                    <a:moveTo>
                      <a:pt x="476529" y="692442"/>
                    </a:moveTo>
                    <a:lnTo>
                      <a:pt x="433209" y="692442"/>
                    </a:lnTo>
                    <a:lnTo>
                      <a:pt x="433209" y="865555"/>
                    </a:lnTo>
                    <a:lnTo>
                      <a:pt x="476529" y="865555"/>
                    </a:lnTo>
                    <a:lnTo>
                      <a:pt x="476529" y="692442"/>
                    </a:lnTo>
                    <a:close/>
                  </a:path>
                  <a:path w="476885" h="1082039">
                    <a:moveTo>
                      <a:pt x="476529" y="216408"/>
                    </a:moveTo>
                    <a:lnTo>
                      <a:pt x="433209" y="216408"/>
                    </a:lnTo>
                    <a:lnTo>
                      <a:pt x="433209" y="432777"/>
                    </a:lnTo>
                    <a:lnTo>
                      <a:pt x="389890" y="432777"/>
                    </a:lnTo>
                    <a:lnTo>
                      <a:pt x="389890" y="476059"/>
                    </a:lnTo>
                    <a:lnTo>
                      <a:pt x="389890" y="519341"/>
                    </a:lnTo>
                    <a:lnTo>
                      <a:pt x="346570" y="519341"/>
                    </a:lnTo>
                    <a:lnTo>
                      <a:pt x="346570" y="476059"/>
                    </a:lnTo>
                    <a:lnTo>
                      <a:pt x="389890" y="476059"/>
                    </a:lnTo>
                    <a:lnTo>
                      <a:pt x="389890" y="432777"/>
                    </a:lnTo>
                    <a:lnTo>
                      <a:pt x="389890" y="346227"/>
                    </a:lnTo>
                    <a:lnTo>
                      <a:pt x="346570" y="346227"/>
                    </a:lnTo>
                    <a:lnTo>
                      <a:pt x="346570" y="432777"/>
                    </a:lnTo>
                    <a:lnTo>
                      <a:pt x="303250" y="432777"/>
                    </a:lnTo>
                    <a:lnTo>
                      <a:pt x="303250" y="562610"/>
                    </a:lnTo>
                    <a:lnTo>
                      <a:pt x="346570" y="562610"/>
                    </a:lnTo>
                    <a:lnTo>
                      <a:pt x="346570" y="605891"/>
                    </a:lnTo>
                    <a:lnTo>
                      <a:pt x="389890" y="605891"/>
                    </a:lnTo>
                    <a:lnTo>
                      <a:pt x="389890" y="562610"/>
                    </a:lnTo>
                    <a:lnTo>
                      <a:pt x="433209" y="562610"/>
                    </a:lnTo>
                    <a:lnTo>
                      <a:pt x="476529" y="562635"/>
                    </a:lnTo>
                    <a:lnTo>
                      <a:pt x="476529" y="216408"/>
                    </a:lnTo>
                    <a:close/>
                  </a:path>
                  <a:path w="476885" h="1082039">
                    <a:moveTo>
                      <a:pt x="476529" y="0"/>
                    </a:moveTo>
                    <a:lnTo>
                      <a:pt x="433209" y="0"/>
                    </a:lnTo>
                    <a:lnTo>
                      <a:pt x="433209" y="43281"/>
                    </a:lnTo>
                    <a:lnTo>
                      <a:pt x="389890" y="43281"/>
                    </a:lnTo>
                    <a:lnTo>
                      <a:pt x="389890" y="86563"/>
                    </a:lnTo>
                    <a:lnTo>
                      <a:pt x="346570" y="86563"/>
                    </a:lnTo>
                    <a:lnTo>
                      <a:pt x="346570" y="216408"/>
                    </a:lnTo>
                    <a:lnTo>
                      <a:pt x="389890" y="216408"/>
                    </a:lnTo>
                    <a:lnTo>
                      <a:pt x="389890" y="173126"/>
                    </a:lnTo>
                    <a:lnTo>
                      <a:pt x="433209" y="173126"/>
                    </a:lnTo>
                    <a:lnTo>
                      <a:pt x="476529" y="173113"/>
                    </a:lnTo>
                    <a:lnTo>
                      <a:pt x="476529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object 108">
                <a:extLst>
                  <a:ext uri="{FF2B5EF4-FFF2-40B4-BE49-F238E27FC236}">
                    <a16:creationId xmlns:a16="http://schemas.microsoft.com/office/drawing/2014/main" xmlns="" id="{214D85FD-B571-5F5E-37CC-353E0F1C9D7E}"/>
                  </a:ext>
                </a:extLst>
              </p:cNvPr>
              <p:cNvSpPr/>
              <p:nvPr/>
            </p:nvSpPr>
            <p:spPr>
              <a:xfrm>
                <a:off x="1797050" y="5010746"/>
                <a:ext cx="520065" cy="1082040"/>
              </a:xfrm>
              <a:custGeom>
                <a:avLst/>
                <a:gdLst/>
                <a:ahLst/>
                <a:cxnLst/>
                <a:rect l="l" t="t" r="r" b="b"/>
                <a:pathLst>
                  <a:path w="520064" h="1082039">
                    <a:moveTo>
                      <a:pt x="43319" y="1038669"/>
                    </a:moveTo>
                    <a:lnTo>
                      <a:pt x="0" y="1038669"/>
                    </a:lnTo>
                    <a:lnTo>
                      <a:pt x="0" y="1081951"/>
                    </a:lnTo>
                    <a:lnTo>
                      <a:pt x="43319" y="1081951"/>
                    </a:lnTo>
                    <a:lnTo>
                      <a:pt x="43319" y="1038669"/>
                    </a:lnTo>
                    <a:close/>
                  </a:path>
                  <a:path w="520064" h="1082039">
                    <a:moveTo>
                      <a:pt x="43319" y="692442"/>
                    </a:moveTo>
                    <a:lnTo>
                      <a:pt x="0" y="692442"/>
                    </a:lnTo>
                    <a:lnTo>
                      <a:pt x="0" y="865555"/>
                    </a:lnTo>
                    <a:lnTo>
                      <a:pt x="43319" y="865555"/>
                    </a:lnTo>
                    <a:lnTo>
                      <a:pt x="43319" y="692442"/>
                    </a:lnTo>
                    <a:close/>
                  </a:path>
                  <a:path w="520064" h="1082039">
                    <a:moveTo>
                      <a:pt x="173278" y="605891"/>
                    </a:moveTo>
                    <a:lnTo>
                      <a:pt x="129959" y="605891"/>
                    </a:lnTo>
                    <a:lnTo>
                      <a:pt x="129959" y="649173"/>
                    </a:lnTo>
                    <a:lnTo>
                      <a:pt x="173278" y="649173"/>
                    </a:lnTo>
                    <a:lnTo>
                      <a:pt x="173278" y="605891"/>
                    </a:lnTo>
                    <a:close/>
                  </a:path>
                  <a:path w="520064" h="1082039">
                    <a:moveTo>
                      <a:pt x="173278" y="0"/>
                    </a:moveTo>
                    <a:lnTo>
                      <a:pt x="129959" y="0"/>
                    </a:lnTo>
                    <a:lnTo>
                      <a:pt x="86639" y="0"/>
                    </a:lnTo>
                    <a:lnTo>
                      <a:pt x="86639" y="43281"/>
                    </a:lnTo>
                    <a:lnTo>
                      <a:pt x="43319" y="43281"/>
                    </a:lnTo>
                    <a:lnTo>
                      <a:pt x="43319" y="86563"/>
                    </a:lnTo>
                    <a:lnTo>
                      <a:pt x="86639" y="86563"/>
                    </a:lnTo>
                    <a:lnTo>
                      <a:pt x="129959" y="86550"/>
                    </a:lnTo>
                    <a:lnTo>
                      <a:pt x="129959" y="43281"/>
                    </a:lnTo>
                    <a:lnTo>
                      <a:pt x="173278" y="43281"/>
                    </a:lnTo>
                    <a:lnTo>
                      <a:pt x="173278" y="0"/>
                    </a:lnTo>
                    <a:close/>
                  </a:path>
                  <a:path w="520064" h="1082039">
                    <a:moveTo>
                      <a:pt x="259918" y="476059"/>
                    </a:moveTo>
                    <a:lnTo>
                      <a:pt x="216598" y="476059"/>
                    </a:lnTo>
                    <a:lnTo>
                      <a:pt x="216598" y="519341"/>
                    </a:lnTo>
                    <a:lnTo>
                      <a:pt x="259918" y="519341"/>
                    </a:lnTo>
                    <a:lnTo>
                      <a:pt x="259918" y="476059"/>
                    </a:lnTo>
                    <a:close/>
                  </a:path>
                  <a:path w="520064" h="1082039">
                    <a:moveTo>
                      <a:pt x="259918" y="302945"/>
                    </a:moveTo>
                    <a:lnTo>
                      <a:pt x="216598" y="302945"/>
                    </a:lnTo>
                    <a:lnTo>
                      <a:pt x="216598" y="346227"/>
                    </a:lnTo>
                    <a:lnTo>
                      <a:pt x="259918" y="346227"/>
                    </a:lnTo>
                    <a:lnTo>
                      <a:pt x="259918" y="302945"/>
                    </a:lnTo>
                    <a:close/>
                  </a:path>
                  <a:path w="520064" h="1082039">
                    <a:moveTo>
                      <a:pt x="303237" y="692442"/>
                    </a:moveTo>
                    <a:lnTo>
                      <a:pt x="259918" y="692442"/>
                    </a:lnTo>
                    <a:lnTo>
                      <a:pt x="259918" y="649173"/>
                    </a:lnTo>
                    <a:lnTo>
                      <a:pt x="216598" y="649173"/>
                    </a:lnTo>
                    <a:lnTo>
                      <a:pt x="173278" y="649173"/>
                    </a:lnTo>
                    <a:lnTo>
                      <a:pt x="173278" y="692442"/>
                    </a:lnTo>
                    <a:lnTo>
                      <a:pt x="129959" y="692442"/>
                    </a:lnTo>
                    <a:lnTo>
                      <a:pt x="129959" y="735723"/>
                    </a:lnTo>
                    <a:lnTo>
                      <a:pt x="173278" y="735723"/>
                    </a:lnTo>
                    <a:lnTo>
                      <a:pt x="216598" y="735723"/>
                    </a:lnTo>
                    <a:lnTo>
                      <a:pt x="259918" y="735723"/>
                    </a:lnTo>
                    <a:lnTo>
                      <a:pt x="259918" y="822286"/>
                    </a:lnTo>
                    <a:lnTo>
                      <a:pt x="216598" y="822286"/>
                    </a:lnTo>
                    <a:lnTo>
                      <a:pt x="216598" y="779005"/>
                    </a:lnTo>
                    <a:lnTo>
                      <a:pt x="173278" y="779005"/>
                    </a:lnTo>
                    <a:lnTo>
                      <a:pt x="129959" y="779005"/>
                    </a:lnTo>
                    <a:lnTo>
                      <a:pt x="129959" y="822286"/>
                    </a:lnTo>
                    <a:lnTo>
                      <a:pt x="173278" y="822286"/>
                    </a:lnTo>
                    <a:lnTo>
                      <a:pt x="173278" y="952119"/>
                    </a:lnTo>
                    <a:lnTo>
                      <a:pt x="129959" y="952119"/>
                    </a:lnTo>
                    <a:lnTo>
                      <a:pt x="129959" y="908837"/>
                    </a:lnTo>
                    <a:lnTo>
                      <a:pt x="86639" y="908837"/>
                    </a:lnTo>
                    <a:lnTo>
                      <a:pt x="86639" y="865568"/>
                    </a:lnTo>
                    <a:lnTo>
                      <a:pt x="129959" y="865568"/>
                    </a:lnTo>
                    <a:lnTo>
                      <a:pt x="129959" y="822286"/>
                    </a:lnTo>
                    <a:lnTo>
                      <a:pt x="86639" y="822286"/>
                    </a:lnTo>
                    <a:lnTo>
                      <a:pt x="86639" y="865555"/>
                    </a:lnTo>
                    <a:lnTo>
                      <a:pt x="43319" y="865555"/>
                    </a:lnTo>
                    <a:lnTo>
                      <a:pt x="43319" y="952119"/>
                    </a:lnTo>
                    <a:lnTo>
                      <a:pt x="0" y="952119"/>
                    </a:lnTo>
                    <a:lnTo>
                      <a:pt x="0" y="995400"/>
                    </a:lnTo>
                    <a:lnTo>
                      <a:pt x="43319" y="995400"/>
                    </a:lnTo>
                    <a:lnTo>
                      <a:pt x="86639" y="995387"/>
                    </a:lnTo>
                    <a:lnTo>
                      <a:pt x="86639" y="1038669"/>
                    </a:lnTo>
                    <a:lnTo>
                      <a:pt x="129959" y="1038669"/>
                    </a:lnTo>
                    <a:lnTo>
                      <a:pt x="129959" y="1081951"/>
                    </a:lnTo>
                    <a:lnTo>
                      <a:pt x="173278" y="1081951"/>
                    </a:lnTo>
                    <a:lnTo>
                      <a:pt x="216598" y="1081951"/>
                    </a:lnTo>
                    <a:lnTo>
                      <a:pt x="216598" y="1038669"/>
                    </a:lnTo>
                    <a:lnTo>
                      <a:pt x="173278" y="1038669"/>
                    </a:lnTo>
                    <a:lnTo>
                      <a:pt x="173278" y="995400"/>
                    </a:lnTo>
                    <a:lnTo>
                      <a:pt x="216598" y="995400"/>
                    </a:lnTo>
                    <a:lnTo>
                      <a:pt x="216598" y="1038669"/>
                    </a:lnTo>
                    <a:lnTo>
                      <a:pt x="259918" y="1038669"/>
                    </a:lnTo>
                    <a:lnTo>
                      <a:pt x="259918" y="908837"/>
                    </a:lnTo>
                    <a:lnTo>
                      <a:pt x="216598" y="908837"/>
                    </a:lnTo>
                    <a:lnTo>
                      <a:pt x="216598" y="865568"/>
                    </a:lnTo>
                    <a:lnTo>
                      <a:pt x="259918" y="865568"/>
                    </a:lnTo>
                    <a:lnTo>
                      <a:pt x="259918" y="908837"/>
                    </a:lnTo>
                    <a:lnTo>
                      <a:pt x="303237" y="908837"/>
                    </a:lnTo>
                    <a:lnTo>
                      <a:pt x="303237" y="692442"/>
                    </a:lnTo>
                    <a:close/>
                  </a:path>
                  <a:path w="520064" h="1082039">
                    <a:moveTo>
                      <a:pt x="303237" y="562610"/>
                    </a:moveTo>
                    <a:lnTo>
                      <a:pt x="259918" y="562610"/>
                    </a:lnTo>
                    <a:lnTo>
                      <a:pt x="216598" y="562610"/>
                    </a:lnTo>
                    <a:lnTo>
                      <a:pt x="216598" y="519341"/>
                    </a:lnTo>
                    <a:lnTo>
                      <a:pt x="173278" y="519341"/>
                    </a:lnTo>
                    <a:lnTo>
                      <a:pt x="173278" y="476059"/>
                    </a:lnTo>
                    <a:lnTo>
                      <a:pt x="216598" y="476059"/>
                    </a:lnTo>
                    <a:lnTo>
                      <a:pt x="216598" y="346227"/>
                    </a:lnTo>
                    <a:lnTo>
                      <a:pt x="173278" y="346227"/>
                    </a:lnTo>
                    <a:lnTo>
                      <a:pt x="173278" y="432777"/>
                    </a:lnTo>
                    <a:lnTo>
                      <a:pt x="129959" y="432777"/>
                    </a:lnTo>
                    <a:lnTo>
                      <a:pt x="129959" y="259689"/>
                    </a:lnTo>
                    <a:lnTo>
                      <a:pt x="173278" y="259689"/>
                    </a:lnTo>
                    <a:lnTo>
                      <a:pt x="173278" y="302945"/>
                    </a:lnTo>
                    <a:lnTo>
                      <a:pt x="216598" y="302945"/>
                    </a:lnTo>
                    <a:lnTo>
                      <a:pt x="216598" y="259664"/>
                    </a:lnTo>
                    <a:lnTo>
                      <a:pt x="173278" y="259664"/>
                    </a:lnTo>
                    <a:lnTo>
                      <a:pt x="173278" y="216408"/>
                    </a:lnTo>
                    <a:lnTo>
                      <a:pt x="129959" y="216408"/>
                    </a:lnTo>
                    <a:lnTo>
                      <a:pt x="129959" y="259664"/>
                    </a:lnTo>
                    <a:lnTo>
                      <a:pt x="86639" y="259664"/>
                    </a:lnTo>
                    <a:lnTo>
                      <a:pt x="86639" y="346227"/>
                    </a:lnTo>
                    <a:lnTo>
                      <a:pt x="43319" y="346227"/>
                    </a:lnTo>
                    <a:lnTo>
                      <a:pt x="43319" y="389509"/>
                    </a:lnTo>
                    <a:lnTo>
                      <a:pt x="86639" y="389509"/>
                    </a:lnTo>
                    <a:lnTo>
                      <a:pt x="86639" y="432777"/>
                    </a:lnTo>
                    <a:lnTo>
                      <a:pt x="43319" y="432777"/>
                    </a:lnTo>
                    <a:lnTo>
                      <a:pt x="43319" y="476059"/>
                    </a:lnTo>
                    <a:lnTo>
                      <a:pt x="86639" y="476059"/>
                    </a:lnTo>
                    <a:lnTo>
                      <a:pt x="129959" y="476059"/>
                    </a:lnTo>
                    <a:lnTo>
                      <a:pt x="129959" y="519341"/>
                    </a:lnTo>
                    <a:lnTo>
                      <a:pt x="86639" y="519341"/>
                    </a:lnTo>
                    <a:lnTo>
                      <a:pt x="86639" y="562610"/>
                    </a:lnTo>
                    <a:lnTo>
                      <a:pt x="43319" y="562610"/>
                    </a:lnTo>
                    <a:lnTo>
                      <a:pt x="43319" y="692442"/>
                    </a:lnTo>
                    <a:lnTo>
                      <a:pt x="86639" y="692442"/>
                    </a:lnTo>
                    <a:lnTo>
                      <a:pt x="86639" y="605891"/>
                    </a:lnTo>
                    <a:lnTo>
                      <a:pt x="129959" y="605891"/>
                    </a:lnTo>
                    <a:lnTo>
                      <a:pt x="129959" y="562610"/>
                    </a:lnTo>
                    <a:lnTo>
                      <a:pt x="173278" y="562610"/>
                    </a:lnTo>
                    <a:lnTo>
                      <a:pt x="173278" y="605891"/>
                    </a:lnTo>
                    <a:lnTo>
                      <a:pt x="216598" y="605891"/>
                    </a:lnTo>
                    <a:lnTo>
                      <a:pt x="259918" y="605891"/>
                    </a:lnTo>
                    <a:lnTo>
                      <a:pt x="303237" y="605891"/>
                    </a:lnTo>
                    <a:lnTo>
                      <a:pt x="303237" y="562610"/>
                    </a:lnTo>
                    <a:close/>
                  </a:path>
                  <a:path w="520064" h="1082039">
                    <a:moveTo>
                      <a:pt x="303237" y="389509"/>
                    </a:moveTo>
                    <a:lnTo>
                      <a:pt x="259918" y="389509"/>
                    </a:lnTo>
                    <a:lnTo>
                      <a:pt x="259918" y="432790"/>
                    </a:lnTo>
                    <a:lnTo>
                      <a:pt x="303237" y="432790"/>
                    </a:lnTo>
                    <a:lnTo>
                      <a:pt x="303237" y="389509"/>
                    </a:lnTo>
                    <a:close/>
                  </a:path>
                  <a:path w="520064" h="1082039">
                    <a:moveTo>
                      <a:pt x="303237" y="259664"/>
                    </a:moveTo>
                    <a:lnTo>
                      <a:pt x="259918" y="259664"/>
                    </a:lnTo>
                    <a:lnTo>
                      <a:pt x="259918" y="302945"/>
                    </a:lnTo>
                    <a:lnTo>
                      <a:pt x="303237" y="302945"/>
                    </a:lnTo>
                    <a:lnTo>
                      <a:pt x="303237" y="259664"/>
                    </a:lnTo>
                    <a:close/>
                  </a:path>
                  <a:path w="520064" h="1082039">
                    <a:moveTo>
                      <a:pt x="303237" y="173113"/>
                    </a:moveTo>
                    <a:lnTo>
                      <a:pt x="259918" y="173113"/>
                    </a:lnTo>
                    <a:lnTo>
                      <a:pt x="259918" y="129832"/>
                    </a:lnTo>
                    <a:lnTo>
                      <a:pt x="216598" y="129832"/>
                    </a:lnTo>
                    <a:lnTo>
                      <a:pt x="216598" y="86563"/>
                    </a:lnTo>
                    <a:lnTo>
                      <a:pt x="173278" y="86563"/>
                    </a:lnTo>
                    <a:lnTo>
                      <a:pt x="129959" y="86563"/>
                    </a:lnTo>
                    <a:lnTo>
                      <a:pt x="129959" y="129832"/>
                    </a:lnTo>
                    <a:lnTo>
                      <a:pt x="86639" y="129832"/>
                    </a:lnTo>
                    <a:lnTo>
                      <a:pt x="86639" y="173113"/>
                    </a:lnTo>
                    <a:lnTo>
                      <a:pt x="43319" y="173113"/>
                    </a:lnTo>
                    <a:lnTo>
                      <a:pt x="43319" y="259664"/>
                    </a:lnTo>
                    <a:lnTo>
                      <a:pt x="86639" y="259664"/>
                    </a:lnTo>
                    <a:lnTo>
                      <a:pt x="86639" y="216395"/>
                    </a:lnTo>
                    <a:lnTo>
                      <a:pt x="129959" y="216395"/>
                    </a:lnTo>
                    <a:lnTo>
                      <a:pt x="129959" y="173113"/>
                    </a:lnTo>
                    <a:lnTo>
                      <a:pt x="173278" y="173113"/>
                    </a:lnTo>
                    <a:lnTo>
                      <a:pt x="173278" y="216408"/>
                    </a:lnTo>
                    <a:lnTo>
                      <a:pt x="216598" y="216408"/>
                    </a:lnTo>
                    <a:lnTo>
                      <a:pt x="259918" y="216395"/>
                    </a:lnTo>
                    <a:lnTo>
                      <a:pt x="303237" y="216395"/>
                    </a:lnTo>
                    <a:lnTo>
                      <a:pt x="303237" y="173113"/>
                    </a:lnTo>
                    <a:close/>
                  </a:path>
                  <a:path w="520064" h="1082039">
                    <a:moveTo>
                      <a:pt x="303237" y="0"/>
                    </a:moveTo>
                    <a:lnTo>
                      <a:pt x="259918" y="0"/>
                    </a:lnTo>
                    <a:lnTo>
                      <a:pt x="259918" y="129832"/>
                    </a:lnTo>
                    <a:lnTo>
                      <a:pt x="303237" y="129832"/>
                    </a:lnTo>
                    <a:lnTo>
                      <a:pt x="303237" y="0"/>
                    </a:lnTo>
                    <a:close/>
                  </a:path>
                  <a:path w="520064" h="1082039">
                    <a:moveTo>
                      <a:pt x="346570" y="1038669"/>
                    </a:moveTo>
                    <a:lnTo>
                      <a:pt x="303250" y="1038669"/>
                    </a:lnTo>
                    <a:lnTo>
                      <a:pt x="303250" y="1081951"/>
                    </a:lnTo>
                    <a:lnTo>
                      <a:pt x="346570" y="1081951"/>
                    </a:lnTo>
                    <a:lnTo>
                      <a:pt x="346570" y="1038669"/>
                    </a:lnTo>
                    <a:close/>
                  </a:path>
                  <a:path w="520064" h="1082039">
                    <a:moveTo>
                      <a:pt x="346570" y="346227"/>
                    </a:moveTo>
                    <a:lnTo>
                      <a:pt x="303250" y="346227"/>
                    </a:lnTo>
                    <a:lnTo>
                      <a:pt x="303250" y="432777"/>
                    </a:lnTo>
                    <a:lnTo>
                      <a:pt x="346570" y="432777"/>
                    </a:lnTo>
                    <a:lnTo>
                      <a:pt x="346570" y="346227"/>
                    </a:lnTo>
                    <a:close/>
                  </a:path>
                  <a:path w="520064" h="1082039">
                    <a:moveTo>
                      <a:pt x="389890" y="779005"/>
                    </a:moveTo>
                    <a:lnTo>
                      <a:pt x="346570" y="779005"/>
                    </a:lnTo>
                    <a:lnTo>
                      <a:pt x="346570" y="822286"/>
                    </a:lnTo>
                    <a:lnTo>
                      <a:pt x="389890" y="822286"/>
                    </a:lnTo>
                    <a:lnTo>
                      <a:pt x="389890" y="779005"/>
                    </a:lnTo>
                    <a:close/>
                  </a:path>
                  <a:path w="520064" h="1082039">
                    <a:moveTo>
                      <a:pt x="433209" y="389509"/>
                    </a:moveTo>
                    <a:lnTo>
                      <a:pt x="389890" y="389509"/>
                    </a:lnTo>
                    <a:lnTo>
                      <a:pt x="389890" y="432790"/>
                    </a:lnTo>
                    <a:lnTo>
                      <a:pt x="433209" y="432790"/>
                    </a:lnTo>
                    <a:lnTo>
                      <a:pt x="433209" y="389509"/>
                    </a:lnTo>
                    <a:close/>
                  </a:path>
                  <a:path w="520064" h="1082039">
                    <a:moveTo>
                      <a:pt x="476529" y="476059"/>
                    </a:moveTo>
                    <a:lnTo>
                      <a:pt x="433209" y="476059"/>
                    </a:lnTo>
                    <a:lnTo>
                      <a:pt x="433209" y="562610"/>
                    </a:lnTo>
                    <a:lnTo>
                      <a:pt x="389890" y="562610"/>
                    </a:lnTo>
                    <a:lnTo>
                      <a:pt x="389890" y="476059"/>
                    </a:lnTo>
                    <a:lnTo>
                      <a:pt x="346570" y="476059"/>
                    </a:lnTo>
                    <a:lnTo>
                      <a:pt x="346570" y="519341"/>
                    </a:lnTo>
                    <a:lnTo>
                      <a:pt x="303250" y="519341"/>
                    </a:lnTo>
                    <a:lnTo>
                      <a:pt x="303250" y="735736"/>
                    </a:lnTo>
                    <a:lnTo>
                      <a:pt x="346570" y="735736"/>
                    </a:lnTo>
                    <a:lnTo>
                      <a:pt x="389890" y="735723"/>
                    </a:lnTo>
                    <a:lnTo>
                      <a:pt x="433209" y="735723"/>
                    </a:lnTo>
                    <a:lnTo>
                      <a:pt x="433209" y="865555"/>
                    </a:lnTo>
                    <a:lnTo>
                      <a:pt x="433209" y="908837"/>
                    </a:lnTo>
                    <a:lnTo>
                      <a:pt x="433209" y="952119"/>
                    </a:lnTo>
                    <a:lnTo>
                      <a:pt x="389890" y="952119"/>
                    </a:lnTo>
                    <a:lnTo>
                      <a:pt x="389890" y="908837"/>
                    </a:lnTo>
                    <a:lnTo>
                      <a:pt x="433209" y="908837"/>
                    </a:lnTo>
                    <a:lnTo>
                      <a:pt x="433209" y="865555"/>
                    </a:lnTo>
                    <a:lnTo>
                      <a:pt x="389890" y="865555"/>
                    </a:lnTo>
                    <a:lnTo>
                      <a:pt x="346570" y="865555"/>
                    </a:lnTo>
                    <a:lnTo>
                      <a:pt x="303250" y="865555"/>
                    </a:lnTo>
                    <a:lnTo>
                      <a:pt x="303250" y="952106"/>
                    </a:lnTo>
                    <a:lnTo>
                      <a:pt x="346570" y="952106"/>
                    </a:lnTo>
                    <a:lnTo>
                      <a:pt x="346570" y="995387"/>
                    </a:lnTo>
                    <a:lnTo>
                      <a:pt x="389890" y="995387"/>
                    </a:lnTo>
                    <a:lnTo>
                      <a:pt x="433209" y="995400"/>
                    </a:lnTo>
                    <a:lnTo>
                      <a:pt x="433209" y="1038669"/>
                    </a:lnTo>
                    <a:lnTo>
                      <a:pt x="389890" y="1038669"/>
                    </a:lnTo>
                    <a:lnTo>
                      <a:pt x="389890" y="1081951"/>
                    </a:lnTo>
                    <a:lnTo>
                      <a:pt x="433209" y="1081951"/>
                    </a:lnTo>
                    <a:lnTo>
                      <a:pt x="476529" y="1081951"/>
                    </a:lnTo>
                    <a:lnTo>
                      <a:pt x="476529" y="649173"/>
                    </a:lnTo>
                    <a:lnTo>
                      <a:pt x="433209" y="649173"/>
                    </a:lnTo>
                    <a:lnTo>
                      <a:pt x="433209" y="692442"/>
                    </a:lnTo>
                    <a:lnTo>
                      <a:pt x="389890" y="692442"/>
                    </a:lnTo>
                    <a:lnTo>
                      <a:pt x="389890" y="649173"/>
                    </a:lnTo>
                    <a:lnTo>
                      <a:pt x="346570" y="649173"/>
                    </a:lnTo>
                    <a:lnTo>
                      <a:pt x="346570" y="605891"/>
                    </a:lnTo>
                    <a:lnTo>
                      <a:pt x="389890" y="605891"/>
                    </a:lnTo>
                    <a:lnTo>
                      <a:pt x="433209" y="605891"/>
                    </a:lnTo>
                    <a:lnTo>
                      <a:pt x="476529" y="605891"/>
                    </a:lnTo>
                    <a:lnTo>
                      <a:pt x="476529" y="476059"/>
                    </a:lnTo>
                    <a:close/>
                  </a:path>
                  <a:path w="520064" h="1082039">
                    <a:moveTo>
                      <a:pt x="519849" y="346227"/>
                    </a:moveTo>
                    <a:lnTo>
                      <a:pt x="476529" y="346227"/>
                    </a:lnTo>
                    <a:lnTo>
                      <a:pt x="433209" y="346227"/>
                    </a:lnTo>
                    <a:lnTo>
                      <a:pt x="433209" y="389509"/>
                    </a:lnTo>
                    <a:lnTo>
                      <a:pt x="476529" y="389509"/>
                    </a:lnTo>
                    <a:lnTo>
                      <a:pt x="519849" y="389509"/>
                    </a:lnTo>
                    <a:lnTo>
                      <a:pt x="519849" y="346227"/>
                    </a:lnTo>
                    <a:close/>
                  </a:path>
                  <a:path w="520064" h="1082039">
                    <a:moveTo>
                      <a:pt x="519849" y="86563"/>
                    </a:moveTo>
                    <a:lnTo>
                      <a:pt x="476529" y="86563"/>
                    </a:lnTo>
                    <a:lnTo>
                      <a:pt x="433209" y="86563"/>
                    </a:lnTo>
                    <a:lnTo>
                      <a:pt x="433209" y="216408"/>
                    </a:lnTo>
                    <a:lnTo>
                      <a:pt x="476529" y="216408"/>
                    </a:lnTo>
                    <a:lnTo>
                      <a:pt x="519849" y="216408"/>
                    </a:lnTo>
                    <a:lnTo>
                      <a:pt x="519849" y="86563"/>
                    </a:lnTo>
                    <a:close/>
                  </a:path>
                  <a:path w="520064" h="1082039">
                    <a:moveTo>
                      <a:pt x="519849" y="0"/>
                    </a:moveTo>
                    <a:lnTo>
                      <a:pt x="476529" y="0"/>
                    </a:lnTo>
                    <a:lnTo>
                      <a:pt x="433209" y="0"/>
                    </a:lnTo>
                    <a:lnTo>
                      <a:pt x="389890" y="0"/>
                    </a:lnTo>
                    <a:lnTo>
                      <a:pt x="346570" y="0"/>
                    </a:lnTo>
                    <a:lnTo>
                      <a:pt x="346570" y="302945"/>
                    </a:lnTo>
                    <a:lnTo>
                      <a:pt x="389890" y="302945"/>
                    </a:lnTo>
                    <a:lnTo>
                      <a:pt x="433209" y="302945"/>
                    </a:lnTo>
                    <a:lnTo>
                      <a:pt x="476529" y="302945"/>
                    </a:lnTo>
                    <a:lnTo>
                      <a:pt x="519849" y="302945"/>
                    </a:lnTo>
                    <a:lnTo>
                      <a:pt x="519849" y="259664"/>
                    </a:lnTo>
                    <a:lnTo>
                      <a:pt x="476529" y="259664"/>
                    </a:lnTo>
                    <a:lnTo>
                      <a:pt x="433209" y="259664"/>
                    </a:lnTo>
                    <a:lnTo>
                      <a:pt x="389890" y="259664"/>
                    </a:lnTo>
                    <a:lnTo>
                      <a:pt x="389890" y="43281"/>
                    </a:lnTo>
                    <a:lnTo>
                      <a:pt x="433209" y="43281"/>
                    </a:lnTo>
                    <a:lnTo>
                      <a:pt x="476529" y="43281"/>
                    </a:lnTo>
                    <a:lnTo>
                      <a:pt x="519849" y="43281"/>
                    </a:lnTo>
                    <a:lnTo>
                      <a:pt x="519849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3" name="object 109">
              <a:extLst>
                <a:ext uri="{FF2B5EF4-FFF2-40B4-BE49-F238E27FC236}">
                  <a16:creationId xmlns:a16="http://schemas.microsoft.com/office/drawing/2014/main" xmlns="" id="{F47E2BFE-F119-8547-D388-0FD31BCF93FB}"/>
                </a:ext>
              </a:extLst>
            </p:cNvPr>
            <p:cNvSpPr/>
            <p:nvPr/>
          </p:nvSpPr>
          <p:spPr>
            <a:xfrm>
              <a:off x="2273579" y="5486806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4" h="43814">
                  <a:moveTo>
                    <a:pt x="43319" y="0"/>
                  </a:moveTo>
                  <a:lnTo>
                    <a:pt x="0" y="0"/>
                  </a:lnTo>
                  <a:lnTo>
                    <a:pt x="0" y="43281"/>
                  </a:lnTo>
                  <a:lnTo>
                    <a:pt x="43319" y="43281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object 110">
              <a:extLst>
                <a:ext uri="{FF2B5EF4-FFF2-40B4-BE49-F238E27FC236}">
                  <a16:creationId xmlns:a16="http://schemas.microsoft.com/office/drawing/2014/main" xmlns="" id="{6E7036A9-8665-E17D-39D5-592E77D5D51D}"/>
                </a:ext>
              </a:extLst>
            </p:cNvPr>
            <p:cNvSpPr/>
            <p:nvPr/>
          </p:nvSpPr>
          <p:spPr>
            <a:xfrm>
              <a:off x="2273579" y="5659920"/>
              <a:ext cx="43815" cy="173355"/>
            </a:xfrm>
            <a:custGeom>
              <a:avLst/>
              <a:gdLst/>
              <a:ahLst/>
              <a:cxnLst/>
              <a:rect l="l" t="t" r="r" b="b"/>
              <a:pathLst>
                <a:path w="43814" h="173354">
                  <a:moveTo>
                    <a:pt x="43319" y="129832"/>
                  </a:moveTo>
                  <a:lnTo>
                    <a:pt x="0" y="129832"/>
                  </a:lnTo>
                  <a:lnTo>
                    <a:pt x="0" y="173113"/>
                  </a:lnTo>
                  <a:lnTo>
                    <a:pt x="43319" y="173113"/>
                  </a:lnTo>
                  <a:lnTo>
                    <a:pt x="43319" y="129832"/>
                  </a:lnTo>
                  <a:close/>
                </a:path>
                <a:path w="43814" h="173354">
                  <a:moveTo>
                    <a:pt x="43319" y="0"/>
                  </a:moveTo>
                  <a:lnTo>
                    <a:pt x="0" y="0"/>
                  </a:lnTo>
                  <a:lnTo>
                    <a:pt x="0" y="86550"/>
                  </a:lnTo>
                  <a:lnTo>
                    <a:pt x="43319" y="86550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object 111">
              <a:extLst>
                <a:ext uri="{FF2B5EF4-FFF2-40B4-BE49-F238E27FC236}">
                  <a16:creationId xmlns:a16="http://schemas.microsoft.com/office/drawing/2014/main" xmlns="" id="{28774E5A-0939-33DB-1CA2-7643E3883EDE}"/>
                </a:ext>
              </a:extLst>
            </p:cNvPr>
            <p:cNvSpPr/>
            <p:nvPr/>
          </p:nvSpPr>
          <p:spPr>
            <a:xfrm>
              <a:off x="2273579" y="5962865"/>
              <a:ext cx="43815" cy="130175"/>
            </a:xfrm>
            <a:custGeom>
              <a:avLst/>
              <a:gdLst/>
              <a:ahLst/>
              <a:cxnLst/>
              <a:rect l="l" t="t" r="r" b="b"/>
              <a:pathLst>
                <a:path w="43814" h="130175">
                  <a:moveTo>
                    <a:pt x="43319" y="86550"/>
                  </a:moveTo>
                  <a:lnTo>
                    <a:pt x="0" y="86550"/>
                  </a:lnTo>
                  <a:lnTo>
                    <a:pt x="0" y="129832"/>
                  </a:lnTo>
                  <a:lnTo>
                    <a:pt x="43319" y="129832"/>
                  </a:lnTo>
                  <a:lnTo>
                    <a:pt x="43319" y="86550"/>
                  </a:lnTo>
                  <a:close/>
                </a:path>
                <a:path w="43814" h="130175">
                  <a:moveTo>
                    <a:pt x="43319" y="0"/>
                  </a:moveTo>
                  <a:lnTo>
                    <a:pt x="0" y="0"/>
                  </a:lnTo>
                  <a:lnTo>
                    <a:pt x="0" y="43281"/>
                  </a:lnTo>
                  <a:lnTo>
                    <a:pt x="43319" y="43281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object 112">
              <a:extLst>
                <a:ext uri="{FF2B5EF4-FFF2-40B4-BE49-F238E27FC236}">
                  <a16:creationId xmlns:a16="http://schemas.microsoft.com/office/drawing/2014/main" xmlns="" id="{CFCDF3B0-FD2E-92B9-91E9-15D783A0C480}"/>
                </a:ext>
              </a:extLst>
            </p:cNvPr>
            <p:cNvSpPr/>
            <p:nvPr/>
          </p:nvSpPr>
          <p:spPr>
            <a:xfrm>
              <a:off x="2316899" y="5010746"/>
              <a:ext cx="43815" cy="389890"/>
            </a:xfrm>
            <a:custGeom>
              <a:avLst/>
              <a:gdLst/>
              <a:ahLst/>
              <a:cxnLst/>
              <a:rect l="l" t="t" r="r" b="b"/>
              <a:pathLst>
                <a:path w="43814" h="389889">
                  <a:moveTo>
                    <a:pt x="43319" y="346227"/>
                  </a:moveTo>
                  <a:lnTo>
                    <a:pt x="0" y="346227"/>
                  </a:lnTo>
                  <a:lnTo>
                    <a:pt x="0" y="389509"/>
                  </a:lnTo>
                  <a:lnTo>
                    <a:pt x="43319" y="389509"/>
                  </a:lnTo>
                  <a:lnTo>
                    <a:pt x="43319" y="346227"/>
                  </a:lnTo>
                  <a:close/>
                </a:path>
                <a:path w="43814" h="389889">
                  <a:moveTo>
                    <a:pt x="43319" y="259664"/>
                  </a:moveTo>
                  <a:lnTo>
                    <a:pt x="0" y="259664"/>
                  </a:lnTo>
                  <a:lnTo>
                    <a:pt x="0" y="302945"/>
                  </a:lnTo>
                  <a:lnTo>
                    <a:pt x="43319" y="302945"/>
                  </a:lnTo>
                  <a:lnTo>
                    <a:pt x="43319" y="259664"/>
                  </a:lnTo>
                  <a:close/>
                </a:path>
                <a:path w="43814" h="389889">
                  <a:moveTo>
                    <a:pt x="43319" y="86563"/>
                  </a:moveTo>
                  <a:lnTo>
                    <a:pt x="0" y="86563"/>
                  </a:lnTo>
                  <a:lnTo>
                    <a:pt x="0" y="216408"/>
                  </a:lnTo>
                  <a:lnTo>
                    <a:pt x="43319" y="216408"/>
                  </a:lnTo>
                  <a:lnTo>
                    <a:pt x="43319" y="86563"/>
                  </a:lnTo>
                  <a:close/>
                </a:path>
                <a:path w="43814" h="389889">
                  <a:moveTo>
                    <a:pt x="43319" y="0"/>
                  </a:moveTo>
                  <a:lnTo>
                    <a:pt x="0" y="0"/>
                  </a:lnTo>
                  <a:lnTo>
                    <a:pt x="0" y="43281"/>
                  </a:lnTo>
                  <a:lnTo>
                    <a:pt x="43319" y="43281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object 113">
              <a:extLst>
                <a:ext uri="{FF2B5EF4-FFF2-40B4-BE49-F238E27FC236}">
                  <a16:creationId xmlns:a16="http://schemas.microsoft.com/office/drawing/2014/main" xmlns="" id="{CB3E604F-D16E-30CA-88A1-7C67F9915CFC}"/>
                </a:ext>
              </a:extLst>
            </p:cNvPr>
            <p:cNvSpPr/>
            <p:nvPr/>
          </p:nvSpPr>
          <p:spPr>
            <a:xfrm>
              <a:off x="2316899" y="5486806"/>
              <a:ext cx="43815" cy="346710"/>
            </a:xfrm>
            <a:custGeom>
              <a:avLst/>
              <a:gdLst/>
              <a:ahLst/>
              <a:cxnLst/>
              <a:rect l="l" t="t" r="r" b="b"/>
              <a:pathLst>
                <a:path w="43814" h="346710">
                  <a:moveTo>
                    <a:pt x="43319" y="302945"/>
                  </a:moveTo>
                  <a:lnTo>
                    <a:pt x="0" y="302945"/>
                  </a:lnTo>
                  <a:lnTo>
                    <a:pt x="0" y="346227"/>
                  </a:lnTo>
                  <a:lnTo>
                    <a:pt x="43319" y="346227"/>
                  </a:lnTo>
                  <a:lnTo>
                    <a:pt x="43319" y="302945"/>
                  </a:lnTo>
                  <a:close/>
                </a:path>
                <a:path w="43814" h="346710">
                  <a:moveTo>
                    <a:pt x="43319" y="216382"/>
                  </a:moveTo>
                  <a:lnTo>
                    <a:pt x="0" y="216382"/>
                  </a:lnTo>
                  <a:lnTo>
                    <a:pt x="0" y="259664"/>
                  </a:lnTo>
                  <a:lnTo>
                    <a:pt x="43319" y="259664"/>
                  </a:lnTo>
                  <a:lnTo>
                    <a:pt x="43319" y="216382"/>
                  </a:lnTo>
                  <a:close/>
                </a:path>
                <a:path w="43814" h="346710">
                  <a:moveTo>
                    <a:pt x="43319" y="129832"/>
                  </a:moveTo>
                  <a:lnTo>
                    <a:pt x="0" y="129832"/>
                  </a:lnTo>
                  <a:lnTo>
                    <a:pt x="0" y="173113"/>
                  </a:lnTo>
                  <a:lnTo>
                    <a:pt x="43319" y="173113"/>
                  </a:lnTo>
                  <a:lnTo>
                    <a:pt x="43319" y="129832"/>
                  </a:lnTo>
                  <a:close/>
                </a:path>
                <a:path w="43814" h="346710">
                  <a:moveTo>
                    <a:pt x="43319" y="0"/>
                  </a:moveTo>
                  <a:lnTo>
                    <a:pt x="0" y="0"/>
                  </a:lnTo>
                  <a:lnTo>
                    <a:pt x="0" y="86550"/>
                  </a:lnTo>
                  <a:lnTo>
                    <a:pt x="43319" y="86550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object 114">
              <a:extLst>
                <a:ext uri="{FF2B5EF4-FFF2-40B4-BE49-F238E27FC236}">
                  <a16:creationId xmlns:a16="http://schemas.microsoft.com/office/drawing/2014/main" xmlns="" id="{1107D09D-6CA7-A773-C074-CAC5C5EFA5C7}"/>
                </a:ext>
              </a:extLst>
            </p:cNvPr>
            <p:cNvSpPr/>
            <p:nvPr/>
          </p:nvSpPr>
          <p:spPr>
            <a:xfrm>
              <a:off x="2316899" y="5919584"/>
              <a:ext cx="43815" cy="173355"/>
            </a:xfrm>
            <a:custGeom>
              <a:avLst/>
              <a:gdLst/>
              <a:ahLst/>
              <a:cxnLst/>
              <a:rect l="l" t="t" r="r" b="b"/>
              <a:pathLst>
                <a:path w="43814" h="173354">
                  <a:moveTo>
                    <a:pt x="43319" y="0"/>
                  </a:moveTo>
                  <a:lnTo>
                    <a:pt x="0" y="0"/>
                  </a:lnTo>
                  <a:lnTo>
                    <a:pt x="0" y="173113"/>
                  </a:lnTo>
                  <a:lnTo>
                    <a:pt x="43319" y="173113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object 115">
              <a:extLst>
                <a:ext uri="{FF2B5EF4-FFF2-40B4-BE49-F238E27FC236}">
                  <a16:creationId xmlns:a16="http://schemas.microsoft.com/office/drawing/2014/main" xmlns="" id="{A833A197-8537-C600-507A-263D925E1E75}"/>
                </a:ext>
              </a:extLst>
            </p:cNvPr>
            <p:cNvSpPr/>
            <p:nvPr/>
          </p:nvSpPr>
          <p:spPr>
            <a:xfrm>
              <a:off x="2360218" y="5010746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4" h="43814">
                  <a:moveTo>
                    <a:pt x="43319" y="0"/>
                  </a:moveTo>
                  <a:lnTo>
                    <a:pt x="0" y="0"/>
                  </a:lnTo>
                  <a:lnTo>
                    <a:pt x="0" y="43281"/>
                  </a:lnTo>
                  <a:lnTo>
                    <a:pt x="43319" y="43281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object 116">
              <a:extLst>
                <a:ext uri="{FF2B5EF4-FFF2-40B4-BE49-F238E27FC236}">
                  <a16:creationId xmlns:a16="http://schemas.microsoft.com/office/drawing/2014/main" xmlns="" id="{9158362A-D91D-C9AB-EF09-8E75D739F01A}"/>
                </a:ext>
              </a:extLst>
            </p:cNvPr>
            <p:cNvSpPr/>
            <p:nvPr/>
          </p:nvSpPr>
          <p:spPr>
            <a:xfrm>
              <a:off x="2360218" y="5270411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4" h="43814">
                  <a:moveTo>
                    <a:pt x="43319" y="0"/>
                  </a:moveTo>
                  <a:lnTo>
                    <a:pt x="0" y="0"/>
                  </a:lnTo>
                  <a:lnTo>
                    <a:pt x="0" y="43281"/>
                  </a:lnTo>
                  <a:lnTo>
                    <a:pt x="43319" y="43281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object 117">
              <a:extLst>
                <a:ext uri="{FF2B5EF4-FFF2-40B4-BE49-F238E27FC236}">
                  <a16:creationId xmlns:a16="http://schemas.microsoft.com/office/drawing/2014/main" xmlns="" id="{0D1023DA-B3AD-9683-FAB6-D8EA5103F9FA}"/>
                </a:ext>
              </a:extLst>
            </p:cNvPr>
            <p:cNvSpPr/>
            <p:nvPr/>
          </p:nvSpPr>
          <p:spPr>
            <a:xfrm>
              <a:off x="2360218" y="5400256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4" h="43814">
                  <a:moveTo>
                    <a:pt x="43319" y="0"/>
                  </a:moveTo>
                  <a:lnTo>
                    <a:pt x="0" y="0"/>
                  </a:lnTo>
                  <a:lnTo>
                    <a:pt x="0" y="43281"/>
                  </a:lnTo>
                  <a:lnTo>
                    <a:pt x="43319" y="43281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object 118">
              <a:extLst>
                <a:ext uri="{FF2B5EF4-FFF2-40B4-BE49-F238E27FC236}">
                  <a16:creationId xmlns:a16="http://schemas.microsoft.com/office/drawing/2014/main" xmlns="" id="{D81C0BF2-9A54-C40D-8E71-50B068F92E85}"/>
                </a:ext>
              </a:extLst>
            </p:cNvPr>
            <p:cNvSpPr/>
            <p:nvPr/>
          </p:nvSpPr>
          <p:spPr>
            <a:xfrm>
              <a:off x="2360218" y="5530088"/>
              <a:ext cx="43815" cy="303530"/>
            </a:xfrm>
            <a:custGeom>
              <a:avLst/>
              <a:gdLst/>
              <a:ahLst/>
              <a:cxnLst/>
              <a:rect l="l" t="t" r="r" b="b"/>
              <a:pathLst>
                <a:path w="43814" h="303529">
                  <a:moveTo>
                    <a:pt x="43319" y="259664"/>
                  </a:moveTo>
                  <a:lnTo>
                    <a:pt x="0" y="259664"/>
                  </a:lnTo>
                  <a:lnTo>
                    <a:pt x="0" y="302945"/>
                  </a:lnTo>
                  <a:lnTo>
                    <a:pt x="43319" y="302945"/>
                  </a:lnTo>
                  <a:lnTo>
                    <a:pt x="43319" y="259664"/>
                  </a:lnTo>
                  <a:close/>
                </a:path>
                <a:path w="43814" h="303529">
                  <a:moveTo>
                    <a:pt x="43319" y="173101"/>
                  </a:moveTo>
                  <a:lnTo>
                    <a:pt x="0" y="173101"/>
                  </a:lnTo>
                  <a:lnTo>
                    <a:pt x="0" y="216382"/>
                  </a:lnTo>
                  <a:lnTo>
                    <a:pt x="43319" y="216382"/>
                  </a:lnTo>
                  <a:lnTo>
                    <a:pt x="43319" y="173101"/>
                  </a:lnTo>
                  <a:close/>
                </a:path>
                <a:path w="43814" h="303529">
                  <a:moveTo>
                    <a:pt x="43319" y="86550"/>
                  </a:moveTo>
                  <a:lnTo>
                    <a:pt x="0" y="86550"/>
                  </a:lnTo>
                  <a:lnTo>
                    <a:pt x="0" y="129832"/>
                  </a:lnTo>
                  <a:lnTo>
                    <a:pt x="43319" y="129832"/>
                  </a:lnTo>
                  <a:lnTo>
                    <a:pt x="43319" y="86550"/>
                  </a:lnTo>
                  <a:close/>
                </a:path>
                <a:path w="43814" h="303529">
                  <a:moveTo>
                    <a:pt x="43319" y="0"/>
                  </a:moveTo>
                  <a:lnTo>
                    <a:pt x="0" y="0"/>
                  </a:lnTo>
                  <a:lnTo>
                    <a:pt x="0" y="43281"/>
                  </a:lnTo>
                  <a:lnTo>
                    <a:pt x="43319" y="43281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object 119">
              <a:extLst>
                <a:ext uri="{FF2B5EF4-FFF2-40B4-BE49-F238E27FC236}">
                  <a16:creationId xmlns:a16="http://schemas.microsoft.com/office/drawing/2014/main" xmlns="" id="{5A7C9A69-CA43-40DA-537B-7449A38AAAE3}"/>
                </a:ext>
              </a:extLst>
            </p:cNvPr>
            <p:cNvSpPr/>
            <p:nvPr/>
          </p:nvSpPr>
          <p:spPr>
            <a:xfrm>
              <a:off x="2360218" y="5919584"/>
              <a:ext cx="43815" cy="173355"/>
            </a:xfrm>
            <a:custGeom>
              <a:avLst/>
              <a:gdLst/>
              <a:ahLst/>
              <a:cxnLst/>
              <a:rect l="l" t="t" r="r" b="b"/>
              <a:pathLst>
                <a:path w="43814" h="173354">
                  <a:moveTo>
                    <a:pt x="43319" y="129832"/>
                  </a:moveTo>
                  <a:lnTo>
                    <a:pt x="0" y="129832"/>
                  </a:lnTo>
                  <a:lnTo>
                    <a:pt x="0" y="173113"/>
                  </a:lnTo>
                  <a:lnTo>
                    <a:pt x="43319" y="173113"/>
                  </a:lnTo>
                  <a:lnTo>
                    <a:pt x="43319" y="129832"/>
                  </a:lnTo>
                  <a:close/>
                </a:path>
                <a:path w="43814" h="173354">
                  <a:moveTo>
                    <a:pt x="43319" y="0"/>
                  </a:moveTo>
                  <a:lnTo>
                    <a:pt x="0" y="0"/>
                  </a:lnTo>
                  <a:lnTo>
                    <a:pt x="0" y="86550"/>
                  </a:lnTo>
                  <a:lnTo>
                    <a:pt x="43319" y="86550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object 120">
              <a:extLst>
                <a:ext uri="{FF2B5EF4-FFF2-40B4-BE49-F238E27FC236}">
                  <a16:creationId xmlns:a16="http://schemas.microsoft.com/office/drawing/2014/main" xmlns="" id="{45FC4750-8D85-A285-844E-F3F5BA7AFF8F}"/>
                </a:ext>
              </a:extLst>
            </p:cNvPr>
            <p:cNvSpPr/>
            <p:nvPr/>
          </p:nvSpPr>
          <p:spPr>
            <a:xfrm>
              <a:off x="2403538" y="5010746"/>
              <a:ext cx="43815" cy="389890"/>
            </a:xfrm>
            <a:custGeom>
              <a:avLst/>
              <a:gdLst/>
              <a:ahLst/>
              <a:cxnLst/>
              <a:rect l="l" t="t" r="r" b="b"/>
              <a:pathLst>
                <a:path w="43814" h="389889">
                  <a:moveTo>
                    <a:pt x="43319" y="346227"/>
                  </a:moveTo>
                  <a:lnTo>
                    <a:pt x="0" y="346227"/>
                  </a:lnTo>
                  <a:lnTo>
                    <a:pt x="0" y="389509"/>
                  </a:lnTo>
                  <a:lnTo>
                    <a:pt x="43319" y="389509"/>
                  </a:lnTo>
                  <a:lnTo>
                    <a:pt x="43319" y="346227"/>
                  </a:lnTo>
                  <a:close/>
                </a:path>
                <a:path w="43814" h="389889">
                  <a:moveTo>
                    <a:pt x="43319" y="0"/>
                  </a:moveTo>
                  <a:lnTo>
                    <a:pt x="0" y="0"/>
                  </a:lnTo>
                  <a:lnTo>
                    <a:pt x="0" y="302945"/>
                  </a:lnTo>
                  <a:lnTo>
                    <a:pt x="43319" y="302945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object 121">
              <a:extLst>
                <a:ext uri="{FF2B5EF4-FFF2-40B4-BE49-F238E27FC236}">
                  <a16:creationId xmlns:a16="http://schemas.microsoft.com/office/drawing/2014/main" xmlns="" id="{A095AC49-F1E4-B0AB-B414-C03721DBBC7D}"/>
                </a:ext>
              </a:extLst>
            </p:cNvPr>
            <p:cNvSpPr/>
            <p:nvPr/>
          </p:nvSpPr>
          <p:spPr>
            <a:xfrm>
              <a:off x="2403538" y="5530088"/>
              <a:ext cx="43815" cy="433070"/>
            </a:xfrm>
            <a:custGeom>
              <a:avLst/>
              <a:gdLst/>
              <a:ahLst/>
              <a:cxnLst/>
              <a:rect l="l" t="t" r="r" b="b"/>
              <a:pathLst>
                <a:path w="43814" h="433070">
                  <a:moveTo>
                    <a:pt x="43319" y="346214"/>
                  </a:moveTo>
                  <a:lnTo>
                    <a:pt x="0" y="346214"/>
                  </a:lnTo>
                  <a:lnTo>
                    <a:pt x="0" y="432765"/>
                  </a:lnTo>
                  <a:lnTo>
                    <a:pt x="43319" y="432765"/>
                  </a:lnTo>
                  <a:lnTo>
                    <a:pt x="43319" y="346214"/>
                  </a:lnTo>
                  <a:close/>
                </a:path>
                <a:path w="43814" h="433070">
                  <a:moveTo>
                    <a:pt x="43319" y="129832"/>
                  </a:moveTo>
                  <a:lnTo>
                    <a:pt x="0" y="129832"/>
                  </a:lnTo>
                  <a:lnTo>
                    <a:pt x="0" y="302945"/>
                  </a:lnTo>
                  <a:lnTo>
                    <a:pt x="43319" y="302945"/>
                  </a:lnTo>
                  <a:lnTo>
                    <a:pt x="43319" y="129832"/>
                  </a:lnTo>
                  <a:close/>
                </a:path>
                <a:path w="43814" h="433070">
                  <a:moveTo>
                    <a:pt x="43319" y="0"/>
                  </a:moveTo>
                  <a:lnTo>
                    <a:pt x="0" y="0"/>
                  </a:lnTo>
                  <a:lnTo>
                    <a:pt x="0" y="86550"/>
                  </a:lnTo>
                  <a:lnTo>
                    <a:pt x="43319" y="86550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object 122">
              <a:extLst>
                <a:ext uri="{FF2B5EF4-FFF2-40B4-BE49-F238E27FC236}">
                  <a16:creationId xmlns:a16="http://schemas.microsoft.com/office/drawing/2014/main" xmlns="" id="{213EDE99-4548-3112-11BA-D9C208841EBB}"/>
                </a:ext>
              </a:extLst>
            </p:cNvPr>
            <p:cNvSpPr/>
            <p:nvPr/>
          </p:nvSpPr>
          <p:spPr>
            <a:xfrm>
              <a:off x="2403538" y="6049416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4" h="43814">
                  <a:moveTo>
                    <a:pt x="43319" y="0"/>
                  </a:moveTo>
                  <a:lnTo>
                    <a:pt x="0" y="0"/>
                  </a:lnTo>
                  <a:lnTo>
                    <a:pt x="0" y="43281"/>
                  </a:lnTo>
                  <a:lnTo>
                    <a:pt x="43319" y="43281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370307F6-5D5E-5796-6929-7A6350962CFB}"/>
              </a:ext>
            </a:extLst>
          </p:cNvPr>
          <p:cNvSpPr txBox="1"/>
          <p:nvPr/>
        </p:nvSpPr>
        <p:spPr>
          <a:xfrm>
            <a:off x="2554024" y="4417062"/>
            <a:ext cx="3527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QR-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код ссылка на сайт</a:t>
            </a:r>
          </a:p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униципального образования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3C3E6C08-6A61-524D-B2C7-376AAAF57D5B}"/>
              </a:ext>
            </a:extLst>
          </p:cNvPr>
          <p:cNvSpPr txBox="1"/>
          <p:nvPr/>
        </p:nvSpPr>
        <p:spPr>
          <a:xfrm>
            <a:off x="3190823" y="1599455"/>
            <a:ext cx="394966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Глава </a:t>
            </a:r>
            <a:endParaRPr lang="ru-RU" sz="1400" b="0" i="0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муниципального района </a:t>
            </a:r>
            <a:r>
              <a:rPr lang="ru-RU" sz="14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Кинельский</a:t>
            </a:r>
            <a:endParaRPr lang="ru-RU" sz="1400" b="0" i="0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Самарской области</a:t>
            </a:r>
            <a:endParaRPr lang="ru-RU" sz="1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Юрий Николаевич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Жидков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8(84663)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2-11-76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radmin@kinel.ru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D6E4933-3E39-1B62-6164-17E4CFCCE993}"/>
              </a:ext>
            </a:extLst>
          </p:cNvPr>
          <p:cNvSpPr txBox="1"/>
          <p:nvPr/>
        </p:nvSpPr>
        <p:spPr>
          <a:xfrm>
            <a:off x="9390228" y="1559114"/>
            <a:ext cx="242973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Инвестиционный уполномоченный</a:t>
            </a:r>
          </a:p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Светлана Николаевна</a:t>
            </a:r>
          </a:p>
          <a:p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Рузова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8(84663) 2-18-39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rsn@kinel.ru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object 34">
            <a:extLst>
              <a:ext uri="{FF2B5EF4-FFF2-40B4-BE49-F238E27FC236}">
                <a16:creationId xmlns:a16="http://schemas.microsoft.com/office/drawing/2014/main" xmlns="" id="{63EB6339-BF02-4B0F-89DB-BCD536F6D14C}"/>
              </a:ext>
            </a:extLst>
          </p:cNvPr>
          <p:cNvSpPr txBox="1"/>
          <p:nvPr/>
        </p:nvSpPr>
        <p:spPr>
          <a:xfrm>
            <a:off x="8821272" y="490967"/>
            <a:ext cx="2607718" cy="398186"/>
          </a:xfrm>
          <a:prstGeom prst="rect">
            <a:avLst/>
          </a:prstGeom>
        </p:spPr>
        <p:txBody>
          <a:bodyPr vert="horz" wrap="square" lIns="0" tIns="28575" rIns="0" bIns="0" rtlCol="0" anchor="ctr">
            <a:spAutoFit/>
          </a:bodyPr>
          <a:lstStyle/>
          <a:p>
            <a:pPr marL="12700" marR="5080">
              <a:spcBef>
                <a:spcPts val="225"/>
              </a:spcBef>
            </a:pPr>
            <a:r>
              <a:rPr lang="ru-RU" sz="1200" dirty="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район  </a:t>
            </a:r>
            <a:r>
              <a:rPr lang="ru-RU" sz="1200" dirty="0" err="1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Кинельский</a:t>
            </a:r>
            <a:r>
              <a:rPr lang="ru-RU" sz="1200" dirty="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Самарской области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114421" y="278869"/>
            <a:ext cx="544480" cy="7162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66624" y="1623532"/>
            <a:ext cx="2605176" cy="181891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44747" y="4411552"/>
            <a:ext cx="1737606" cy="181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98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6">
            <a:extLst>
              <a:ext uri="{FF2B5EF4-FFF2-40B4-BE49-F238E27FC236}">
                <a16:creationId xmlns:a16="http://schemas.microsoft.com/office/drawing/2014/main" xmlns="" id="{5B821D9F-B96E-25F8-FC33-2F7B717097C0}"/>
              </a:ext>
            </a:extLst>
          </p:cNvPr>
          <p:cNvSpPr/>
          <p:nvPr/>
        </p:nvSpPr>
        <p:spPr>
          <a:xfrm>
            <a:off x="331674" y="1214337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7">
            <a:extLst>
              <a:ext uri="{FF2B5EF4-FFF2-40B4-BE49-F238E27FC236}">
                <a16:creationId xmlns:a16="http://schemas.microsoft.com/office/drawing/2014/main" xmlns="" id="{97129AD0-AEDC-3D54-486D-6AD4C029B579}"/>
              </a:ext>
            </a:extLst>
          </p:cNvPr>
          <p:cNvSpPr/>
          <p:nvPr/>
        </p:nvSpPr>
        <p:spPr>
          <a:xfrm flipV="1">
            <a:off x="331674" y="6510214"/>
            <a:ext cx="11415826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8">
            <a:extLst>
              <a:ext uri="{FF2B5EF4-FFF2-40B4-BE49-F238E27FC236}">
                <a16:creationId xmlns:a16="http://schemas.microsoft.com/office/drawing/2014/main" xmlns="" id="{EDD6D697-1066-BBB9-7A13-287E53EF8B50}"/>
              </a:ext>
            </a:extLst>
          </p:cNvPr>
          <p:cNvSpPr txBox="1">
            <a:spLocks/>
          </p:cNvSpPr>
          <p:nvPr/>
        </p:nvSpPr>
        <p:spPr>
          <a:xfrm>
            <a:off x="318975" y="353024"/>
            <a:ext cx="8748825" cy="50879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3400"/>
              </a:lnSpc>
              <a:spcBef>
                <a:spcPts val="780"/>
              </a:spcBef>
            </a:pPr>
            <a: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КАДРОВЫЙ ПОТЕНЦИАЛ</a:t>
            </a:r>
            <a:endParaRPr lang="ru-RU" sz="2800" b="1" spc="-10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1">
            <a:extLst>
              <a:ext uri="{FF2B5EF4-FFF2-40B4-BE49-F238E27FC236}">
                <a16:creationId xmlns:a16="http://schemas.microsoft.com/office/drawing/2014/main" xmlns="" id="{5EAC7AD2-7514-EF8C-E644-762603C14DAA}"/>
              </a:ext>
            </a:extLst>
          </p:cNvPr>
          <p:cNvSpPr txBox="1">
            <a:spLocks/>
          </p:cNvSpPr>
          <p:nvPr/>
        </p:nvSpPr>
        <p:spPr>
          <a:xfrm>
            <a:off x="11894683" y="6444981"/>
            <a:ext cx="15938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4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58431" y="1257490"/>
            <a:ext cx="5304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/>
              <a:t>Общее количество </a:t>
            </a:r>
            <a:r>
              <a:rPr lang="ru-RU" sz="2400" b="1" dirty="0" smtClean="0"/>
              <a:t>трудовых ресурсов</a:t>
            </a:r>
            <a:endParaRPr lang="ru-RU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873" y="367888"/>
            <a:ext cx="39052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2" name="Диаграмма 71"/>
          <p:cNvGraphicFramePr/>
          <p:nvPr>
            <p:extLst>
              <p:ext uri="{D42A27DB-BD31-4B8C-83A1-F6EECF244321}">
                <p14:modId xmlns:p14="http://schemas.microsoft.com/office/powerpoint/2010/main" val="2641438326"/>
              </p:ext>
            </p:extLst>
          </p:nvPr>
        </p:nvGraphicFramePr>
        <p:xfrm>
          <a:off x="-39338" y="1538165"/>
          <a:ext cx="8128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3" name="Таблица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846533"/>
              </p:ext>
            </p:extLst>
          </p:nvPr>
        </p:nvGraphicFramePr>
        <p:xfrm>
          <a:off x="7292801" y="5381169"/>
          <a:ext cx="4472673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0891"/>
                <a:gridCol w="1490891"/>
                <a:gridCol w="14908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2020г.</a:t>
                      </a:r>
                      <a:endParaRPr lang="ru-RU" sz="12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2021г.</a:t>
                      </a:r>
                      <a:endParaRPr lang="ru-RU" sz="12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2022г.</a:t>
                      </a:r>
                      <a:endParaRPr lang="ru-RU" sz="1200" b="1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18308</a:t>
                      </a:r>
                      <a:endParaRPr lang="ru-RU" sz="1600" b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18304</a:t>
                      </a:r>
                      <a:endParaRPr lang="ru-RU" sz="1600" b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18268</a:t>
                      </a:r>
                      <a:endParaRPr lang="ru-RU" sz="1600" b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12794</a:t>
                      </a:r>
                      <a:endParaRPr lang="ru-RU" sz="1600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12948</a:t>
                      </a:r>
                      <a:endParaRPr lang="ru-RU" sz="1600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12840</a:t>
                      </a:r>
                      <a:endParaRPr lang="ru-RU" sz="1600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5" name="Прямоугольник 74"/>
          <p:cNvSpPr/>
          <p:nvPr/>
        </p:nvSpPr>
        <p:spPr>
          <a:xfrm>
            <a:off x="4359349" y="5669497"/>
            <a:ext cx="2987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Трудовые ресурсы, чел.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040372" y="6077089"/>
            <a:ext cx="32784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Занятые в экономике, чел.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B11CAB01-4582-424E-9F38-7A47960980BE}"/>
              </a:ext>
            </a:extLst>
          </p:cNvPr>
          <p:cNvGrpSpPr/>
          <p:nvPr/>
        </p:nvGrpSpPr>
        <p:grpSpPr>
          <a:xfrm>
            <a:off x="7081284" y="322429"/>
            <a:ext cx="4972783" cy="524920"/>
            <a:chOff x="7528468" y="349323"/>
            <a:chExt cx="4525599" cy="524920"/>
          </a:xfrm>
        </p:grpSpPr>
        <p:grpSp>
          <p:nvGrpSpPr>
            <p:cNvPr id="74" name="object 6">
              <a:extLst>
                <a:ext uri="{FF2B5EF4-FFF2-40B4-BE49-F238E27FC236}">
                  <a16:creationId xmlns:a16="http://schemas.microsoft.com/office/drawing/2014/main" xmlns="" id="{B988F059-8BD2-375F-2910-546C34543697}"/>
                </a:ext>
              </a:extLst>
            </p:cNvPr>
            <p:cNvGrpSpPr/>
            <p:nvPr/>
          </p:nvGrpSpPr>
          <p:grpSpPr>
            <a:xfrm>
              <a:off x="7528468" y="349323"/>
              <a:ext cx="453610" cy="496678"/>
              <a:chOff x="2228687" y="511439"/>
              <a:chExt cx="628943" cy="688658"/>
            </a:xfrm>
          </p:grpSpPr>
          <p:pic>
            <p:nvPicPr>
              <p:cNvPr id="79" name="object 7">
                <a:extLst>
                  <a:ext uri="{FF2B5EF4-FFF2-40B4-BE49-F238E27FC236}">
                    <a16:creationId xmlns:a16="http://schemas.microsoft.com/office/drawing/2014/main" xmlns="" id="{1ABC88BF-7FFF-7CEC-ED4F-8D01A96F42C8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386669" y="511439"/>
                <a:ext cx="313690" cy="572700"/>
              </a:xfrm>
              <a:prstGeom prst="rect">
                <a:avLst/>
              </a:prstGeom>
            </p:spPr>
          </p:pic>
          <p:pic>
            <p:nvPicPr>
              <p:cNvPr id="80" name="object 8">
                <a:extLst>
                  <a:ext uri="{FF2B5EF4-FFF2-40B4-BE49-F238E27FC236}">
                    <a16:creationId xmlns:a16="http://schemas.microsoft.com/office/drawing/2014/main" xmlns="" id="{D72BEB1E-0FF4-B3CE-12D6-B5F405F0FBB7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619120" y="693369"/>
                <a:ext cx="33845" cy="6921"/>
              </a:xfrm>
              <a:prstGeom prst="rect">
                <a:avLst/>
              </a:prstGeom>
            </p:spPr>
          </p:pic>
          <p:sp>
            <p:nvSpPr>
              <p:cNvPr id="81" name="object 9">
                <a:extLst>
                  <a:ext uri="{FF2B5EF4-FFF2-40B4-BE49-F238E27FC236}">
                    <a16:creationId xmlns:a16="http://schemas.microsoft.com/office/drawing/2014/main" xmlns="" id="{333B1CE9-638E-3C06-2B20-20D32F06DC10}"/>
                  </a:ext>
                </a:extLst>
              </p:cNvPr>
              <p:cNvSpPr/>
              <p:nvPr/>
            </p:nvSpPr>
            <p:spPr>
              <a:xfrm>
                <a:off x="2673055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22224" y="0"/>
                    </a:moveTo>
                    <a:lnTo>
                      <a:pt x="1435" y="14020"/>
                    </a:lnTo>
                    <a:lnTo>
                      <a:pt x="0" y="16992"/>
                    </a:lnTo>
                    <a:lnTo>
                      <a:pt x="304" y="17500"/>
                    </a:lnTo>
                    <a:lnTo>
                      <a:pt x="520" y="17792"/>
                    </a:lnTo>
                    <a:lnTo>
                      <a:pt x="8039" y="30454"/>
                    </a:lnTo>
                    <a:lnTo>
                      <a:pt x="18580" y="31203"/>
                    </a:lnTo>
                    <a:lnTo>
                      <a:pt x="25742" y="26377"/>
                    </a:lnTo>
                    <a:lnTo>
                      <a:pt x="34353" y="22898"/>
                    </a:lnTo>
                    <a:lnTo>
                      <a:pt x="37325" y="21755"/>
                    </a:lnTo>
                    <a:lnTo>
                      <a:pt x="36906" y="21717"/>
                    </a:lnTo>
                    <a:lnTo>
                      <a:pt x="35648" y="21399"/>
                    </a:lnTo>
                    <a:lnTo>
                      <a:pt x="33286" y="20459"/>
                    </a:lnTo>
                    <a:lnTo>
                      <a:pt x="22910" y="15824"/>
                    </a:lnTo>
                    <a:lnTo>
                      <a:pt x="23228" y="2387"/>
                    </a:lnTo>
                    <a:lnTo>
                      <a:pt x="23329" y="2082"/>
                    </a:lnTo>
                    <a:lnTo>
                      <a:pt x="23274" y="533"/>
                    </a:lnTo>
                    <a:lnTo>
                      <a:pt x="22948" y="177"/>
                    </a:lnTo>
                    <a:lnTo>
                      <a:pt x="22224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2" name="object 10">
                <a:extLst>
                  <a:ext uri="{FF2B5EF4-FFF2-40B4-BE49-F238E27FC236}">
                    <a16:creationId xmlns:a16="http://schemas.microsoft.com/office/drawing/2014/main" xmlns="" id="{6B8B3425-04B3-EAD2-EA0F-FA1597AC6442}"/>
                  </a:ext>
                </a:extLst>
              </p:cNvPr>
              <p:cNvSpPr/>
              <p:nvPr/>
            </p:nvSpPr>
            <p:spPr>
              <a:xfrm>
                <a:off x="262125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419" y="48958"/>
                    </a:moveTo>
                    <a:lnTo>
                      <a:pt x="1054" y="49390"/>
                    </a:lnTo>
                    <a:lnTo>
                      <a:pt x="660" y="49987"/>
                    </a:lnTo>
                    <a:lnTo>
                      <a:pt x="0" y="51092"/>
                    </a:lnTo>
                    <a:lnTo>
                      <a:pt x="9737" y="55077"/>
                    </a:lnTo>
                    <a:lnTo>
                      <a:pt x="19010" y="55954"/>
                    </a:lnTo>
                    <a:lnTo>
                      <a:pt x="26080" y="55276"/>
                    </a:lnTo>
                    <a:lnTo>
                      <a:pt x="29034" y="54635"/>
                    </a:lnTo>
                    <a:lnTo>
                      <a:pt x="32582" y="53149"/>
                    </a:lnTo>
                    <a:lnTo>
                      <a:pt x="15398" y="53136"/>
                    </a:lnTo>
                    <a:lnTo>
                      <a:pt x="8928" y="53098"/>
                    </a:lnTo>
                    <a:lnTo>
                      <a:pt x="2481" y="48996"/>
                    </a:lnTo>
                    <a:lnTo>
                      <a:pt x="639" y="48983"/>
                    </a:lnTo>
                    <a:lnTo>
                      <a:pt x="419" y="48958"/>
                    </a:lnTo>
                    <a:close/>
                  </a:path>
                  <a:path w="99694" h="56515">
                    <a:moveTo>
                      <a:pt x="33993" y="52565"/>
                    </a:moveTo>
                    <a:lnTo>
                      <a:pt x="23088" y="52565"/>
                    </a:lnTo>
                    <a:lnTo>
                      <a:pt x="17627" y="53149"/>
                    </a:lnTo>
                    <a:lnTo>
                      <a:pt x="32582" y="53149"/>
                    </a:lnTo>
                    <a:lnTo>
                      <a:pt x="33993" y="52565"/>
                    </a:lnTo>
                    <a:close/>
                  </a:path>
                  <a:path w="99694" h="56515">
                    <a:moveTo>
                      <a:pt x="17749" y="53136"/>
                    </a:moveTo>
                    <a:close/>
                  </a:path>
                  <a:path w="99694" h="56515">
                    <a:moveTo>
                      <a:pt x="51828" y="0"/>
                    </a:moveTo>
                    <a:lnTo>
                      <a:pt x="50101" y="952"/>
                    </a:lnTo>
                    <a:lnTo>
                      <a:pt x="37906" y="4600"/>
                    </a:lnTo>
                    <a:lnTo>
                      <a:pt x="31548" y="7894"/>
                    </a:lnTo>
                    <a:lnTo>
                      <a:pt x="28964" y="12705"/>
                    </a:lnTo>
                    <a:lnTo>
                      <a:pt x="28092" y="20904"/>
                    </a:lnTo>
                    <a:lnTo>
                      <a:pt x="21497" y="35381"/>
                    </a:lnTo>
                    <a:lnTo>
                      <a:pt x="14197" y="43786"/>
                    </a:lnTo>
                    <a:lnTo>
                      <a:pt x="7427" y="47757"/>
                    </a:lnTo>
                    <a:lnTo>
                      <a:pt x="2425" y="48933"/>
                    </a:lnTo>
                    <a:lnTo>
                      <a:pt x="9524" y="53098"/>
                    </a:lnTo>
                    <a:lnTo>
                      <a:pt x="17749" y="53136"/>
                    </a:lnTo>
                    <a:lnTo>
                      <a:pt x="23088" y="52565"/>
                    </a:lnTo>
                    <a:lnTo>
                      <a:pt x="33993" y="52565"/>
                    </a:lnTo>
                    <a:lnTo>
                      <a:pt x="50520" y="31584"/>
                    </a:lnTo>
                    <a:lnTo>
                      <a:pt x="51059" y="29730"/>
                    </a:lnTo>
                    <a:lnTo>
                      <a:pt x="51625" y="28244"/>
                    </a:lnTo>
                    <a:lnTo>
                      <a:pt x="52053" y="28244"/>
                    </a:lnTo>
                    <a:lnTo>
                      <a:pt x="52933" y="26555"/>
                    </a:lnTo>
                    <a:lnTo>
                      <a:pt x="53884" y="23850"/>
                    </a:lnTo>
                    <a:lnTo>
                      <a:pt x="54038" y="23482"/>
                    </a:lnTo>
                    <a:lnTo>
                      <a:pt x="60439" y="13703"/>
                    </a:lnTo>
                    <a:lnTo>
                      <a:pt x="72389" y="11976"/>
                    </a:lnTo>
                    <a:lnTo>
                      <a:pt x="73926" y="11658"/>
                    </a:lnTo>
                    <a:lnTo>
                      <a:pt x="78730" y="11658"/>
                    </a:lnTo>
                    <a:lnTo>
                      <a:pt x="76551" y="9258"/>
                    </a:lnTo>
                    <a:lnTo>
                      <a:pt x="70281" y="9258"/>
                    </a:lnTo>
                    <a:lnTo>
                      <a:pt x="61252" y="6324"/>
                    </a:lnTo>
                    <a:lnTo>
                      <a:pt x="53873" y="1752"/>
                    </a:lnTo>
                    <a:lnTo>
                      <a:pt x="51828" y="0"/>
                    </a:lnTo>
                    <a:close/>
                  </a:path>
                  <a:path w="99694" h="56515">
                    <a:moveTo>
                      <a:pt x="1663" y="48475"/>
                    </a:moveTo>
                    <a:lnTo>
                      <a:pt x="1320" y="48983"/>
                    </a:lnTo>
                    <a:lnTo>
                      <a:pt x="749" y="48996"/>
                    </a:lnTo>
                    <a:lnTo>
                      <a:pt x="2481" y="48996"/>
                    </a:lnTo>
                    <a:lnTo>
                      <a:pt x="1663" y="48475"/>
                    </a:lnTo>
                    <a:close/>
                  </a:path>
                  <a:path w="99694" h="56515">
                    <a:moveTo>
                      <a:pt x="78730" y="11658"/>
                    </a:moveTo>
                    <a:lnTo>
                      <a:pt x="73926" y="11658"/>
                    </a:lnTo>
                    <a:lnTo>
                      <a:pt x="74739" y="11836"/>
                    </a:lnTo>
                    <a:lnTo>
                      <a:pt x="75323" y="12471"/>
                    </a:lnTo>
                    <a:lnTo>
                      <a:pt x="75222" y="13436"/>
                    </a:lnTo>
                    <a:lnTo>
                      <a:pt x="75031" y="14071"/>
                    </a:lnTo>
                    <a:lnTo>
                      <a:pt x="74688" y="28384"/>
                    </a:lnTo>
                    <a:lnTo>
                      <a:pt x="86537" y="32727"/>
                    </a:lnTo>
                    <a:lnTo>
                      <a:pt x="88823" y="33705"/>
                    </a:lnTo>
                    <a:lnTo>
                      <a:pt x="90919" y="33731"/>
                    </a:lnTo>
                    <a:lnTo>
                      <a:pt x="96164" y="31102"/>
                    </a:lnTo>
                    <a:lnTo>
                      <a:pt x="96296" y="30568"/>
                    </a:lnTo>
                    <a:lnTo>
                      <a:pt x="90373" y="30568"/>
                    </a:lnTo>
                    <a:lnTo>
                      <a:pt x="89179" y="30518"/>
                    </a:lnTo>
                    <a:lnTo>
                      <a:pt x="87600" y="29845"/>
                    </a:lnTo>
                    <a:lnTo>
                      <a:pt x="77812" y="26174"/>
                    </a:lnTo>
                    <a:lnTo>
                      <a:pt x="78029" y="17399"/>
                    </a:lnTo>
                    <a:lnTo>
                      <a:pt x="78041" y="14782"/>
                    </a:lnTo>
                    <a:lnTo>
                      <a:pt x="78892" y="11836"/>
                    </a:lnTo>
                    <a:lnTo>
                      <a:pt x="78730" y="11658"/>
                    </a:lnTo>
                    <a:close/>
                  </a:path>
                  <a:path w="99694" h="56515">
                    <a:moveTo>
                      <a:pt x="96856" y="17424"/>
                    </a:moveTo>
                    <a:lnTo>
                      <a:pt x="91503" y="17424"/>
                    </a:lnTo>
                    <a:lnTo>
                      <a:pt x="92990" y="17729"/>
                    </a:lnTo>
                    <a:lnTo>
                      <a:pt x="95453" y="20497"/>
                    </a:lnTo>
                    <a:lnTo>
                      <a:pt x="94825" y="23926"/>
                    </a:lnTo>
                    <a:lnTo>
                      <a:pt x="94699" y="24523"/>
                    </a:lnTo>
                    <a:lnTo>
                      <a:pt x="94340" y="25717"/>
                    </a:lnTo>
                    <a:lnTo>
                      <a:pt x="94094" y="26708"/>
                    </a:lnTo>
                    <a:lnTo>
                      <a:pt x="93141" y="29184"/>
                    </a:lnTo>
                    <a:lnTo>
                      <a:pt x="90373" y="30568"/>
                    </a:lnTo>
                    <a:lnTo>
                      <a:pt x="96296" y="30568"/>
                    </a:lnTo>
                    <a:lnTo>
                      <a:pt x="97291" y="26555"/>
                    </a:lnTo>
                    <a:lnTo>
                      <a:pt x="99161" y="20078"/>
                    </a:lnTo>
                    <a:lnTo>
                      <a:pt x="96856" y="17424"/>
                    </a:lnTo>
                    <a:close/>
                  </a:path>
                  <a:path w="99694" h="56515">
                    <a:moveTo>
                      <a:pt x="52053" y="28244"/>
                    </a:moveTo>
                    <a:lnTo>
                      <a:pt x="51625" y="28244"/>
                    </a:lnTo>
                    <a:lnTo>
                      <a:pt x="51274" y="29184"/>
                    </a:lnTo>
                    <a:lnTo>
                      <a:pt x="50863" y="30530"/>
                    </a:lnTo>
                    <a:lnTo>
                      <a:pt x="52053" y="28244"/>
                    </a:lnTo>
                    <a:close/>
                  </a:path>
                  <a:path w="99694" h="56515">
                    <a:moveTo>
                      <a:pt x="92151" y="14211"/>
                    </a:moveTo>
                    <a:lnTo>
                      <a:pt x="88836" y="14719"/>
                    </a:lnTo>
                    <a:lnTo>
                      <a:pt x="88260" y="14871"/>
                    </a:lnTo>
                    <a:lnTo>
                      <a:pt x="85839" y="15595"/>
                    </a:lnTo>
                    <a:lnTo>
                      <a:pt x="84099" y="17399"/>
                    </a:lnTo>
                    <a:lnTo>
                      <a:pt x="80429" y="17945"/>
                    </a:lnTo>
                    <a:lnTo>
                      <a:pt x="78358" y="18110"/>
                    </a:lnTo>
                    <a:lnTo>
                      <a:pt x="78930" y="21450"/>
                    </a:lnTo>
                    <a:lnTo>
                      <a:pt x="80340" y="23926"/>
                    </a:lnTo>
                    <a:lnTo>
                      <a:pt x="81902" y="25717"/>
                    </a:lnTo>
                    <a:lnTo>
                      <a:pt x="85940" y="25349"/>
                    </a:lnTo>
                    <a:lnTo>
                      <a:pt x="85636" y="25044"/>
                    </a:lnTo>
                    <a:lnTo>
                      <a:pt x="85229" y="24523"/>
                    </a:lnTo>
                    <a:lnTo>
                      <a:pt x="86296" y="23850"/>
                    </a:lnTo>
                    <a:lnTo>
                      <a:pt x="85483" y="22580"/>
                    </a:lnTo>
                    <a:lnTo>
                      <a:pt x="85255" y="21513"/>
                    </a:lnTo>
                    <a:lnTo>
                      <a:pt x="86220" y="18986"/>
                    </a:lnTo>
                    <a:lnTo>
                      <a:pt x="88711" y="17945"/>
                    </a:lnTo>
                    <a:lnTo>
                      <a:pt x="89347" y="17767"/>
                    </a:lnTo>
                    <a:lnTo>
                      <a:pt x="91503" y="17424"/>
                    </a:lnTo>
                    <a:lnTo>
                      <a:pt x="96856" y="17424"/>
                    </a:lnTo>
                    <a:lnTo>
                      <a:pt x="94640" y="14871"/>
                    </a:lnTo>
                    <a:lnTo>
                      <a:pt x="92151" y="14211"/>
                    </a:lnTo>
                    <a:close/>
                  </a:path>
                  <a:path w="99694" h="56515">
                    <a:moveTo>
                      <a:pt x="78099" y="14581"/>
                    </a:moveTo>
                    <a:lnTo>
                      <a:pt x="78041" y="14782"/>
                    </a:lnTo>
                    <a:lnTo>
                      <a:pt x="78099" y="14581"/>
                    </a:lnTo>
                    <a:close/>
                  </a:path>
                  <a:path w="99694" h="56515">
                    <a:moveTo>
                      <a:pt x="78162" y="14363"/>
                    </a:moveTo>
                    <a:lnTo>
                      <a:pt x="78099" y="14581"/>
                    </a:lnTo>
                    <a:lnTo>
                      <a:pt x="78162" y="14363"/>
                    </a:lnTo>
                    <a:close/>
                  </a:path>
                  <a:path w="99694" h="56515">
                    <a:moveTo>
                      <a:pt x="74282" y="8432"/>
                    </a:moveTo>
                    <a:lnTo>
                      <a:pt x="71843" y="8953"/>
                    </a:lnTo>
                    <a:lnTo>
                      <a:pt x="71259" y="9042"/>
                    </a:lnTo>
                    <a:lnTo>
                      <a:pt x="70281" y="9258"/>
                    </a:lnTo>
                    <a:lnTo>
                      <a:pt x="76551" y="9258"/>
                    </a:lnTo>
                    <a:lnTo>
                      <a:pt x="76136" y="8801"/>
                    </a:lnTo>
                    <a:lnTo>
                      <a:pt x="74282" y="8432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3" name="object 11">
                <a:extLst>
                  <a:ext uri="{FF2B5EF4-FFF2-40B4-BE49-F238E27FC236}">
                    <a16:creationId xmlns:a16="http://schemas.microsoft.com/office/drawing/2014/main" xmlns="" id="{294B80E9-70F1-01AD-1EC3-6E99F60A5C02}"/>
                  </a:ext>
                </a:extLst>
              </p:cNvPr>
              <p:cNvSpPr/>
              <p:nvPr/>
            </p:nvSpPr>
            <p:spPr>
              <a:xfrm>
                <a:off x="2700616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8966" y="15722"/>
                    </a:moveTo>
                    <a:lnTo>
                      <a:pt x="8382" y="15595"/>
                    </a:lnTo>
                    <a:lnTo>
                      <a:pt x="7785" y="15405"/>
                    </a:lnTo>
                    <a:lnTo>
                      <a:pt x="7162" y="15138"/>
                    </a:lnTo>
                    <a:lnTo>
                      <a:pt x="3251" y="13703"/>
                    </a:lnTo>
                    <a:lnTo>
                      <a:pt x="0" y="9829"/>
                    </a:lnTo>
                    <a:lnTo>
                      <a:pt x="1612" y="11950"/>
                    </a:lnTo>
                    <a:lnTo>
                      <a:pt x="5067" y="15773"/>
                    </a:lnTo>
                    <a:lnTo>
                      <a:pt x="8966" y="15722"/>
                    </a:lnTo>
                    <a:close/>
                  </a:path>
                  <a:path w="16510" h="15875">
                    <a:moveTo>
                      <a:pt x="16040" y="3187"/>
                    </a:moveTo>
                    <a:lnTo>
                      <a:pt x="11963" y="0"/>
                    </a:lnTo>
                    <a:lnTo>
                      <a:pt x="11036" y="12"/>
                    </a:lnTo>
                    <a:lnTo>
                      <a:pt x="9982" y="177"/>
                    </a:lnTo>
                    <a:lnTo>
                      <a:pt x="9258" y="393"/>
                    </a:lnTo>
                    <a:lnTo>
                      <a:pt x="6858" y="1397"/>
                    </a:lnTo>
                    <a:lnTo>
                      <a:pt x="5892" y="3924"/>
                    </a:lnTo>
                    <a:lnTo>
                      <a:pt x="6121" y="4991"/>
                    </a:lnTo>
                    <a:lnTo>
                      <a:pt x="6934" y="6261"/>
                    </a:lnTo>
                    <a:lnTo>
                      <a:pt x="5359" y="7264"/>
                    </a:lnTo>
                    <a:lnTo>
                      <a:pt x="5638" y="7632"/>
                    </a:lnTo>
                    <a:lnTo>
                      <a:pt x="4584" y="7759"/>
                    </a:lnTo>
                    <a:lnTo>
                      <a:pt x="4343" y="7912"/>
                    </a:lnTo>
                    <a:lnTo>
                      <a:pt x="2451" y="8026"/>
                    </a:lnTo>
                    <a:lnTo>
                      <a:pt x="5041" y="11061"/>
                    </a:lnTo>
                    <a:lnTo>
                      <a:pt x="8077" y="12192"/>
                    </a:lnTo>
                    <a:lnTo>
                      <a:pt x="9715" y="12890"/>
                    </a:lnTo>
                    <a:lnTo>
                      <a:pt x="10998" y="12979"/>
                    </a:lnTo>
                    <a:lnTo>
                      <a:pt x="13779" y="11595"/>
                    </a:lnTo>
                    <a:lnTo>
                      <a:pt x="14732" y="9118"/>
                    </a:lnTo>
                    <a:lnTo>
                      <a:pt x="15354" y="6858"/>
                    </a:lnTo>
                    <a:lnTo>
                      <a:pt x="16040" y="3187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84" name="object 12">
                <a:extLst>
                  <a:ext uri="{FF2B5EF4-FFF2-40B4-BE49-F238E27FC236}">
                    <a16:creationId xmlns:a16="http://schemas.microsoft.com/office/drawing/2014/main" xmlns="" id="{2AAA3D3D-AB6B-039D-593C-CE836BD00F9E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772397" y="666851"/>
                <a:ext cx="12280" cy="12775"/>
              </a:xfrm>
              <a:prstGeom prst="rect">
                <a:avLst/>
              </a:prstGeom>
            </p:spPr>
          </p:pic>
          <p:pic>
            <p:nvPicPr>
              <p:cNvPr id="85" name="object 13">
                <a:extLst>
                  <a:ext uri="{FF2B5EF4-FFF2-40B4-BE49-F238E27FC236}">
                    <a16:creationId xmlns:a16="http://schemas.microsoft.com/office/drawing/2014/main" xmlns="" id="{8592841A-EC18-7464-4393-738EFE00FC27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609644" y="610693"/>
                <a:ext cx="239269" cy="557584"/>
              </a:xfrm>
              <a:prstGeom prst="rect">
                <a:avLst/>
              </a:prstGeom>
            </p:spPr>
          </p:pic>
          <p:sp>
            <p:nvSpPr>
              <p:cNvPr id="86" name="object 14">
                <a:extLst>
                  <a:ext uri="{FF2B5EF4-FFF2-40B4-BE49-F238E27FC236}">
                    <a16:creationId xmlns:a16="http://schemas.microsoft.com/office/drawing/2014/main" xmlns="" id="{0CB28A25-9A83-2CA8-C181-86C5C5B281DD}"/>
                  </a:ext>
                </a:extLst>
              </p:cNvPr>
              <p:cNvSpPr/>
              <p:nvPr/>
            </p:nvSpPr>
            <p:spPr>
              <a:xfrm>
                <a:off x="2548255" y="1092783"/>
                <a:ext cx="138430" cy="107314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07315">
                    <a:moveTo>
                      <a:pt x="39662" y="65532"/>
                    </a:moveTo>
                    <a:lnTo>
                      <a:pt x="39408" y="65633"/>
                    </a:lnTo>
                    <a:lnTo>
                      <a:pt x="39662" y="65532"/>
                    </a:lnTo>
                    <a:close/>
                  </a:path>
                  <a:path w="138430" h="107315">
                    <a:moveTo>
                      <a:pt x="94475" y="99415"/>
                    </a:moveTo>
                    <a:lnTo>
                      <a:pt x="94005" y="96596"/>
                    </a:lnTo>
                    <a:lnTo>
                      <a:pt x="82740" y="91719"/>
                    </a:lnTo>
                    <a:lnTo>
                      <a:pt x="74968" y="87261"/>
                    </a:lnTo>
                    <a:lnTo>
                      <a:pt x="70472" y="84010"/>
                    </a:lnTo>
                    <a:lnTo>
                      <a:pt x="69011" y="82753"/>
                    </a:lnTo>
                    <a:lnTo>
                      <a:pt x="61239" y="77101"/>
                    </a:lnTo>
                    <a:lnTo>
                      <a:pt x="60363" y="76466"/>
                    </a:lnTo>
                    <a:lnTo>
                      <a:pt x="54394" y="77101"/>
                    </a:lnTo>
                    <a:lnTo>
                      <a:pt x="51752" y="76047"/>
                    </a:lnTo>
                    <a:lnTo>
                      <a:pt x="49504" y="74803"/>
                    </a:lnTo>
                    <a:lnTo>
                      <a:pt x="47599" y="73482"/>
                    </a:lnTo>
                    <a:lnTo>
                      <a:pt x="32804" y="73406"/>
                    </a:lnTo>
                    <a:lnTo>
                      <a:pt x="20218" y="70878"/>
                    </a:lnTo>
                    <a:lnTo>
                      <a:pt x="15544" y="69278"/>
                    </a:lnTo>
                    <a:lnTo>
                      <a:pt x="11468" y="67894"/>
                    </a:lnTo>
                    <a:lnTo>
                      <a:pt x="8191" y="66446"/>
                    </a:lnTo>
                    <a:lnTo>
                      <a:pt x="4267" y="69278"/>
                    </a:lnTo>
                    <a:lnTo>
                      <a:pt x="12" y="67945"/>
                    </a:lnTo>
                    <a:lnTo>
                      <a:pt x="11633" y="76936"/>
                    </a:lnTo>
                    <a:lnTo>
                      <a:pt x="22161" y="78193"/>
                    </a:lnTo>
                    <a:lnTo>
                      <a:pt x="34429" y="82448"/>
                    </a:lnTo>
                    <a:lnTo>
                      <a:pt x="39611" y="94386"/>
                    </a:lnTo>
                    <a:lnTo>
                      <a:pt x="47320" y="106972"/>
                    </a:lnTo>
                    <a:lnTo>
                      <a:pt x="52349" y="104927"/>
                    </a:lnTo>
                    <a:lnTo>
                      <a:pt x="64465" y="101612"/>
                    </a:lnTo>
                    <a:lnTo>
                      <a:pt x="74422" y="99987"/>
                    </a:lnTo>
                    <a:lnTo>
                      <a:pt x="81153" y="99466"/>
                    </a:lnTo>
                    <a:lnTo>
                      <a:pt x="83629" y="99415"/>
                    </a:lnTo>
                    <a:lnTo>
                      <a:pt x="94475" y="99415"/>
                    </a:lnTo>
                    <a:close/>
                  </a:path>
                  <a:path w="138430" h="107315">
                    <a:moveTo>
                      <a:pt x="109677" y="21996"/>
                    </a:moveTo>
                    <a:lnTo>
                      <a:pt x="108851" y="18707"/>
                    </a:lnTo>
                    <a:lnTo>
                      <a:pt x="108254" y="16344"/>
                    </a:lnTo>
                    <a:lnTo>
                      <a:pt x="102768" y="14528"/>
                    </a:lnTo>
                    <a:lnTo>
                      <a:pt x="105422" y="4635"/>
                    </a:lnTo>
                    <a:lnTo>
                      <a:pt x="106667" y="0"/>
                    </a:lnTo>
                    <a:lnTo>
                      <a:pt x="96037" y="4635"/>
                    </a:lnTo>
                    <a:lnTo>
                      <a:pt x="93891" y="4584"/>
                    </a:lnTo>
                    <a:lnTo>
                      <a:pt x="89776" y="5372"/>
                    </a:lnTo>
                    <a:lnTo>
                      <a:pt x="87172" y="8394"/>
                    </a:lnTo>
                    <a:lnTo>
                      <a:pt x="89395" y="14528"/>
                    </a:lnTo>
                    <a:lnTo>
                      <a:pt x="89496" y="16344"/>
                    </a:lnTo>
                    <a:lnTo>
                      <a:pt x="89141" y="22644"/>
                    </a:lnTo>
                    <a:lnTo>
                      <a:pt x="98628" y="18707"/>
                    </a:lnTo>
                    <a:lnTo>
                      <a:pt x="102501" y="19710"/>
                    </a:lnTo>
                    <a:lnTo>
                      <a:pt x="104368" y="22707"/>
                    </a:lnTo>
                    <a:lnTo>
                      <a:pt x="106311" y="22009"/>
                    </a:lnTo>
                    <a:lnTo>
                      <a:pt x="109677" y="21996"/>
                    </a:lnTo>
                    <a:close/>
                  </a:path>
                  <a:path w="138430" h="107315">
                    <a:moveTo>
                      <a:pt x="138023" y="59182"/>
                    </a:moveTo>
                    <a:lnTo>
                      <a:pt x="126695" y="59499"/>
                    </a:lnTo>
                    <a:lnTo>
                      <a:pt x="125907" y="51371"/>
                    </a:lnTo>
                    <a:lnTo>
                      <a:pt x="119138" y="47904"/>
                    </a:lnTo>
                    <a:lnTo>
                      <a:pt x="113474" y="47396"/>
                    </a:lnTo>
                    <a:lnTo>
                      <a:pt x="111379" y="47218"/>
                    </a:lnTo>
                    <a:lnTo>
                      <a:pt x="107683" y="47396"/>
                    </a:lnTo>
                    <a:lnTo>
                      <a:pt x="107759" y="42214"/>
                    </a:lnTo>
                    <a:lnTo>
                      <a:pt x="107835" y="37807"/>
                    </a:lnTo>
                    <a:lnTo>
                      <a:pt x="98717" y="37807"/>
                    </a:lnTo>
                    <a:lnTo>
                      <a:pt x="94627" y="37338"/>
                    </a:lnTo>
                    <a:lnTo>
                      <a:pt x="90385" y="39535"/>
                    </a:lnTo>
                    <a:lnTo>
                      <a:pt x="87033" y="42214"/>
                    </a:lnTo>
                    <a:lnTo>
                      <a:pt x="82575" y="40208"/>
                    </a:lnTo>
                    <a:lnTo>
                      <a:pt x="80276" y="38836"/>
                    </a:lnTo>
                    <a:lnTo>
                      <a:pt x="78841" y="41262"/>
                    </a:lnTo>
                    <a:lnTo>
                      <a:pt x="76708" y="43853"/>
                    </a:lnTo>
                    <a:lnTo>
                      <a:pt x="73609" y="45605"/>
                    </a:lnTo>
                    <a:lnTo>
                      <a:pt x="64338" y="51435"/>
                    </a:lnTo>
                    <a:lnTo>
                      <a:pt x="63500" y="59499"/>
                    </a:lnTo>
                    <a:lnTo>
                      <a:pt x="63385" y="63042"/>
                    </a:lnTo>
                    <a:lnTo>
                      <a:pt x="63207" y="64033"/>
                    </a:lnTo>
                    <a:lnTo>
                      <a:pt x="66306" y="67449"/>
                    </a:lnTo>
                    <a:lnTo>
                      <a:pt x="70421" y="66725"/>
                    </a:lnTo>
                    <a:lnTo>
                      <a:pt x="70789" y="78308"/>
                    </a:lnTo>
                    <a:lnTo>
                      <a:pt x="74663" y="83375"/>
                    </a:lnTo>
                    <a:lnTo>
                      <a:pt x="79121" y="84531"/>
                    </a:lnTo>
                    <a:lnTo>
                      <a:pt x="81267" y="84340"/>
                    </a:lnTo>
                    <a:lnTo>
                      <a:pt x="91948" y="93345"/>
                    </a:lnTo>
                    <a:lnTo>
                      <a:pt x="99225" y="93992"/>
                    </a:lnTo>
                    <a:lnTo>
                      <a:pt x="103365" y="90957"/>
                    </a:lnTo>
                    <a:lnTo>
                      <a:pt x="104686" y="88900"/>
                    </a:lnTo>
                    <a:lnTo>
                      <a:pt x="105943" y="84645"/>
                    </a:lnTo>
                    <a:lnTo>
                      <a:pt x="105638" y="84340"/>
                    </a:lnTo>
                    <a:lnTo>
                      <a:pt x="102958" y="81661"/>
                    </a:lnTo>
                    <a:lnTo>
                      <a:pt x="112077" y="81826"/>
                    </a:lnTo>
                    <a:lnTo>
                      <a:pt x="112141" y="81661"/>
                    </a:lnTo>
                    <a:lnTo>
                      <a:pt x="114122" y="76949"/>
                    </a:lnTo>
                    <a:lnTo>
                      <a:pt x="128663" y="77444"/>
                    </a:lnTo>
                    <a:lnTo>
                      <a:pt x="129641" y="76949"/>
                    </a:lnTo>
                    <a:lnTo>
                      <a:pt x="135686" y="73926"/>
                    </a:lnTo>
                    <a:lnTo>
                      <a:pt x="137896" y="69519"/>
                    </a:lnTo>
                    <a:lnTo>
                      <a:pt x="138010" y="67449"/>
                    </a:lnTo>
                    <a:lnTo>
                      <a:pt x="138023" y="66725"/>
                    </a:lnTo>
                    <a:lnTo>
                      <a:pt x="138023" y="59499"/>
                    </a:lnTo>
                    <a:lnTo>
                      <a:pt x="138023" y="59182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7" name="object 15">
                <a:extLst>
                  <a:ext uri="{FF2B5EF4-FFF2-40B4-BE49-F238E27FC236}">
                    <a16:creationId xmlns:a16="http://schemas.microsoft.com/office/drawing/2014/main" xmlns="" id="{79CA1CE2-3F71-B04E-E4A3-347ECE78D7C4}"/>
                  </a:ext>
                </a:extLst>
              </p:cNvPr>
              <p:cNvSpPr/>
              <p:nvPr/>
            </p:nvSpPr>
            <p:spPr>
              <a:xfrm>
                <a:off x="2553347" y="1096479"/>
                <a:ext cx="156210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156210" h="97790">
                    <a:moveTo>
                      <a:pt x="78854" y="91643"/>
                    </a:moveTo>
                    <a:lnTo>
                      <a:pt x="49771" y="78752"/>
                    </a:lnTo>
                    <a:lnTo>
                      <a:pt x="42240" y="73647"/>
                    </a:lnTo>
                    <a:lnTo>
                      <a:pt x="35814" y="71120"/>
                    </a:lnTo>
                    <a:lnTo>
                      <a:pt x="32969" y="70129"/>
                    </a:lnTo>
                    <a:lnTo>
                      <a:pt x="24599" y="69786"/>
                    </a:lnTo>
                    <a:lnTo>
                      <a:pt x="17018" y="67894"/>
                    </a:lnTo>
                    <a:lnTo>
                      <a:pt x="11595" y="66103"/>
                    </a:lnTo>
                    <a:lnTo>
                      <a:pt x="8102" y="65239"/>
                    </a:lnTo>
                    <a:lnTo>
                      <a:pt x="4826" y="64071"/>
                    </a:lnTo>
                    <a:lnTo>
                      <a:pt x="2476" y="63157"/>
                    </a:lnTo>
                    <a:lnTo>
                      <a:pt x="1930" y="63461"/>
                    </a:lnTo>
                    <a:lnTo>
                      <a:pt x="1066" y="63893"/>
                    </a:lnTo>
                    <a:lnTo>
                      <a:pt x="0" y="64211"/>
                    </a:lnTo>
                    <a:lnTo>
                      <a:pt x="11811" y="69748"/>
                    </a:lnTo>
                    <a:lnTo>
                      <a:pt x="21640" y="70739"/>
                    </a:lnTo>
                    <a:lnTo>
                      <a:pt x="33274" y="75450"/>
                    </a:lnTo>
                    <a:lnTo>
                      <a:pt x="42075" y="95567"/>
                    </a:lnTo>
                    <a:lnTo>
                      <a:pt x="45212" y="97777"/>
                    </a:lnTo>
                    <a:lnTo>
                      <a:pt x="42227" y="86931"/>
                    </a:lnTo>
                    <a:lnTo>
                      <a:pt x="48996" y="87083"/>
                    </a:lnTo>
                    <a:lnTo>
                      <a:pt x="61087" y="88265"/>
                    </a:lnTo>
                    <a:lnTo>
                      <a:pt x="70523" y="89776"/>
                    </a:lnTo>
                    <a:lnTo>
                      <a:pt x="76657" y="91084"/>
                    </a:lnTo>
                    <a:lnTo>
                      <a:pt x="78854" y="91643"/>
                    </a:lnTo>
                    <a:close/>
                  </a:path>
                  <a:path w="156210" h="97790">
                    <a:moveTo>
                      <a:pt x="95986" y="101"/>
                    </a:moveTo>
                    <a:lnTo>
                      <a:pt x="91859" y="1778"/>
                    </a:lnTo>
                    <a:lnTo>
                      <a:pt x="91109" y="7988"/>
                    </a:lnTo>
                    <a:lnTo>
                      <a:pt x="87045" y="10807"/>
                    </a:lnTo>
                    <a:lnTo>
                      <a:pt x="84747" y="15354"/>
                    </a:lnTo>
                    <a:lnTo>
                      <a:pt x="90576" y="13589"/>
                    </a:lnTo>
                    <a:lnTo>
                      <a:pt x="94043" y="12636"/>
                    </a:lnTo>
                    <a:lnTo>
                      <a:pt x="95758" y="5778"/>
                    </a:lnTo>
                    <a:lnTo>
                      <a:pt x="95986" y="101"/>
                    </a:lnTo>
                    <a:close/>
                  </a:path>
                  <a:path w="156210" h="97790">
                    <a:moveTo>
                      <a:pt x="99593" y="85204"/>
                    </a:moveTo>
                    <a:lnTo>
                      <a:pt x="93624" y="81432"/>
                    </a:lnTo>
                    <a:lnTo>
                      <a:pt x="87020" y="75768"/>
                    </a:lnTo>
                    <a:lnTo>
                      <a:pt x="82308" y="74510"/>
                    </a:lnTo>
                    <a:lnTo>
                      <a:pt x="85445" y="87718"/>
                    </a:lnTo>
                    <a:lnTo>
                      <a:pt x="94564" y="86779"/>
                    </a:lnTo>
                    <a:lnTo>
                      <a:pt x="99593" y="85204"/>
                    </a:lnTo>
                    <a:close/>
                  </a:path>
                  <a:path w="156210" h="97790">
                    <a:moveTo>
                      <a:pt x="112306" y="22301"/>
                    </a:moveTo>
                    <a:lnTo>
                      <a:pt x="82550" y="22301"/>
                    </a:lnTo>
                    <a:lnTo>
                      <a:pt x="76695" y="22301"/>
                    </a:lnTo>
                    <a:lnTo>
                      <a:pt x="77609" y="23774"/>
                    </a:lnTo>
                    <a:lnTo>
                      <a:pt x="78193" y="25412"/>
                    </a:lnTo>
                    <a:lnTo>
                      <a:pt x="78117" y="27076"/>
                    </a:lnTo>
                    <a:lnTo>
                      <a:pt x="101257" y="24536"/>
                    </a:lnTo>
                    <a:lnTo>
                      <a:pt x="112306" y="22301"/>
                    </a:lnTo>
                    <a:close/>
                  </a:path>
                  <a:path w="156210" h="97790">
                    <a:moveTo>
                      <a:pt x="129463" y="61785"/>
                    </a:moveTo>
                    <a:lnTo>
                      <a:pt x="127101" y="55816"/>
                    </a:lnTo>
                    <a:lnTo>
                      <a:pt x="121132" y="58166"/>
                    </a:lnTo>
                    <a:lnTo>
                      <a:pt x="126949" y="60680"/>
                    </a:lnTo>
                    <a:lnTo>
                      <a:pt x="125539" y="63982"/>
                    </a:lnTo>
                    <a:lnTo>
                      <a:pt x="85356" y="51854"/>
                    </a:lnTo>
                    <a:lnTo>
                      <a:pt x="84442" y="51092"/>
                    </a:lnTo>
                    <a:lnTo>
                      <a:pt x="83870" y="50622"/>
                    </a:lnTo>
                    <a:lnTo>
                      <a:pt x="74917" y="44335"/>
                    </a:lnTo>
                    <a:lnTo>
                      <a:pt x="70662" y="40881"/>
                    </a:lnTo>
                    <a:lnTo>
                      <a:pt x="85293" y="39928"/>
                    </a:lnTo>
                    <a:lnTo>
                      <a:pt x="94881" y="42608"/>
                    </a:lnTo>
                    <a:lnTo>
                      <a:pt x="87490" y="44335"/>
                    </a:lnTo>
                    <a:lnTo>
                      <a:pt x="86080" y="47790"/>
                    </a:lnTo>
                    <a:lnTo>
                      <a:pt x="88747" y="51092"/>
                    </a:lnTo>
                    <a:lnTo>
                      <a:pt x="92202" y="52197"/>
                    </a:lnTo>
                    <a:lnTo>
                      <a:pt x="104787" y="47485"/>
                    </a:lnTo>
                    <a:lnTo>
                      <a:pt x="113271" y="51092"/>
                    </a:lnTo>
                    <a:lnTo>
                      <a:pt x="107454" y="57696"/>
                    </a:lnTo>
                    <a:lnTo>
                      <a:pt x="100063" y="57543"/>
                    </a:lnTo>
                    <a:lnTo>
                      <a:pt x="113118" y="59893"/>
                    </a:lnTo>
                    <a:lnTo>
                      <a:pt x="116420" y="57696"/>
                    </a:lnTo>
                    <a:lnTo>
                      <a:pt x="119710" y="55499"/>
                    </a:lnTo>
                    <a:lnTo>
                      <a:pt x="126479" y="50622"/>
                    </a:lnTo>
                    <a:lnTo>
                      <a:pt x="118160" y="47485"/>
                    </a:lnTo>
                    <a:lnTo>
                      <a:pt x="115633" y="46532"/>
                    </a:lnTo>
                    <a:lnTo>
                      <a:pt x="115112" y="46380"/>
                    </a:lnTo>
                    <a:lnTo>
                      <a:pt x="103835" y="43078"/>
                    </a:lnTo>
                    <a:lnTo>
                      <a:pt x="99745" y="46380"/>
                    </a:lnTo>
                    <a:lnTo>
                      <a:pt x="102425" y="40246"/>
                    </a:lnTo>
                    <a:lnTo>
                      <a:pt x="101866" y="39928"/>
                    </a:lnTo>
                    <a:lnTo>
                      <a:pt x="101473" y="39700"/>
                    </a:lnTo>
                    <a:lnTo>
                      <a:pt x="95821" y="36474"/>
                    </a:lnTo>
                    <a:lnTo>
                      <a:pt x="86855" y="35534"/>
                    </a:lnTo>
                    <a:lnTo>
                      <a:pt x="82613" y="38366"/>
                    </a:lnTo>
                    <a:lnTo>
                      <a:pt x="78689" y="39700"/>
                    </a:lnTo>
                    <a:lnTo>
                      <a:pt x="75552" y="38773"/>
                    </a:lnTo>
                    <a:lnTo>
                      <a:pt x="73482" y="37604"/>
                    </a:lnTo>
                    <a:lnTo>
                      <a:pt x="72199" y="39217"/>
                    </a:lnTo>
                    <a:lnTo>
                      <a:pt x="70561" y="40754"/>
                    </a:lnTo>
                    <a:lnTo>
                      <a:pt x="68503" y="41922"/>
                    </a:lnTo>
                    <a:lnTo>
                      <a:pt x="68199" y="42113"/>
                    </a:lnTo>
                    <a:lnTo>
                      <a:pt x="67703" y="42481"/>
                    </a:lnTo>
                    <a:lnTo>
                      <a:pt x="68046" y="44577"/>
                    </a:lnTo>
                    <a:lnTo>
                      <a:pt x="66890" y="46532"/>
                    </a:lnTo>
                    <a:lnTo>
                      <a:pt x="65163" y="51257"/>
                    </a:lnTo>
                    <a:lnTo>
                      <a:pt x="72555" y="51092"/>
                    </a:lnTo>
                    <a:lnTo>
                      <a:pt x="72402" y="63792"/>
                    </a:lnTo>
                    <a:lnTo>
                      <a:pt x="70040" y="61302"/>
                    </a:lnTo>
                    <a:lnTo>
                      <a:pt x="69405" y="71043"/>
                    </a:lnTo>
                    <a:lnTo>
                      <a:pt x="72872" y="76390"/>
                    </a:lnTo>
                    <a:lnTo>
                      <a:pt x="77901" y="82054"/>
                    </a:lnTo>
                    <a:lnTo>
                      <a:pt x="77266" y="75768"/>
                    </a:lnTo>
                    <a:lnTo>
                      <a:pt x="76327" y="67906"/>
                    </a:lnTo>
                    <a:lnTo>
                      <a:pt x="72580" y="63995"/>
                    </a:lnTo>
                    <a:lnTo>
                      <a:pt x="89535" y="64147"/>
                    </a:lnTo>
                    <a:lnTo>
                      <a:pt x="94665" y="71018"/>
                    </a:lnTo>
                    <a:lnTo>
                      <a:pt x="101193" y="72351"/>
                    </a:lnTo>
                    <a:lnTo>
                      <a:pt x="106845" y="71018"/>
                    </a:lnTo>
                    <a:lnTo>
                      <a:pt x="109181" y="69964"/>
                    </a:lnTo>
                    <a:lnTo>
                      <a:pt x="122110" y="71069"/>
                    </a:lnTo>
                    <a:lnTo>
                      <a:pt x="124218" y="69964"/>
                    </a:lnTo>
                    <a:lnTo>
                      <a:pt x="126949" y="68541"/>
                    </a:lnTo>
                    <a:lnTo>
                      <a:pt x="127990" y="67983"/>
                    </a:lnTo>
                    <a:lnTo>
                      <a:pt x="129438" y="64147"/>
                    </a:lnTo>
                    <a:lnTo>
                      <a:pt x="129463" y="61785"/>
                    </a:lnTo>
                    <a:close/>
                  </a:path>
                  <a:path w="156210" h="97790">
                    <a:moveTo>
                      <a:pt x="155714" y="5283"/>
                    </a:moveTo>
                    <a:lnTo>
                      <a:pt x="155232" y="0"/>
                    </a:lnTo>
                    <a:lnTo>
                      <a:pt x="137668" y="9588"/>
                    </a:lnTo>
                    <a:lnTo>
                      <a:pt x="120777" y="15976"/>
                    </a:lnTo>
                    <a:lnTo>
                      <a:pt x="86080" y="22212"/>
                    </a:lnTo>
                    <a:lnTo>
                      <a:pt x="112712" y="22212"/>
                    </a:lnTo>
                    <a:lnTo>
                      <a:pt x="120230" y="20688"/>
                    </a:lnTo>
                    <a:lnTo>
                      <a:pt x="133070" y="17183"/>
                    </a:lnTo>
                    <a:lnTo>
                      <a:pt x="137795" y="15646"/>
                    </a:lnTo>
                    <a:lnTo>
                      <a:pt x="155714" y="5283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88" name="object 16">
                <a:extLst>
                  <a:ext uri="{FF2B5EF4-FFF2-40B4-BE49-F238E27FC236}">
                    <a16:creationId xmlns:a16="http://schemas.microsoft.com/office/drawing/2014/main" xmlns="" id="{10C9F72C-2653-BDEF-8D7A-96BE1AC1DF2D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73959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89" name="object 17">
                <a:extLst>
                  <a:ext uri="{FF2B5EF4-FFF2-40B4-BE49-F238E27FC236}">
                    <a16:creationId xmlns:a16="http://schemas.microsoft.com/office/drawing/2014/main" xmlns="" id="{A84094D4-2490-FE38-745B-A941A2F3CACD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56455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90" name="object 18">
                <a:extLst>
                  <a:ext uri="{FF2B5EF4-FFF2-40B4-BE49-F238E27FC236}">
                    <a16:creationId xmlns:a16="http://schemas.microsoft.com/office/drawing/2014/main" xmlns="" id="{D28EB228-BB9F-6664-4FE3-4AFA63D576C5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565742" y="1137170"/>
                <a:ext cx="29248" cy="15773"/>
              </a:xfrm>
              <a:prstGeom prst="rect">
                <a:avLst/>
              </a:prstGeom>
            </p:spPr>
          </p:pic>
          <p:pic>
            <p:nvPicPr>
              <p:cNvPr id="91" name="object 19">
                <a:extLst>
                  <a:ext uri="{FF2B5EF4-FFF2-40B4-BE49-F238E27FC236}">
                    <a16:creationId xmlns:a16="http://schemas.microsoft.com/office/drawing/2014/main" xmlns="" id="{292183E0-FFB6-F24F-B91B-74EFA0F9ADA4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543159" y="1040348"/>
                <a:ext cx="314471" cy="127342"/>
              </a:xfrm>
              <a:prstGeom prst="rect">
                <a:avLst/>
              </a:prstGeom>
            </p:spPr>
          </p:pic>
          <p:pic>
            <p:nvPicPr>
              <p:cNvPr id="92" name="object 20">
                <a:extLst>
                  <a:ext uri="{FF2B5EF4-FFF2-40B4-BE49-F238E27FC236}">
                    <a16:creationId xmlns:a16="http://schemas.microsoft.com/office/drawing/2014/main" xmlns="" id="{030461B9-C591-AAAE-BC83-4EE747135E55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433345" y="693369"/>
                <a:ext cx="33858" cy="6921"/>
              </a:xfrm>
              <a:prstGeom prst="rect">
                <a:avLst/>
              </a:prstGeom>
            </p:spPr>
          </p:pic>
          <p:sp>
            <p:nvSpPr>
              <p:cNvPr id="93" name="object 21">
                <a:extLst>
                  <a:ext uri="{FF2B5EF4-FFF2-40B4-BE49-F238E27FC236}">
                    <a16:creationId xmlns:a16="http://schemas.microsoft.com/office/drawing/2014/main" xmlns="" id="{19EC7105-A4FA-37B8-AB6B-6CBB258D74BC}"/>
                  </a:ext>
                </a:extLst>
              </p:cNvPr>
              <p:cNvSpPr/>
              <p:nvPr/>
            </p:nvSpPr>
            <p:spPr>
              <a:xfrm>
                <a:off x="2375940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15100" y="0"/>
                    </a:moveTo>
                    <a:lnTo>
                      <a:pt x="14376" y="177"/>
                    </a:lnTo>
                    <a:lnTo>
                      <a:pt x="14040" y="533"/>
                    </a:lnTo>
                    <a:lnTo>
                      <a:pt x="13995" y="2082"/>
                    </a:lnTo>
                    <a:lnTo>
                      <a:pt x="14096" y="2387"/>
                    </a:lnTo>
                    <a:lnTo>
                      <a:pt x="14414" y="15824"/>
                    </a:lnTo>
                    <a:lnTo>
                      <a:pt x="4038" y="20459"/>
                    </a:lnTo>
                    <a:lnTo>
                      <a:pt x="1676" y="21399"/>
                    </a:lnTo>
                    <a:lnTo>
                      <a:pt x="419" y="21717"/>
                    </a:lnTo>
                    <a:lnTo>
                      <a:pt x="0" y="21755"/>
                    </a:lnTo>
                    <a:lnTo>
                      <a:pt x="2971" y="22898"/>
                    </a:lnTo>
                    <a:lnTo>
                      <a:pt x="11582" y="26377"/>
                    </a:lnTo>
                    <a:lnTo>
                      <a:pt x="18745" y="31203"/>
                    </a:lnTo>
                    <a:lnTo>
                      <a:pt x="29286" y="30454"/>
                    </a:lnTo>
                    <a:lnTo>
                      <a:pt x="36804" y="17792"/>
                    </a:lnTo>
                    <a:lnTo>
                      <a:pt x="37020" y="17500"/>
                    </a:lnTo>
                    <a:lnTo>
                      <a:pt x="37325" y="16992"/>
                    </a:lnTo>
                    <a:lnTo>
                      <a:pt x="35890" y="14020"/>
                    </a:lnTo>
                    <a:lnTo>
                      <a:pt x="35255" y="12192"/>
                    </a:lnTo>
                    <a:lnTo>
                      <a:pt x="35090" y="11798"/>
                    </a:lnTo>
                    <a:lnTo>
                      <a:pt x="29946" y="3937"/>
                    </a:lnTo>
                    <a:lnTo>
                      <a:pt x="21666" y="1346"/>
                    </a:lnTo>
                    <a:lnTo>
                      <a:pt x="18046" y="533"/>
                    </a:lnTo>
                    <a:lnTo>
                      <a:pt x="15100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4" name="object 22">
                <a:extLst>
                  <a:ext uri="{FF2B5EF4-FFF2-40B4-BE49-F238E27FC236}">
                    <a16:creationId xmlns:a16="http://schemas.microsoft.com/office/drawing/2014/main" xmlns="" id="{F7B027E5-882D-62AB-E0F4-22E868153C22}"/>
                  </a:ext>
                </a:extLst>
              </p:cNvPr>
              <p:cNvSpPr/>
              <p:nvPr/>
            </p:nvSpPr>
            <p:spPr>
              <a:xfrm>
                <a:off x="236590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74412" y="28244"/>
                    </a:moveTo>
                    <a:lnTo>
                      <a:pt x="47536" y="28244"/>
                    </a:lnTo>
                    <a:lnTo>
                      <a:pt x="48152" y="29870"/>
                    </a:lnTo>
                    <a:lnTo>
                      <a:pt x="48641" y="31584"/>
                    </a:lnTo>
                    <a:lnTo>
                      <a:pt x="70167" y="54635"/>
                    </a:lnTo>
                    <a:lnTo>
                      <a:pt x="73079" y="55276"/>
                    </a:lnTo>
                    <a:lnTo>
                      <a:pt x="80146" y="55954"/>
                    </a:lnTo>
                    <a:lnTo>
                      <a:pt x="89418" y="55077"/>
                    </a:lnTo>
                    <a:lnTo>
                      <a:pt x="94132" y="53149"/>
                    </a:lnTo>
                    <a:lnTo>
                      <a:pt x="81340" y="53136"/>
                    </a:lnTo>
                    <a:lnTo>
                      <a:pt x="76073" y="52565"/>
                    </a:lnTo>
                    <a:lnTo>
                      <a:pt x="90545" y="52565"/>
                    </a:lnTo>
                    <a:lnTo>
                      <a:pt x="96735" y="48933"/>
                    </a:lnTo>
                    <a:lnTo>
                      <a:pt x="91734" y="47757"/>
                    </a:lnTo>
                    <a:lnTo>
                      <a:pt x="84964" y="43786"/>
                    </a:lnTo>
                    <a:lnTo>
                      <a:pt x="77663" y="35381"/>
                    </a:lnTo>
                    <a:lnTo>
                      <a:pt x="74412" y="28244"/>
                    </a:lnTo>
                    <a:close/>
                  </a:path>
                  <a:path w="99694" h="56515">
                    <a:moveTo>
                      <a:pt x="69951" y="54597"/>
                    </a:moveTo>
                    <a:lnTo>
                      <a:pt x="70127" y="54635"/>
                    </a:lnTo>
                    <a:lnTo>
                      <a:pt x="69951" y="54597"/>
                    </a:lnTo>
                    <a:close/>
                  </a:path>
                  <a:path w="99694" h="56515">
                    <a:moveTo>
                      <a:pt x="97497" y="48475"/>
                    </a:moveTo>
                    <a:lnTo>
                      <a:pt x="90233" y="53098"/>
                    </a:lnTo>
                    <a:lnTo>
                      <a:pt x="81534" y="53149"/>
                    </a:lnTo>
                    <a:lnTo>
                      <a:pt x="94132" y="53149"/>
                    </a:lnTo>
                    <a:lnTo>
                      <a:pt x="99161" y="51092"/>
                    </a:lnTo>
                    <a:lnTo>
                      <a:pt x="98501" y="49987"/>
                    </a:lnTo>
                    <a:lnTo>
                      <a:pt x="98107" y="49390"/>
                    </a:lnTo>
                    <a:lnTo>
                      <a:pt x="98686" y="48996"/>
                    </a:lnTo>
                    <a:lnTo>
                      <a:pt x="97840" y="48983"/>
                    </a:lnTo>
                    <a:lnTo>
                      <a:pt x="97497" y="48475"/>
                    </a:lnTo>
                    <a:close/>
                  </a:path>
                  <a:path w="99694" h="56515">
                    <a:moveTo>
                      <a:pt x="81412" y="53136"/>
                    </a:moveTo>
                    <a:close/>
                  </a:path>
                  <a:path w="99694" h="56515">
                    <a:moveTo>
                      <a:pt x="90545" y="52565"/>
                    </a:moveTo>
                    <a:lnTo>
                      <a:pt x="76073" y="52565"/>
                    </a:lnTo>
                    <a:lnTo>
                      <a:pt x="81412" y="53136"/>
                    </a:lnTo>
                    <a:lnTo>
                      <a:pt x="89636" y="53098"/>
                    </a:lnTo>
                    <a:lnTo>
                      <a:pt x="90545" y="52565"/>
                    </a:lnTo>
                    <a:close/>
                  </a:path>
                  <a:path w="99694" h="56515">
                    <a:moveTo>
                      <a:pt x="98742" y="48958"/>
                    </a:moveTo>
                    <a:lnTo>
                      <a:pt x="98412" y="48996"/>
                    </a:lnTo>
                    <a:lnTo>
                      <a:pt x="98686" y="48996"/>
                    </a:lnTo>
                    <a:close/>
                  </a:path>
                  <a:path w="99694" h="56515">
                    <a:moveTo>
                      <a:pt x="7010" y="14211"/>
                    </a:moveTo>
                    <a:lnTo>
                      <a:pt x="4521" y="14871"/>
                    </a:lnTo>
                    <a:lnTo>
                      <a:pt x="0" y="20078"/>
                    </a:lnTo>
                    <a:lnTo>
                      <a:pt x="1911" y="26708"/>
                    </a:lnTo>
                    <a:lnTo>
                      <a:pt x="2997" y="31102"/>
                    </a:lnTo>
                    <a:lnTo>
                      <a:pt x="8242" y="33731"/>
                    </a:lnTo>
                    <a:lnTo>
                      <a:pt x="10337" y="33705"/>
                    </a:lnTo>
                    <a:lnTo>
                      <a:pt x="12623" y="32727"/>
                    </a:lnTo>
                    <a:lnTo>
                      <a:pt x="18513" y="30568"/>
                    </a:lnTo>
                    <a:lnTo>
                      <a:pt x="8788" y="30568"/>
                    </a:lnTo>
                    <a:lnTo>
                      <a:pt x="6019" y="29184"/>
                    </a:lnTo>
                    <a:lnTo>
                      <a:pt x="5067" y="26708"/>
                    </a:lnTo>
                    <a:lnTo>
                      <a:pt x="4820" y="25717"/>
                    </a:lnTo>
                    <a:lnTo>
                      <a:pt x="4461" y="24523"/>
                    </a:lnTo>
                    <a:lnTo>
                      <a:pt x="3708" y="20497"/>
                    </a:lnTo>
                    <a:lnTo>
                      <a:pt x="6086" y="17767"/>
                    </a:lnTo>
                    <a:lnTo>
                      <a:pt x="7658" y="17424"/>
                    </a:lnTo>
                    <a:lnTo>
                      <a:pt x="15220" y="17424"/>
                    </a:lnTo>
                    <a:lnTo>
                      <a:pt x="15062" y="17399"/>
                    </a:lnTo>
                    <a:lnTo>
                      <a:pt x="13322" y="15595"/>
                    </a:lnTo>
                    <a:lnTo>
                      <a:pt x="10858" y="14859"/>
                    </a:lnTo>
                    <a:lnTo>
                      <a:pt x="10325" y="14719"/>
                    </a:lnTo>
                    <a:lnTo>
                      <a:pt x="7010" y="14211"/>
                    </a:lnTo>
                    <a:close/>
                  </a:path>
                  <a:path w="99694" h="56515">
                    <a:moveTo>
                      <a:pt x="24131" y="14363"/>
                    </a:moveTo>
                    <a:lnTo>
                      <a:pt x="21056" y="14363"/>
                    </a:lnTo>
                    <a:lnTo>
                      <a:pt x="21132" y="14782"/>
                    </a:lnTo>
                    <a:lnTo>
                      <a:pt x="21131" y="17399"/>
                    </a:lnTo>
                    <a:lnTo>
                      <a:pt x="21348" y="26174"/>
                    </a:lnTo>
                    <a:lnTo>
                      <a:pt x="11493" y="29870"/>
                    </a:lnTo>
                    <a:lnTo>
                      <a:pt x="9982" y="30518"/>
                    </a:lnTo>
                    <a:lnTo>
                      <a:pt x="8788" y="30568"/>
                    </a:lnTo>
                    <a:lnTo>
                      <a:pt x="18513" y="30568"/>
                    </a:lnTo>
                    <a:lnTo>
                      <a:pt x="24472" y="28384"/>
                    </a:lnTo>
                    <a:lnTo>
                      <a:pt x="24131" y="14363"/>
                    </a:lnTo>
                    <a:close/>
                  </a:path>
                  <a:path w="99694" h="56515">
                    <a:moveTo>
                      <a:pt x="69634" y="11658"/>
                    </a:moveTo>
                    <a:lnTo>
                      <a:pt x="25234" y="11658"/>
                    </a:lnTo>
                    <a:lnTo>
                      <a:pt x="26771" y="11976"/>
                    </a:lnTo>
                    <a:lnTo>
                      <a:pt x="38722" y="13703"/>
                    </a:lnTo>
                    <a:lnTo>
                      <a:pt x="45123" y="23482"/>
                    </a:lnTo>
                    <a:lnTo>
                      <a:pt x="45306" y="23926"/>
                    </a:lnTo>
                    <a:lnTo>
                      <a:pt x="46228" y="26555"/>
                    </a:lnTo>
                    <a:lnTo>
                      <a:pt x="48298" y="30530"/>
                    </a:lnTo>
                    <a:lnTo>
                      <a:pt x="48069" y="29730"/>
                    </a:lnTo>
                    <a:lnTo>
                      <a:pt x="47811" y="28968"/>
                    </a:lnTo>
                    <a:lnTo>
                      <a:pt x="47536" y="28244"/>
                    </a:lnTo>
                    <a:lnTo>
                      <a:pt x="74412" y="28244"/>
                    </a:lnTo>
                    <a:lnTo>
                      <a:pt x="71069" y="20904"/>
                    </a:lnTo>
                    <a:lnTo>
                      <a:pt x="70196" y="12705"/>
                    </a:lnTo>
                    <a:lnTo>
                      <a:pt x="69634" y="11658"/>
                    </a:lnTo>
                    <a:close/>
                  </a:path>
                  <a:path w="99694" h="56515">
                    <a:moveTo>
                      <a:pt x="17181" y="17729"/>
                    </a:moveTo>
                    <a:lnTo>
                      <a:pt x="9677" y="17729"/>
                    </a:lnTo>
                    <a:lnTo>
                      <a:pt x="9855" y="17767"/>
                    </a:lnTo>
                    <a:lnTo>
                      <a:pt x="10541" y="17970"/>
                    </a:lnTo>
                    <a:lnTo>
                      <a:pt x="12941" y="18986"/>
                    </a:lnTo>
                    <a:lnTo>
                      <a:pt x="13906" y="21513"/>
                    </a:lnTo>
                    <a:lnTo>
                      <a:pt x="13677" y="22580"/>
                    </a:lnTo>
                    <a:lnTo>
                      <a:pt x="13100" y="23482"/>
                    </a:lnTo>
                    <a:lnTo>
                      <a:pt x="12985" y="23926"/>
                    </a:lnTo>
                    <a:lnTo>
                      <a:pt x="13931" y="24523"/>
                    </a:lnTo>
                    <a:lnTo>
                      <a:pt x="13525" y="25044"/>
                    </a:lnTo>
                    <a:lnTo>
                      <a:pt x="13220" y="25349"/>
                    </a:lnTo>
                    <a:lnTo>
                      <a:pt x="17259" y="25717"/>
                    </a:lnTo>
                    <a:lnTo>
                      <a:pt x="18821" y="23926"/>
                    </a:lnTo>
                    <a:lnTo>
                      <a:pt x="20231" y="21450"/>
                    </a:lnTo>
                    <a:lnTo>
                      <a:pt x="20802" y="18110"/>
                    </a:lnTo>
                    <a:lnTo>
                      <a:pt x="18732" y="17945"/>
                    </a:lnTo>
                    <a:lnTo>
                      <a:pt x="17181" y="17729"/>
                    </a:lnTo>
                    <a:close/>
                  </a:path>
                  <a:path w="99694" h="56515">
                    <a:moveTo>
                      <a:pt x="9761" y="17752"/>
                    </a:moveTo>
                    <a:close/>
                  </a:path>
                  <a:path w="99694" h="56515">
                    <a:moveTo>
                      <a:pt x="15220" y="17424"/>
                    </a:moveTo>
                    <a:lnTo>
                      <a:pt x="7658" y="17424"/>
                    </a:lnTo>
                    <a:lnTo>
                      <a:pt x="9761" y="17752"/>
                    </a:lnTo>
                    <a:lnTo>
                      <a:pt x="17181" y="17729"/>
                    </a:lnTo>
                    <a:lnTo>
                      <a:pt x="15220" y="17424"/>
                    </a:lnTo>
                    <a:close/>
                  </a:path>
                  <a:path w="99694" h="56515">
                    <a:moveTo>
                      <a:pt x="21061" y="14579"/>
                    </a:moveTo>
                    <a:lnTo>
                      <a:pt x="21066" y="14782"/>
                    </a:lnTo>
                    <a:lnTo>
                      <a:pt x="21061" y="14579"/>
                    </a:lnTo>
                    <a:close/>
                  </a:path>
                  <a:path w="99694" h="56515">
                    <a:moveTo>
                      <a:pt x="24879" y="8432"/>
                    </a:moveTo>
                    <a:lnTo>
                      <a:pt x="23025" y="8801"/>
                    </a:lnTo>
                    <a:lnTo>
                      <a:pt x="20430" y="11658"/>
                    </a:lnTo>
                    <a:lnTo>
                      <a:pt x="20309" y="11976"/>
                    </a:lnTo>
                    <a:lnTo>
                      <a:pt x="21061" y="14579"/>
                    </a:lnTo>
                    <a:lnTo>
                      <a:pt x="21056" y="14363"/>
                    </a:lnTo>
                    <a:lnTo>
                      <a:pt x="24131" y="14363"/>
                    </a:lnTo>
                    <a:lnTo>
                      <a:pt x="24019" y="13703"/>
                    </a:lnTo>
                    <a:lnTo>
                      <a:pt x="23939" y="13436"/>
                    </a:lnTo>
                    <a:lnTo>
                      <a:pt x="23837" y="12471"/>
                    </a:lnTo>
                    <a:lnTo>
                      <a:pt x="24422" y="11836"/>
                    </a:lnTo>
                    <a:lnTo>
                      <a:pt x="25234" y="11658"/>
                    </a:lnTo>
                    <a:lnTo>
                      <a:pt x="69634" y="11658"/>
                    </a:lnTo>
                    <a:lnTo>
                      <a:pt x="68345" y="9258"/>
                    </a:lnTo>
                    <a:lnTo>
                      <a:pt x="28879" y="9258"/>
                    </a:lnTo>
                    <a:lnTo>
                      <a:pt x="27901" y="9042"/>
                    </a:lnTo>
                    <a:lnTo>
                      <a:pt x="27317" y="8953"/>
                    </a:lnTo>
                    <a:lnTo>
                      <a:pt x="24879" y="8432"/>
                    </a:lnTo>
                    <a:close/>
                  </a:path>
                  <a:path w="99694" h="56515">
                    <a:moveTo>
                      <a:pt x="47332" y="0"/>
                    </a:moveTo>
                    <a:lnTo>
                      <a:pt x="45288" y="1752"/>
                    </a:lnTo>
                    <a:lnTo>
                      <a:pt x="37909" y="6324"/>
                    </a:lnTo>
                    <a:lnTo>
                      <a:pt x="28879" y="9258"/>
                    </a:lnTo>
                    <a:lnTo>
                      <a:pt x="68345" y="9258"/>
                    </a:lnTo>
                    <a:lnTo>
                      <a:pt x="67613" y="7894"/>
                    </a:lnTo>
                    <a:lnTo>
                      <a:pt x="61255" y="4600"/>
                    </a:lnTo>
                    <a:lnTo>
                      <a:pt x="49060" y="952"/>
                    </a:lnTo>
                    <a:lnTo>
                      <a:pt x="47332" y="0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5" name="object 23">
                <a:extLst>
                  <a:ext uri="{FF2B5EF4-FFF2-40B4-BE49-F238E27FC236}">
                    <a16:creationId xmlns:a16="http://schemas.microsoft.com/office/drawing/2014/main" xmlns="" id="{0633CBAF-8416-4D1C-A68D-4991C802BD6A}"/>
                  </a:ext>
                </a:extLst>
              </p:cNvPr>
              <p:cNvSpPr/>
              <p:nvPr/>
            </p:nvSpPr>
            <p:spPr>
              <a:xfrm>
                <a:off x="2369654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13589" y="8026"/>
                    </a:moveTo>
                    <a:lnTo>
                      <a:pt x="12687" y="7912"/>
                    </a:lnTo>
                    <a:lnTo>
                      <a:pt x="11772" y="7797"/>
                    </a:lnTo>
                    <a:lnTo>
                      <a:pt x="11455" y="7759"/>
                    </a:lnTo>
                    <a:lnTo>
                      <a:pt x="10401" y="7632"/>
                    </a:lnTo>
                    <a:lnTo>
                      <a:pt x="10680" y="7264"/>
                    </a:lnTo>
                    <a:lnTo>
                      <a:pt x="9105" y="6261"/>
                    </a:lnTo>
                    <a:lnTo>
                      <a:pt x="9918" y="4991"/>
                    </a:lnTo>
                    <a:lnTo>
                      <a:pt x="10147" y="3924"/>
                    </a:lnTo>
                    <a:lnTo>
                      <a:pt x="9182" y="1397"/>
                    </a:lnTo>
                    <a:lnTo>
                      <a:pt x="6781" y="393"/>
                    </a:lnTo>
                    <a:lnTo>
                      <a:pt x="5842" y="139"/>
                    </a:lnTo>
                    <a:lnTo>
                      <a:pt x="5003" y="12"/>
                    </a:lnTo>
                    <a:lnTo>
                      <a:pt x="4076" y="0"/>
                    </a:lnTo>
                    <a:lnTo>
                      <a:pt x="3251" y="177"/>
                    </a:lnTo>
                    <a:lnTo>
                      <a:pt x="2527" y="482"/>
                    </a:lnTo>
                    <a:lnTo>
                      <a:pt x="1879" y="876"/>
                    </a:lnTo>
                    <a:lnTo>
                      <a:pt x="1346" y="1320"/>
                    </a:lnTo>
                    <a:lnTo>
                      <a:pt x="0" y="3187"/>
                    </a:lnTo>
                    <a:lnTo>
                      <a:pt x="685" y="6858"/>
                    </a:lnTo>
                    <a:lnTo>
                      <a:pt x="1092" y="8229"/>
                    </a:lnTo>
                    <a:lnTo>
                      <a:pt x="1308" y="9118"/>
                    </a:lnTo>
                    <a:lnTo>
                      <a:pt x="2260" y="11595"/>
                    </a:lnTo>
                    <a:lnTo>
                      <a:pt x="5041" y="12979"/>
                    </a:lnTo>
                    <a:lnTo>
                      <a:pt x="6223" y="12928"/>
                    </a:lnTo>
                    <a:lnTo>
                      <a:pt x="7962" y="12192"/>
                    </a:lnTo>
                    <a:lnTo>
                      <a:pt x="10998" y="11061"/>
                    </a:lnTo>
                    <a:lnTo>
                      <a:pt x="13589" y="8026"/>
                    </a:lnTo>
                    <a:close/>
                  </a:path>
                  <a:path w="16510" h="15875">
                    <a:moveTo>
                      <a:pt x="16040" y="9829"/>
                    </a:moveTo>
                    <a:lnTo>
                      <a:pt x="12788" y="13703"/>
                    </a:lnTo>
                    <a:lnTo>
                      <a:pt x="8877" y="15138"/>
                    </a:lnTo>
                    <a:lnTo>
                      <a:pt x="8255" y="15405"/>
                    </a:lnTo>
                    <a:lnTo>
                      <a:pt x="7658" y="15595"/>
                    </a:lnTo>
                    <a:lnTo>
                      <a:pt x="7073" y="15722"/>
                    </a:lnTo>
                    <a:lnTo>
                      <a:pt x="10972" y="15773"/>
                    </a:lnTo>
                    <a:lnTo>
                      <a:pt x="14427" y="11950"/>
                    </a:lnTo>
                    <a:lnTo>
                      <a:pt x="16040" y="9829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96" name="object 24">
                <a:extLst>
                  <a:ext uri="{FF2B5EF4-FFF2-40B4-BE49-F238E27FC236}">
                    <a16:creationId xmlns:a16="http://schemas.microsoft.com/office/drawing/2014/main" xmlns="" id="{D8CDA463-0AD9-0F43-FEAA-F9261DAF5EB0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301646" y="666851"/>
                <a:ext cx="12280" cy="12776"/>
              </a:xfrm>
              <a:prstGeom prst="rect">
                <a:avLst/>
              </a:prstGeom>
            </p:spPr>
          </p:pic>
          <p:pic>
            <p:nvPicPr>
              <p:cNvPr id="97" name="object 25">
                <a:extLst>
                  <a:ext uri="{FF2B5EF4-FFF2-40B4-BE49-F238E27FC236}">
                    <a16:creationId xmlns:a16="http://schemas.microsoft.com/office/drawing/2014/main" xmlns="" id="{EABFBE0D-E4C7-1408-20A8-ED3B9F02DBBD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237415" y="610693"/>
                <a:ext cx="300641" cy="589058"/>
              </a:xfrm>
              <a:prstGeom prst="rect">
                <a:avLst/>
              </a:prstGeom>
            </p:spPr>
          </p:pic>
          <p:pic>
            <p:nvPicPr>
              <p:cNvPr id="98" name="object 26">
                <a:extLst>
                  <a:ext uri="{FF2B5EF4-FFF2-40B4-BE49-F238E27FC236}">
                    <a16:creationId xmlns:a16="http://schemas.microsoft.com/office/drawing/2014/main" xmlns="" id="{1B9BE5FD-4B6D-A48E-F529-3801F7F4B776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505722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99" name="object 27">
                <a:extLst>
                  <a:ext uri="{FF2B5EF4-FFF2-40B4-BE49-F238E27FC236}">
                    <a16:creationId xmlns:a16="http://schemas.microsoft.com/office/drawing/2014/main" xmlns="" id="{90878C5D-452D-B7DB-0449-466D24F2600D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453760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100" name="object 28">
                <a:extLst>
                  <a:ext uri="{FF2B5EF4-FFF2-40B4-BE49-F238E27FC236}">
                    <a16:creationId xmlns:a16="http://schemas.microsoft.com/office/drawing/2014/main" xmlns="" id="{F44FA83C-F31A-7E12-F0C1-2E4933325B54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2491346" y="1137171"/>
                <a:ext cx="29248" cy="15773"/>
              </a:xfrm>
              <a:prstGeom prst="rect">
                <a:avLst/>
              </a:prstGeom>
            </p:spPr>
          </p:pic>
          <p:sp>
            <p:nvSpPr>
              <p:cNvPr id="101" name="object 29">
                <a:extLst>
                  <a:ext uri="{FF2B5EF4-FFF2-40B4-BE49-F238E27FC236}">
                    <a16:creationId xmlns:a16="http://schemas.microsoft.com/office/drawing/2014/main" xmlns="" id="{B31F776D-97E4-65F1-D1BE-444F19D47662}"/>
                  </a:ext>
                </a:extLst>
              </p:cNvPr>
              <p:cNvSpPr/>
              <p:nvPr/>
            </p:nvSpPr>
            <p:spPr>
              <a:xfrm>
                <a:off x="2532797" y="546162"/>
                <a:ext cx="2095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0320">
                    <a:moveTo>
                      <a:pt x="16090" y="0"/>
                    </a:moveTo>
                    <a:lnTo>
                      <a:pt x="10363" y="0"/>
                    </a:lnTo>
                    <a:lnTo>
                      <a:pt x="4635" y="0"/>
                    </a:lnTo>
                    <a:lnTo>
                      <a:pt x="0" y="4533"/>
                    </a:lnTo>
                    <a:lnTo>
                      <a:pt x="0" y="15697"/>
                    </a:lnTo>
                    <a:lnTo>
                      <a:pt x="4635" y="20231"/>
                    </a:lnTo>
                    <a:lnTo>
                      <a:pt x="16090" y="20231"/>
                    </a:lnTo>
                    <a:lnTo>
                      <a:pt x="20726" y="15697"/>
                    </a:lnTo>
                    <a:lnTo>
                      <a:pt x="20726" y="4533"/>
                    </a:lnTo>
                    <a:lnTo>
                      <a:pt x="16090" y="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2" name="object 30">
                <a:extLst>
                  <a:ext uri="{FF2B5EF4-FFF2-40B4-BE49-F238E27FC236}">
                    <a16:creationId xmlns:a16="http://schemas.microsoft.com/office/drawing/2014/main" xmlns="" id="{F8A2D03C-3028-CE18-F842-515CB3722552}"/>
                  </a:ext>
                </a:extLst>
              </p:cNvPr>
              <p:cNvSpPr/>
              <p:nvPr/>
            </p:nvSpPr>
            <p:spPr>
              <a:xfrm>
                <a:off x="2422779" y="551598"/>
                <a:ext cx="128905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28905" h="86995">
                    <a:moveTo>
                      <a:pt x="9779" y="84848"/>
                    </a:moveTo>
                    <a:lnTo>
                      <a:pt x="6121" y="70827"/>
                    </a:lnTo>
                    <a:lnTo>
                      <a:pt x="4025" y="69240"/>
                    </a:lnTo>
                    <a:lnTo>
                      <a:pt x="1981" y="67500"/>
                    </a:lnTo>
                    <a:lnTo>
                      <a:pt x="0" y="65570"/>
                    </a:lnTo>
                    <a:lnTo>
                      <a:pt x="2451" y="82880"/>
                    </a:lnTo>
                    <a:lnTo>
                      <a:pt x="9779" y="84848"/>
                    </a:lnTo>
                    <a:close/>
                  </a:path>
                  <a:path w="128905" h="86995">
                    <a:moveTo>
                      <a:pt x="24650" y="86410"/>
                    </a:moveTo>
                    <a:lnTo>
                      <a:pt x="23406" y="84480"/>
                    </a:lnTo>
                    <a:lnTo>
                      <a:pt x="21894" y="82042"/>
                    </a:lnTo>
                    <a:lnTo>
                      <a:pt x="20256" y="79222"/>
                    </a:lnTo>
                    <a:lnTo>
                      <a:pt x="15798" y="77216"/>
                    </a:lnTo>
                    <a:lnTo>
                      <a:pt x="11290" y="74650"/>
                    </a:lnTo>
                    <a:lnTo>
                      <a:pt x="6959" y="71450"/>
                    </a:lnTo>
                    <a:lnTo>
                      <a:pt x="7823" y="73469"/>
                    </a:lnTo>
                    <a:lnTo>
                      <a:pt x="22682" y="86194"/>
                    </a:lnTo>
                    <a:lnTo>
                      <a:pt x="24650" y="86410"/>
                    </a:lnTo>
                    <a:close/>
                  </a:path>
                  <a:path w="128905" h="86995">
                    <a:moveTo>
                      <a:pt x="125171" y="2095"/>
                    </a:moveTo>
                    <a:lnTo>
                      <a:pt x="123024" y="0"/>
                    </a:lnTo>
                    <a:lnTo>
                      <a:pt x="120370" y="0"/>
                    </a:lnTo>
                    <a:lnTo>
                      <a:pt x="117716" y="0"/>
                    </a:lnTo>
                    <a:lnTo>
                      <a:pt x="115570" y="2095"/>
                    </a:lnTo>
                    <a:lnTo>
                      <a:pt x="115570" y="7277"/>
                    </a:lnTo>
                    <a:lnTo>
                      <a:pt x="117716" y="9372"/>
                    </a:lnTo>
                    <a:lnTo>
                      <a:pt x="123024" y="9372"/>
                    </a:lnTo>
                    <a:lnTo>
                      <a:pt x="125171" y="7277"/>
                    </a:lnTo>
                    <a:lnTo>
                      <a:pt x="125171" y="2095"/>
                    </a:lnTo>
                    <a:close/>
                  </a:path>
                  <a:path w="128905" h="86995">
                    <a:moveTo>
                      <a:pt x="128663" y="23241"/>
                    </a:moveTo>
                    <a:lnTo>
                      <a:pt x="126123" y="24320"/>
                    </a:lnTo>
                    <a:lnTo>
                      <a:pt x="123329" y="24917"/>
                    </a:lnTo>
                    <a:lnTo>
                      <a:pt x="117551" y="24917"/>
                    </a:lnTo>
                    <a:lnTo>
                      <a:pt x="114858" y="24371"/>
                    </a:lnTo>
                    <a:lnTo>
                      <a:pt x="112407" y="23368"/>
                    </a:lnTo>
                    <a:lnTo>
                      <a:pt x="112839" y="34937"/>
                    </a:lnTo>
                    <a:lnTo>
                      <a:pt x="113563" y="58127"/>
                    </a:lnTo>
                    <a:lnTo>
                      <a:pt x="115404" y="57962"/>
                    </a:lnTo>
                    <a:lnTo>
                      <a:pt x="115125" y="56908"/>
                    </a:lnTo>
                    <a:lnTo>
                      <a:pt x="115100" y="56781"/>
                    </a:lnTo>
                    <a:lnTo>
                      <a:pt x="114833" y="56908"/>
                    </a:lnTo>
                    <a:lnTo>
                      <a:pt x="115087" y="56743"/>
                    </a:lnTo>
                    <a:lnTo>
                      <a:pt x="120345" y="54406"/>
                    </a:lnTo>
                    <a:lnTo>
                      <a:pt x="125056" y="55943"/>
                    </a:lnTo>
                    <a:lnTo>
                      <a:pt x="126682" y="56629"/>
                    </a:lnTo>
                    <a:lnTo>
                      <a:pt x="126923" y="54406"/>
                    </a:lnTo>
                    <a:lnTo>
                      <a:pt x="127622" y="47929"/>
                    </a:lnTo>
                    <a:lnTo>
                      <a:pt x="128206" y="40068"/>
                    </a:lnTo>
                    <a:lnTo>
                      <a:pt x="128536" y="32131"/>
                    </a:lnTo>
                    <a:lnTo>
                      <a:pt x="128638" y="24917"/>
                    </a:lnTo>
                    <a:lnTo>
                      <a:pt x="128663" y="23241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3" name="object 31">
                <a:extLst>
                  <a:ext uri="{FF2B5EF4-FFF2-40B4-BE49-F238E27FC236}">
                    <a16:creationId xmlns:a16="http://schemas.microsoft.com/office/drawing/2014/main" xmlns="" id="{F27559D2-09E0-764D-383B-AD32B1A3A776}"/>
                  </a:ext>
                </a:extLst>
              </p:cNvPr>
              <p:cNvSpPr/>
              <p:nvPr/>
            </p:nvSpPr>
            <p:spPr>
              <a:xfrm>
                <a:off x="2539644" y="579589"/>
                <a:ext cx="825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9684">
                    <a:moveTo>
                      <a:pt x="7531" y="5448"/>
                    </a:moveTo>
                    <a:lnTo>
                      <a:pt x="6858" y="4419"/>
                    </a:lnTo>
                    <a:lnTo>
                      <a:pt x="7264" y="3098"/>
                    </a:lnTo>
                    <a:lnTo>
                      <a:pt x="6794" y="1689"/>
                    </a:lnTo>
                    <a:lnTo>
                      <a:pt x="4076" y="0"/>
                    </a:lnTo>
                    <a:lnTo>
                      <a:pt x="1955" y="495"/>
                    </a:lnTo>
                    <a:lnTo>
                      <a:pt x="25" y="3175"/>
                    </a:lnTo>
                    <a:lnTo>
                      <a:pt x="0" y="4597"/>
                    </a:lnTo>
                    <a:lnTo>
                      <a:pt x="673" y="5626"/>
                    </a:lnTo>
                    <a:lnTo>
                      <a:pt x="266" y="6946"/>
                    </a:lnTo>
                    <a:lnTo>
                      <a:pt x="736" y="8356"/>
                    </a:lnTo>
                    <a:lnTo>
                      <a:pt x="2082" y="9194"/>
                    </a:lnTo>
                    <a:lnTo>
                      <a:pt x="2400" y="9334"/>
                    </a:lnTo>
                    <a:lnTo>
                      <a:pt x="3289" y="8953"/>
                    </a:lnTo>
                    <a:lnTo>
                      <a:pt x="4305" y="8902"/>
                    </a:lnTo>
                    <a:lnTo>
                      <a:pt x="5194" y="9245"/>
                    </a:lnTo>
                    <a:lnTo>
                      <a:pt x="5765" y="8978"/>
                    </a:lnTo>
                    <a:lnTo>
                      <a:pt x="6286" y="8559"/>
                    </a:lnTo>
                    <a:lnTo>
                      <a:pt x="7505" y="6870"/>
                    </a:lnTo>
                    <a:lnTo>
                      <a:pt x="7531" y="5448"/>
                    </a:lnTo>
                    <a:close/>
                  </a:path>
                  <a:path w="8255" h="19684">
                    <a:moveTo>
                      <a:pt x="8255" y="15976"/>
                    </a:moveTo>
                    <a:lnTo>
                      <a:pt x="8140" y="14224"/>
                    </a:lnTo>
                    <a:lnTo>
                      <a:pt x="7086" y="13131"/>
                    </a:lnTo>
                    <a:lnTo>
                      <a:pt x="6972" y="13512"/>
                    </a:lnTo>
                    <a:lnTo>
                      <a:pt x="6794" y="13893"/>
                    </a:lnTo>
                    <a:lnTo>
                      <a:pt x="5384" y="15862"/>
                    </a:lnTo>
                    <a:lnTo>
                      <a:pt x="3149" y="16370"/>
                    </a:lnTo>
                    <a:lnTo>
                      <a:pt x="1320" y="15240"/>
                    </a:lnTo>
                    <a:lnTo>
                      <a:pt x="1117" y="15074"/>
                    </a:lnTo>
                    <a:lnTo>
                      <a:pt x="939" y="14884"/>
                    </a:lnTo>
                    <a:lnTo>
                      <a:pt x="533" y="16256"/>
                    </a:lnTo>
                    <a:lnTo>
                      <a:pt x="1028" y="17729"/>
                    </a:lnTo>
                    <a:lnTo>
                      <a:pt x="3873" y="19481"/>
                    </a:lnTo>
                    <a:lnTo>
                      <a:pt x="6096" y="18973"/>
                    </a:lnTo>
                    <a:lnTo>
                      <a:pt x="8255" y="15976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04" name="object 32">
                <a:extLst>
                  <a:ext uri="{FF2B5EF4-FFF2-40B4-BE49-F238E27FC236}">
                    <a16:creationId xmlns:a16="http://schemas.microsoft.com/office/drawing/2014/main" xmlns="" id="{4AE7C3F8-7488-1AB2-AC8E-F249C8974F39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2228687" y="696068"/>
                <a:ext cx="477389" cy="471624"/>
              </a:xfrm>
              <a:prstGeom prst="rect">
                <a:avLst/>
              </a:prstGeom>
            </p:spPr>
          </p:pic>
          <p:sp>
            <p:nvSpPr>
              <p:cNvPr id="105" name="object 33">
                <a:extLst>
                  <a:ext uri="{FF2B5EF4-FFF2-40B4-BE49-F238E27FC236}">
                    <a16:creationId xmlns:a16="http://schemas.microsoft.com/office/drawing/2014/main" xmlns="" id="{456E3EDE-BBD5-F475-A06C-00326E65C947}"/>
                  </a:ext>
                </a:extLst>
              </p:cNvPr>
              <p:cNvSpPr/>
              <p:nvPr/>
            </p:nvSpPr>
            <p:spPr>
              <a:xfrm>
                <a:off x="2539250" y="588111"/>
                <a:ext cx="889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9684">
                    <a:moveTo>
                      <a:pt x="8089" y="4089"/>
                    </a:moveTo>
                    <a:lnTo>
                      <a:pt x="7747" y="1981"/>
                    </a:lnTo>
                    <a:lnTo>
                      <a:pt x="6146" y="990"/>
                    </a:lnTo>
                    <a:lnTo>
                      <a:pt x="4546" y="0"/>
                    </a:lnTo>
                    <a:lnTo>
                      <a:pt x="2311" y="508"/>
                    </a:lnTo>
                    <a:lnTo>
                      <a:pt x="0" y="3746"/>
                    </a:lnTo>
                    <a:lnTo>
                      <a:pt x="342" y="5867"/>
                    </a:lnTo>
                    <a:lnTo>
                      <a:pt x="3543" y="7835"/>
                    </a:lnTo>
                    <a:lnTo>
                      <a:pt x="5778" y="7327"/>
                    </a:lnTo>
                    <a:lnTo>
                      <a:pt x="8089" y="4089"/>
                    </a:lnTo>
                    <a:close/>
                  </a:path>
                  <a:path w="8889" h="19684">
                    <a:moveTo>
                      <a:pt x="8356" y="16090"/>
                    </a:moveTo>
                    <a:lnTo>
                      <a:pt x="7696" y="14960"/>
                    </a:lnTo>
                    <a:lnTo>
                      <a:pt x="8064" y="13550"/>
                    </a:lnTo>
                    <a:lnTo>
                      <a:pt x="7543" y="12065"/>
                    </a:lnTo>
                    <a:lnTo>
                      <a:pt x="4597" y="10236"/>
                    </a:lnTo>
                    <a:lnTo>
                      <a:pt x="2247" y="10769"/>
                    </a:lnTo>
                    <a:lnTo>
                      <a:pt x="152" y="13690"/>
                    </a:lnTo>
                    <a:lnTo>
                      <a:pt x="101" y="15189"/>
                    </a:lnTo>
                    <a:lnTo>
                      <a:pt x="762" y="16306"/>
                    </a:lnTo>
                    <a:lnTo>
                      <a:pt x="482" y="17399"/>
                    </a:lnTo>
                    <a:lnTo>
                      <a:pt x="723" y="18542"/>
                    </a:lnTo>
                    <a:lnTo>
                      <a:pt x="1435" y="19367"/>
                    </a:lnTo>
                    <a:lnTo>
                      <a:pt x="3594" y="18884"/>
                    </a:lnTo>
                    <a:lnTo>
                      <a:pt x="5537" y="18961"/>
                    </a:lnTo>
                    <a:lnTo>
                      <a:pt x="7086" y="19227"/>
                    </a:lnTo>
                    <a:lnTo>
                      <a:pt x="7366" y="18884"/>
                    </a:lnTo>
                    <a:lnTo>
                      <a:pt x="8305" y="17576"/>
                    </a:lnTo>
                    <a:lnTo>
                      <a:pt x="8356" y="16306"/>
                    </a:lnTo>
                    <a:lnTo>
                      <a:pt x="8356" y="1609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7" name="object 34">
              <a:extLst>
                <a:ext uri="{FF2B5EF4-FFF2-40B4-BE49-F238E27FC236}">
                  <a16:creationId xmlns:a16="http://schemas.microsoft.com/office/drawing/2014/main" xmlns="" id="{32AF0A4B-7DB7-D203-12EA-99EE987302B3}"/>
                </a:ext>
              </a:extLst>
            </p:cNvPr>
            <p:cNvSpPr txBox="1"/>
            <p:nvPr/>
          </p:nvSpPr>
          <p:spPr>
            <a:xfrm>
              <a:off x="8156399" y="375659"/>
              <a:ext cx="1725189" cy="452047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060"/>
                </a:lnSpc>
                <a:spcBef>
                  <a:spcPts val="225"/>
                </a:spcBef>
              </a:pP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Министерство</a:t>
              </a:r>
              <a:r>
                <a:rPr sz="1000" spc="135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spc="-1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экономического </a:t>
              </a: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развития</a:t>
              </a:r>
              <a:r>
                <a:rPr sz="1000" spc="5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  <a:r>
                <a:rPr sz="1000" spc="5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spc="-1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инвестиций </a:t>
              </a: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Самарской</a:t>
              </a:r>
              <a:r>
                <a:rPr sz="1000" spc="105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spc="-1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области</a:t>
              </a:r>
              <a:endParaRPr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object 34">
              <a:extLst>
                <a:ext uri="{FF2B5EF4-FFF2-40B4-BE49-F238E27FC236}">
                  <a16:creationId xmlns:a16="http://schemas.microsoft.com/office/drawing/2014/main" xmlns="" id="{2BFDAEB4-E2EC-4884-80C6-EDBD9EA120FA}"/>
                </a:ext>
              </a:extLst>
            </p:cNvPr>
            <p:cNvSpPr txBox="1"/>
            <p:nvPr/>
          </p:nvSpPr>
          <p:spPr>
            <a:xfrm>
              <a:off x="10738884" y="358076"/>
              <a:ext cx="1315183" cy="516167"/>
            </a:xfrm>
            <a:prstGeom prst="rect">
              <a:avLst/>
            </a:prstGeom>
          </p:spPr>
          <p:txBody>
            <a:bodyPr vert="horz" wrap="square" lIns="0" tIns="28575" rIns="0" bIns="0" rtlCol="0" anchor="ctr">
              <a:spAutoFit/>
            </a:bodyPr>
            <a:lstStyle/>
            <a:p>
              <a:pPr marL="12700" marR="5080">
                <a:spcBef>
                  <a:spcPts val="225"/>
                </a:spcBef>
              </a:pPr>
              <a:r>
                <a:rPr lang="ru-RU" sz="1000" dirty="0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Муниципальный район </a:t>
              </a:r>
              <a:r>
                <a:rPr lang="ru-RU" sz="1000" dirty="0" err="1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Кинельский</a:t>
              </a:r>
              <a:r>
                <a:rPr lang="ru-RU" sz="1000" dirty="0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marL="12700" marR="5080">
                <a:spcBef>
                  <a:spcPts val="225"/>
                </a:spcBef>
              </a:pPr>
              <a:r>
                <a:rPr lang="ru-RU" sz="1000" dirty="0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Самарской области</a:t>
              </a:r>
              <a:endParaRPr lang="ru-RU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412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6">
            <a:extLst>
              <a:ext uri="{FF2B5EF4-FFF2-40B4-BE49-F238E27FC236}">
                <a16:creationId xmlns:a16="http://schemas.microsoft.com/office/drawing/2014/main" xmlns="" id="{5B821D9F-B96E-25F8-FC33-2F7B717097C0}"/>
              </a:ext>
            </a:extLst>
          </p:cNvPr>
          <p:cNvSpPr/>
          <p:nvPr/>
        </p:nvSpPr>
        <p:spPr>
          <a:xfrm>
            <a:off x="331674" y="1214337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7">
            <a:extLst>
              <a:ext uri="{FF2B5EF4-FFF2-40B4-BE49-F238E27FC236}">
                <a16:creationId xmlns:a16="http://schemas.microsoft.com/office/drawing/2014/main" xmlns="" id="{97129AD0-AEDC-3D54-486D-6AD4C029B579}"/>
              </a:ext>
            </a:extLst>
          </p:cNvPr>
          <p:cNvSpPr/>
          <p:nvPr/>
        </p:nvSpPr>
        <p:spPr>
          <a:xfrm flipV="1">
            <a:off x="331674" y="6510214"/>
            <a:ext cx="11415826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8">
            <a:extLst>
              <a:ext uri="{FF2B5EF4-FFF2-40B4-BE49-F238E27FC236}">
                <a16:creationId xmlns:a16="http://schemas.microsoft.com/office/drawing/2014/main" xmlns="" id="{EDD6D697-1066-BBB9-7A13-287E53EF8B50}"/>
              </a:ext>
            </a:extLst>
          </p:cNvPr>
          <p:cNvSpPr txBox="1">
            <a:spLocks/>
          </p:cNvSpPr>
          <p:nvPr/>
        </p:nvSpPr>
        <p:spPr>
          <a:xfrm>
            <a:off x="318975" y="353024"/>
            <a:ext cx="8748825" cy="50879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3400"/>
              </a:lnSpc>
              <a:spcBef>
                <a:spcPts val="780"/>
              </a:spcBef>
            </a:pPr>
            <a: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КАДРОВЫЙ ПОТЕНЦИАЛ</a:t>
            </a:r>
            <a:endParaRPr lang="ru-RU" sz="2800" b="1" spc="-10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1">
            <a:extLst>
              <a:ext uri="{FF2B5EF4-FFF2-40B4-BE49-F238E27FC236}">
                <a16:creationId xmlns:a16="http://schemas.microsoft.com/office/drawing/2014/main" xmlns="" id="{5EAC7AD2-7514-EF8C-E644-762603C14DAA}"/>
              </a:ext>
            </a:extLst>
          </p:cNvPr>
          <p:cNvSpPr txBox="1">
            <a:spLocks/>
          </p:cNvSpPr>
          <p:nvPr/>
        </p:nvSpPr>
        <p:spPr>
          <a:xfrm>
            <a:off x="11894683" y="6444981"/>
            <a:ext cx="15938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5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64072" y="1257490"/>
            <a:ext cx="7092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/>
              <a:t>Общее количество учебных заведений – </a:t>
            </a:r>
            <a:r>
              <a:rPr lang="ru-RU" sz="2400" b="1" dirty="0" smtClean="0"/>
              <a:t>20, </a:t>
            </a:r>
            <a:r>
              <a:rPr lang="ru-RU" sz="2400" b="1" dirty="0"/>
              <a:t>из них: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098" y="1746736"/>
            <a:ext cx="2531842" cy="191086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860175" y="172500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Высшее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1,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(Самарский Государственный Аграрный Университет в пос.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-Кинельский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г.о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Кинель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Выпуск  2022-2023 гг. - 325 специалистов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2494" y="2803357"/>
            <a:ext cx="2502568" cy="205417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273665" y="3124902"/>
            <a:ext cx="62429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Средне специальное – 1, (ГБПОУ СО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Домашкинский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государственный техникум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 в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с.п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Домашка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Выпуск  2022-2023 гг. - 69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специалистов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64380" y="4510344"/>
            <a:ext cx="3158002" cy="188726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8310283" y="4982311"/>
            <a:ext cx="3881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Общеобразовательных –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19 школ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Выпуск 2022-2023 гг. - 188 учеников (9-11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532" y="421676"/>
            <a:ext cx="39052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2" name="Группа 71">
            <a:extLst>
              <a:ext uri="{FF2B5EF4-FFF2-40B4-BE49-F238E27FC236}">
                <a16:creationId xmlns:a16="http://schemas.microsoft.com/office/drawing/2014/main" xmlns="" id="{B11CAB01-4582-424E-9F38-7A47960980BE}"/>
              </a:ext>
            </a:extLst>
          </p:cNvPr>
          <p:cNvGrpSpPr/>
          <p:nvPr/>
        </p:nvGrpSpPr>
        <p:grpSpPr>
          <a:xfrm>
            <a:off x="7081284" y="403111"/>
            <a:ext cx="4972783" cy="524920"/>
            <a:chOff x="7528468" y="349323"/>
            <a:chExt cx="4525599" cy="524920"/>
          </a:xfrm>
        </p:grpSpPr>
        <p:grpSp>
          <p:nvGrpSpPr>
            <p:cNvPr id="73" name="object 6">
              <a:extLst>
                <a:ext uri="{FF2B5EF4-FFF2-40B4-BE49-F238E27FC236}">
                  <a16:creationId xmlns:a16="http://schemas.microsoft.com/office/drawing/2014/main" xmlns="" id="{B988F059-8BD2-375F-2910-546C34543697}"/>
                </a:ext>
              </a:extLst>
            </p:cNvPr>
            <p:cNvGrpSpPr/>
            <p:nvPr/>
          </p:nvGrpSpPr>
          <p:grpSpPr>
            <a:xfrm>
              <a:off x="7528468" y="349323"/>
              <a:ext cx="453610" cy="496678"/>
              <a:chOff x="2228687" y="511439"/>
              <a:chExt cx="628943" cy="688658"/>
            </a:xfrm>
          </p:grpSpPr>
          <p:pic>
            <p:nvPicPr>
              <p:cNvPr id="76" name="object 7">
                <a:extLst>
                  <a:ext uri="{FF2B5EF4-FFF2-40B4-BE49-F238E27FC236}">
                    <a16:creationId xmlns:a16="http://schemas.microsoft.com/office/drawing/2014/main" xmlns="" id="{1ABC88BF-7FFF-7CEC-ED4F-8D01A96F42C8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386669" y="511439"/>
                <a:ext cx="313690" cy="572700"/>
              </a:xfrm>
              <a:prstGeom prst="rect">
                <a:avLst/>
              </a:prstGeom>
            </p:spPr>
          </p:pic>
          <p:pic>
            <p:nvPicPr>
              <p:cNvPr id="77" name="object 8">
                <a:extLst>
                  <a:ext uri="{FF2B5EF4-FFF2-40B4-BE49-F238E27FC236}">
                    <a16:creationId xmlns:a16="http://schemas.microsoft.com/office/drawing/2014/main" xmlns="" id="{D72BEB1E-0FF4-B3CE-12D6-B5F405F0FBB7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619120" y="693369"/>
                <a:ext cx="33845" cy="6921"/>
              </a:xfrm>
              <a:prstGeom prst="rect">
                <a:avLst/>
              </a:prstGeom>
            </p:spPr>
          </p:pic>
          <p:sp>
            <p:nvSpPr>
              <p:cNvPr id="78" name="object 9">
                <a:extLst>
                  <a:ext uri="{FF2B5EF4-FFF2-40B4-BE49-F238E27FC236}">
                    <a16:creationId xmlns:a16="http://schemas.microsoft.com/office/drawing/2014/main" xmlns="" id="{333B1CE9-638E-3C06-2B20-20D32F06DC10}"/>
                  </a:ext>
                </a:extLst>
              </p:cNvPr>
              <p:cNvSpPr/>
              <p:nvPr/>
            </p:nvSpPr>
            <p:spPr>
              <a:xfrm>
                <a:off x="2673055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22224" y="0"/>
                    </a:moveTo>
                    <a:lnTo>
                      <a:pt x="1435" y="14020"/>
                    </a:lnTo>
                    <a:lnTo>
                      <a:pt x="0" y="16992"/>
                    </a:lnTo>
                    <a:lnTo>
                      <a:pt x="304" y="17500"/>
                    </a:lnTo>
                    <a:lnTo>
                      <a:pt x="520" y="17792"/>
                    </a:lnTo>
                    <a:lnTo>
                      <a:pt x="8039" y="30454"/>
                    </a:lnTo>
                    <a:lnTo>
                      <a:pt x="18580" y="31203"/>
                    </a:lnTo>
                    <a:lnTo>
                      <a:pt x="25742" y="26377"/>
                    </a:lnTo>
                    <a:lnTo>
                      <a:pt x="34353" y="22898"/>
                    </a:lnTo>
                    <a:lnTo>
                      <a:pt x="37325" y="21755"/>
                    </a:lnTo>
                    <a:lnTo>
                      <a:pt x="36906" y="21717"/>
                    </a:lnTo>
                    <a:lnTo>
                      <a:pt x="35648" y="21399"/>
                    </a:lnTo>
                    <a:lnTo>
                      <a:pt x="33286" y="20459"/>
                    </a:lnTo>
                    <a:lnTo>
                      <a:pt x="22910" y="15824"/>
                    </a:lnTo>
                    <a:lnTo>
                      <a:pt x="23228" y="2387"/>
                    </a:lnTo>
                    <a:lnTo>
                      <a:pt x="23329" y="2082"/>
                    </a:lnTo>
                    <a:lnTo>
                      <a:pt x="23274" y="533"/>
                    </a:lnTo>
                    <a:lnTo>
                      <a:pt x="22948" y="177"/>
                    </a:lnTo>
                    <a:lnTo>
                      <a:pt x="22224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9" name="object 10">
                <a:extLst>
                  <a:ext uri="{FF2B5EF4-FFF2-40B4-BE49-F238E27FC236}">
                    <a16:creationId xmlns:a16="http://schemas.microsoft.com/office/drawing/2014/main" xmlns="" id="{6B8B3425-04B3-EAD2-EA0F-FA1597AC6442}"/>
                  </a:ext>
                </a:extLst>
              </p:cNvPr>
              <p:cNvSpPr/>
              <p:nvPr/>
            </p:nvSpPr>
            <p:spPr>
              <a:xfrm>
                <a:off x="262125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419" y="48958"/>
                    </a:moveTo>
                    <a:lnTo>
                      <a:pt x="1054" y="49390"/>
                    </a:lnTo>
                    <a:lnTo>
                      <a:pt x="660" y="49987"/>
                    </a:lnTo>
                    <a:lnTo>
                      <a:pt x="0" y="51092"/>
                    </a:lnTo>
                    <a:lnTo>
                      <a:pt x="9737" y="55077"/>
                    </a:lnTo>
                    <a:lnTo>
                      <a:pt x="19010" y="55954"/>
                    </a:lnTo>
                    <a:lnTo>
                      <a:pt x="26080" y="55276"/>
                    </a:lnTo>
                    <a:lnTo>
                      <a:pt x="29034" y="54635"/>
                    </a:lnTo>
                    <a:lnTo>
                      <a:pt x="32582" y="53149"/>
                    </a:lnTo>
                    <a:lnTo>
                      <a:pt x="15398" y="53136"/>
                    </a:lnTo>
                    <a:lnTo>
                      <a:pt x="8928" y="53098"/>
                    </a:lnTo>
                    <a:lnTo>
                      <a:pt x="2481" y="48996"/>
                    </a:lnTo>
                    <a:lnTo>
                      <a:pt x="639" y="48983"/>
                    </a:lnTo>
                    <a:lnTo>
                      <a:pt x="419" y="48958"/>
                    </a:lnTo>
                    <a:close/>
                  </a:path>
                  <a:path w="99694" h="56515">
                    <a:moveTo>
                      <a:pt x="33993" y="52565"/>
                    </a:moveTo>
                    <a:lnTo>
                      <a:pt x="23088" y="52565"/>
                    </a:lnTo>
                    <a:lnTo>
                      <a:pt x="17627" y="53149"/>
                    </a:lnTo>
                    <a:lnTo>
                      <a:pt x="32582" y="53149"/>
                    </a:lnTo>
                    <a:lnTo>
                      <a:pt x="33993" y="52565"/>
                    </a:lnTo>
                    <a:close/>
                  </a:path>
                  <a:path w="99694" h="56515">
                    <a:moveTo>
                      <a:pt x="17749" y="53136"/>
                    </a:moveTo>
                    <a:close/>
                  </a:path>
                  <a:path w="99694" h="56515">
                    <a:moveTo>
                      <a:pt x="51828" y="0"/>
                    </a:moveTo>
                    <a:lnTo>
                      <a:pt x="50101" y="952"/>
                    </a:lnTo>
                    <a:lnTo>
                      <a:pt x="37906" y="4600"/>
                    </a:lnTo>
                    <a:lnTo>
                      <a:pt x="31548" y="7894"/>
                    </a:lnTo>
                    <a:lnTo>
                      <a:pt x="28964" y="12705"/>
                    </a:lnTo>
                    <a:lnTo>
                      <a:pt x="28092" y="20904"/>
                    </a:lnTo>
                    <a:lnTo>
                      <a:pt x="21497" y="35381"/>
                    </a:lnTo>
                    <a:lnTo>
                      <a:pt x="14197" y="43786"/>
                    </a:lnTo>
                    <a:lnTo>
                      <a:pt x="7427" y="47757"/>
                    </a:lnTo>
                    <a:lnTo>
                      <a:pt x="2425" y="48933"/>
                    </a:lnTo>
                    <a:lnTo>
                      <a:pt x="9524" y="53098"/>
                    </a:lnTo>
                    <a:lnTo>
                      <a:pt x="17749" y="53136"/>
                    </a:lnTo>
                    <a:lnTo>
                      <a:pt x="23088" y="52565"/>
                    </a:lnTo>
                    <a:lnTo>
                      <a:pt x="33993" y="52565"/>
                    </a:lnTo>
                    <a:lnTo>
                      <a:pt x="50520" y="31584"/>
                    </a:lnTo>
                    <a:lnTo>
                      <a:pt x="51059" y="29730"/>
                    </a:lnTo>
                    <a:lnTo>
                      <a:pt x="51625" y="28244"/>
                    </a:lnTo>
                    <a:lnTo>
                      <a:pt x="52053" y="28244"/>
                    </a:lnTo>
                    <a:lnTo>
                      <a:pt x="52933" y="26555"/>
                    </a:lnTo>
                    <a:lnTo>
                      <a:pt x="53884" y="23850"/>
                    </a:lnTo>
                    <a:lnTo>
                      <a:pt x="54038" y="23482"/>
                    </a:lnTo>
                    <a:lnTo>
                      <a:pt x="60439" y="13703"/>
                    </a:lnTo>
                    <a:lnTo>
                      <a:pt x="72389" y="11976"/>
                    </a:lnTo>
                    <a:lnTo>
                      <a:pt x="73926" y="11658"/>
                    </a:lnTo>
                    <a:lnTo>
                      <a:pt x="78730" y="11658"/>
                    </a:lnTo>
                    <a:lnTo>
                      <a:pt x="76551" y="9258"/>
                    </a:lnTo>
                    <a:lnTo>
                      <a:pt x="70281" y="9258"/>
                    </a:lnTo>
                    <a:lnTo>
                      <a:pt x="61252" y="6324"/>
                    </a:lnTo>
                    <a:lnTo>
                      <a:pt x="53873" y="1752"/>
                    </a:lnTo>
                    <a:lnTo>
                      <a:pt x="51828" y="0"/>
                    </a:lnTo>
                    <a:close/>
                  </a:path>
                  <a:path w="99694" h="56515">
                    <a:moveTo>
                      <a:pt x="1663" y="48475"/>
                    </a:moveTo>
                    <a:lnTo>
                      <a:pt x="1320" y="48983"/>
                    </a:lnTo>
                    <a:lnTo>
                      <a:pt x="749" y="48996"/>
                    </a:lnTo>
                    <a:lnTo>
                      <a:pt x="2481" y="48996"/>
                    </a:lnTo>
                    <a:lnTo>
                      <a:pt x="1663" y="48475"/>
                    </a:lnTo>
                    <a:close/>
                  </a:path>
                  <a:path w="99694" h="56515">
                    <a:moveTo>
                      <a:pt x="78730" y="11658"/>
                    </a:moveTo>
                    <a:lnTo>
                      <a:pt x="73926" y="11658"/>
                    </a:lnTo>
                    <a:lnTo>
                      <a:pt x="74739" y="11836"/>
                    </a:lnTo>
                    <a:lnTo>
                      <a:pt x="75323" y="12471"/>
                    </a:lnTo>
                    <a:lnTo>
                      <a:pt x="75222" y="13436"/>
                    </a:lnTo>
                    <a:lnTo>
                      <a:pt x="75031" y="14071"/>
                    </a:lnTo>
                    <a:lnTo>
                      <a:pt x="74688" y="28384"/>
                    </a:lnTo>
                    <a:lnTo>
                      <a:pt x="86537" y="32727"/>
                    </a:lnTo>
                    <a:lnTo>
                      <a:pt x="88823" y="33705"/>
                    </a:lnTo>
                    <a:lnTo>
                      <a:pt x="90919" y="33731"/>
                    </a:lnTo>
                    <a:lnTo>
                      <a:pt x="96164" y="31102"/>
                    </a:lnTo>
                    <a:lnTo>
                      <a:pt x="96296" y="30568"/>
                    </a:lnTo>
                    <a:lnTo>
                      <a:pt x="90373" y="30568"/>
                    </a:lnTo>
                    <a:lnTo>
                      <a:pt x="89179" y="30518"/>
                    </a:lnTo>
                    <a:lnTo>
                      <a:pt x="87600" y="29845"/>
                    </a:lnTo>
                    <a:lnTo>
                      <a:pt x="77812" y="26174"/>
                    </a:lnTo>
                    <a:lnTo>
                      <a:pt x="78029" y="17399"/>
                    </a:lnTo>
                    <a:lnTo>
                      <a:pt x="78041" y="14782"/>
                    </a:lnTo>
                    <a:lnTo>
                      <a:pt x="78892" y="11836"/>
                    </a:lnTo>
                    <a:lnTo>
                      <a:pt x="78730" y="11658"/>
                    </a:lnTo>
                    <a:close/>
                  </a:path>
                  <a:path w="99694" h="56515">
                    <a:moveTo>
                      <a:pt x="96856" y="17424"/>
                    </a:moveTo>
                    <a:lnTo>
                      <a:pt x="91503" y="17424"/>
                    </a:lnTo>
                    <a:lnTo>
                      <a:pt x="92990" y="17729"/>
                    </a:lnTo>
                    <a:lnTo>
                      <a:pt x="95453" y="20497"/>
                    </a:lnTo>
                    <a:lnTo>
                      <a:pt x="94825" y="23926"/>
                    </a:lnTo>
                    <a:lnTo>
                      <a:pt x="94699" y="24523"/>
                    </a:lnTo>
                    <a:lnTo>
                      <a:pt x="94340" y="25717"/>
                    </a:lnTo>
                    <a:lnTo>
                      <a:pt x="94094" y="26708"/>
                    </a:lnTo>
                    <a:lnTo>
                      <a:pt x="93141" y="29184"/>
                    </a:lnTo>
                    <a:lnTo>
                      <a:pt x="90373" y="30568"/>
                    </a:lnTo>
                    <a:lnTo>
                      <a:pt x="96296" y="30568"/>
                    </a:lnTo>
                    <a:lnTo>
                      <a:pt x="97291" y="26555"/>
                    </a:lnTo>
                    <a:lnTo>
                      <a:pt x="99161" y="20078"/>
                    </a:lnTo>
                    <a:lnTo>
                      <a:pt x="96856" y="17424"/>
                    </a:lnTo>
                    <a:close/>
                  </a:path>
                  <a:path w="99694" h="56515">
                    <a:moveTo>
                      <a:pt x="52053" y="28244"/>
                    </a:moveTo>
                    <a:lnTo>
                      <a:pt x="51625" y="28244"/>
                    </a:lnTo>
                    <a:lnTo>
                      <a:pt x="51274" y="29184"/>
                    </a:lnTo>
                    <a:lnTo>
                      <a:pt x="50863" y="30530"/>
                    </a:lnTo>
                    <a:lnTo>
                      <a:pt x="52053" y="28244"/>
                    </a:lnTo>
                    <a:close/>
                  </a:path>
                  <a:path w="99694" h="56515">
                    <a:moveTo>
                      <a:pt x="92151" y="14211"/>
                    </a:moveTo>
                    <a:lnTo>
                      <a:pt x="88836" y="14719"/>
                    </a:lnTo>
                    <a:lnTo>
                      <a:pt x="88260" y="14871"/>
                    </a:lnTo>
                    <a:lnTo>
                      <a:pt x="85839" y="15595"/>
                    </a:lnTo>
                    <a:lnTo>
                      <a:pt x="84099" y="17399"/>
                    </a:lnTo>
                    <a:lnTo>
                      <a:pt x="80429" y="17945"/>
                    </a:lnTo>
                    <a:lnTo>
                      <a:pt x="78358" y="18110"/>
                    </a:lnTo>
                    <a:lnTo>
                      <a:pt x="78930" y="21450"/>
                    </a:lnTo>
                    <a:lnTo>
                      <a:pt x="80340" y="23926"/>
                    </a:lnTo>
                    <a:lnTo>
                      <a:pt x="81902" y="25717"/>
                    </a:lnTo>
                    <a:lnTo>
                      <a:pt x="85940" y="25349"/>
                    </a:lnTo>
                    <a:lnTo>
                      <a:pt x="85636" y="25044"/>
                    </a:lnTo>
                    <a:lnTo>
                      <a:pt x="85229" y="24523"/>
                    </a:lnTo>
                    <a:lnTo>
                      <a:pt x="86296" y="23850"/>
                    </a:lnTo>
                    <a:lnTo>
                      <a:pt x="85483" y="22580"/>
                    </a:lnTo>
                    <a:lnTo>
                      <a:pt x="85255" y="21513"/>
                    </a:lnTo>
                    <a:lnTo>
                      <a:pt x="86220" y="18986"/>
                    </a:lnTo>
                    <a:lnTo>
                      <a:pt x="88711" y="17945"/>
                    </a:lnTo>
                    <a:lnTo>
                      <a:pt x="89347" y="17767"/>
                    </a:lnTo>
                    <a:lnTo>
                      <a:pt x="91503" y="17424"/>
                    </a:lnTo>
                    <a:lnTo>
                      <a:pt x="96856" y="17424"/>
                    </a:lnTo>
                    <a:lnTo>
                      <a:pt x="94640" y="14871"/>
                    </a:lnTo>
                    <a:lnTo>
                      <a:pt x="92151" y="14211"/>
                    </a:lnTo>
                    <a:close/>
                  </a:path>
                  <a:path w="99694" h="56515">
                    <a:moveTo>
                      <a:pt x="78099" y="14581"/>
                    </a:moveTo>
                    <a:lnTo>
                      <a:pt x="78041" y="14782"/>
                    </a:lnTo>
                    <a:lnTo>
                      <a:pt x="78099" y="14581"/>
                    </a:lnTo>
                    <a:close/>
                  </a:path>
                  <a:path w="99694" h="56515">
                    <a:moveTo>
                      <a:pt x="78162" y="14363"/>
                    </a:moveTo>
                    <a:lnTo>
                      <a:pt x="78099" y="14581"/>
                    </a:lnTo>
                    <a:lnTo>
                      <a:pt x="78162" y="14363"/>
                    </a:lnTo>
                    <a:close/>
                  </a:path>
                  <a:path w="99694" h="56515">
                    <a:moveTo>
                      <a:pt x="74282" y="8432"/>
                    </a:moveTo>
                    <a:lnTo>
                      <a:pt x="71843" y="8953"/>
                    </a:lnTo>
                    <a:lnTo>
                      <a:pt x="71259" y="9042"/>
                    </a:lnTo>
                    <a:lnTo>
                      <a:pt x="70281" y="9258"/>
                    </a:lnTo>
                    <a:lnTo>
                      <a:pt x="76551" y="9258"/>
                    </a:lnTo>
                    <a:lnTo>
                      <a:pt x="76136" y="8801"/>
                    </a:lnTo>
                    <a:lnTo>
                      <a:pt x="74282" y="8432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0" name="object 11">
                <a:extLst>
                  <a:ext uri="{FF2B5EF4-FFF2-40B4-BE49-F238E27FC236}">
                    <a16:creationId xmlns:a16="http://schemas.microsoft.com/office/drawing/2014/main" xmlns="" id="{294B80E9-70F1-01AD-1EC3-6E99F60A5C02}"/>
                  </a:ext>
                </a:extLst>
              </p:cNvPr>
              <p:cNvSpPr/>
              <p:nvPr/>
            </p:nvSpPr>
            <p:spPr>
              <a:xfrm>
                <a:off x="2700616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8966" y="15722"/>
                    </a:moveTo>
                    <a:lnTo>
                      <a:pt x="8382" y="15595"/>
                    </a:lnTo>
                    <a:lnTo>
                      <a:pt x="7785" y="15405"/>
                    </a:lnTo>
                    <a:lnTo>
                      <a:pt x="7162" y="15138"/>
                    </a:lnTo>
                    <a:lnTo>
                      <a:pt x="3251" y="13703"/>
                    </a:lnTo>
                    <a:lnTo>
                      <a:pt x="0" y="9829"/>
                    </a:lnTo>
                    <a:lnTo>
                      <a:pt x="1612" y="11950"/>
                    </a:lnTo>
                    <a:lnTo>
                      <a:pt x="5067" y="15773"/>
                    </a:lnTo>
                    <a:lnTo>
                      <a:pt x="8966" y="15722"/>
                    </a:lnTo>
                    <a:close/>
                  </a:path>
                  <a:path w="16510" h="15875">
                    <a:moveTo>
                      <a:pt x="16040" y="3187"/>
                    </a:moveTo>
                    <a:lnTo>
                      <a:pt x="11963" y="0"/>
                    </a:lnTo>
                    <a:lnTo>
                      <a:pt x="11036" y="12"/>
                    </a:lnTo>
                    <a:lnTo>
                      <a:pt x="9982" y="177"/>
                    </a:lnTo>
                    <a:lnTo>
                      <a:pt x="9258" y="393"/>
                    </a:lnTo>
                    <a:lnTo>
                      <a:pt x="6858" y="1397"/>
                    </a:lnTo>
                    <a:lnTo>
                      <a:pt x="5892" y="3924"/>
                    </a:lnTo>
                    <a:lnTo>
                      <a:pt x="6121" y="4991"/>
                    </a:lnTo>
                    <a:lnTo>
                      <a:pt x="6934" y="6261"/>
                    </a:lnTo>
                    <a:lnTo>
                      <a:pt x="5359" y="7264"/>
                    </a:lnTo>
                    <a:lnTo>
                      <a:pt x="5638" y="7632"/>
                    </a:lnTo>
                    <a:lnTo>
                      <a:pt x="4584" y="7759"/>
                    </a:lnTo>
                    <a:lnTo>
                      <a:pt x="4343" y="7912"/>
                    </a:lnTo>
                    <a:lnTo>
                      <a:pt x="2451" y="8026"/>
                    </a:lnTo>
                    <a:lnTo>
                      <a:pt x="5041" y="11061"/>
                    </a:lnTo>
                    <a:lnTo>
                      <a:pt x="8077" y="12192"/>
                    </a:lnTo>
                    <a:lnTo>
                      <a:pt x="9715" y="12890"/>
                    </a:lnTo>
                    <a:lnTo>
                      <a:pt x="10998" y="12979"/>
                    </a:lnTo>
                    <a:lnTo>
                      <a:pt x="13779" y="11595"/>
                    </a:lnTo>
                    <a:lnTo>
                      <a:pt x="14732" y="9118"/>
                    </a:lnTo>
                    <a:lnTo>
                      <a:pt x="15354" y="6858"/>
                    </a:lnTo>
                    <a:lnTo>
                      <a:pt x="16040" y="3187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81" name="object 12">
                <a:extLst>
                  <a:ext uri="{FF2B5EF4-FFF2-40B4-BE49-F238E27FC236}">
                    <a16:creationId xmlns:a16="http://schemas.microsoft.com/office/drawing/2014/main" xmlns="" id="{2AAA3D3D-AB6B-039D-593C-CE836BD00F9E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772397" y="666851"/>
                <a:ext cx="12280" cy="12775"/>
              </a:xfrm>
              <a:prstGeom prst="rect">
                <a:avLst/>
              </a:prstGeom>
            </p:spPr>
          </p:pic>
          <p:pic>
            <p:nvPicPr>
              <p:cNvPr id="82" name="object 13">
                <a:extLst>
                  <a:ext uri="{FF2B5EF4-FFF2-40B4-BE49-F238E27FC236}">
                    <a16:creationId xmlns:a16="http://schemas.microsoft.com/office/drawing/2014/main" xmlns="" id="{8592841A-EC18-7464-4393-738EFE00FC27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609644" y="610693"/>
                <a:ext cx="239269" cy="557584"/>
              </a:xfrm>
              <a:prstGeom prst="rect">
                <a:avLst/>
              </a:prstGeom>
            </p:spPr>
          </p:pic>
          <p:sp>
            <p:nvSpPr>
              <p:cNvPr id="83" name="object 14">
                <a:extLst>
                  <a:ext uri="{FF2B5EF4-FFF2-40B4-BE49-F238E27FC236}">
                    <a16:creationId xmlns:a16="http://schemas.microsoft.com/office/drawing/2014/main" xmlns="" id="{0CB28A25-9A83-2CA8-C181-86C5C5B281DD}"/>
                  </a:ext>
                </a:extLst>
              </p:cNvPr>
              <p:cNvSpPr/>
              <p:nvPr/>
            </p:nvSpPr>
            <p:spPr>
              <a:xfrm>
                <a:off x="2548255" y="1092783"/>
                <a:ext cx="138430" cy="107314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07315">
                    <a:moveTo>
                      <a:pt x="39662" y="65532"/>
                    </a:moveTo>
                    <a:lnTo>
                      <a:pt x="39408" y="65633"/>
                    </a:lnTo>
                    <a:lnTo>
                      <a:pt x="39662" y="65532"/>
                    </a:lnTo>
                    <a:close/>
                  </a:path>
                  <a:path w="138430" h="107315">
                    <a:moveTo>
                      <a:pt x="94475" y="99415"/>
                    </a:moveTo>
                    <a:lnTo>
                      <a:pt x="94005" y="96596"/>
                    </a:lnTo>
                    <a:lnTo>
                      <a:pt x="82740" y="91719"/>
                    </a:lnTo>
                    <a:lnTo>
                      <a:pt x="74968" y="87261"/>
                    </a:lnTo>
                    <a:lnTo>
                      <a:pt x="70472" y="84010"/>
                    </a:lnTo>
                    <a:lnTo>
                      <a:pt x="69011" y="82753"/>
                    </a:lnTo>
                    <a:lnTo>
                      <a:pt x="61239" y="77101"/>
                    </a:lnTo>
                    <a:lnTo>
                      <a:pt x="60363" y="76466"/>
                    </a:lnTo>
                    <a:lnTo>
                      <a:pt x="54394" y="77101"/>
                    </a:lnTo>
                    <a:lnTo>
                      <a:pt x="51752" y="76047"/>
                    </a:lnTo>
                    <a:lnTo>
                      <a:pt x="49504" y="74803"/>
                    </a:lnTo>
                    <a:lnTo>
                      <a:pt x="47599" y="73482"/>
                    </a:lnTo>
                    <a:lnTo>
                      <a:pt x="32804" y="73406"/>
                    </a:lnTo>
                    <a:lnTo>
                      <a:pt x="20218" y="70878"/>
                    </a:lnTo>
                    <a:lnTo>
                      <a:pt x="15544" y="69278"/>
                    </a:lnTo>
                    <a:lnTo>
                      <a:pt x="11468" y="67894"/>
                    </a:lnTo>
                    <a:lnTo>
                      <a:pt x="8191" y="66446"/>
                    </a:lnTo>
                    <a:lnTo>
                      <a:pt x="4267" y="69278"/>
                    </a:lnTo>
                    <a:lnTo>
                      <a:pt x="12" y="67945"/>
                    </a:lnTo>
                    <a:lnTo>
                      <a:pt x="11633" y="76936"/>
                    </a:lnTo>
                    <a:lnTo>
                      <a:pt x="22161" y="78193"/>
                    </a:lnTo>
                    <a:lnTo>
                      <a:pt x="34429" y="82448"/>
                    </a:lnTo>
                    <a:lnTo>
                      <a:pt x="39611" y="94386"/>
                    </a:lnTo>
                    <a:lnTo>
                      <a:pt x="47320" y="106972"/>
                    </a:lnTo>
                    <a:lnTo>
                      <a:pt x="52349" y="104927"/>
                    </a:lnTo>
                    <a:lnTo>
                      <a:pt x="64465" y="101612"/>
                    </a:lnTo>
                    <a:lnTo>
                      <a:pt x="74422" y="99987"/>
                    </a:lnTo>
                    <a:lnTo>
                      <a:pt x="81153" y="99466"/>
                    </a:lnTo>
                    <a:lnTo>
                      <a:pt x="83629" y="99415"/>
                    </a:lnTo>
                    <a:lnTo>
                      <a:pt x="94475" y="99415"/>
                    </a:lnTo>
                    <a:close/>
                  </a:path>
                  <a:path w="138430" h="107315">
                    <a:moveTo>
                      <a:pt x="109677" y="21996"/>
                    </a:moveTo>
                    <a:lnTo>
                      <a:pt x="108851" y="18707"/>
                    </a:lnTo>
                    <a:lnTo>
                      <a:pt x="108254" y="16344"/>
                    </a:lnTo>
                    <a:lnTo>
                      <a:pt x="102768" y="14528"/>
                    </a:lnTo>
                    <a:lnTo>
                      <a:pt x="105422" y="4635"/>
                    </a:lnTo>
                    <a:lnTo>
                      <a:pt x="106667" y="0"/>
                    </a:lnTo>
                    <a:lnTo>
                      <a:pt x="96037" y="4635"/>
                    </a:lnTo>
                    <a:lnTo>
                      <a:pt x="93891" y="4584"/>
                    </a:lnTo>
                    <a:lnTo>
                      <a:pt x="89776" y="5372"/>
                    </a:lnTo>
                    <a:lnTo>
                      <a:pt x="87172" y="8394"/>
                    </a:lnTo>
                    <a:lnTo>
                      <a:pt x="89395" y="14528"/>
                    </a:lnTo>
                    <a:lnTo>
                      <a:pt x="89496" y="16344"/>
                    </a:lnTo>
                    <a:lnTo>
                      <a:pt x="89141" y="22644"/>
                    </a:lnTo>
                    <a:lnTo>
                      <a:pt x="98628" y="18707"/>
                    </a:lnTo>
                    <a:lnTo>
                      <a:pt x="102501" y="19710"/>
                    </a:lnTo>
                    <a:lnTo>
                      <a:pt x="104368" y="22707"/>
                    </a:lnTo>
                    <a:lnTo>
                      <a:pt x="106311" y="22009"/>
                    </a:lnTo>
                    <a:lnTo>
                      <a:pt x="109677" y="21996"/>
                    </a:lnTo>
                    <a:close/>
                  </a:path>
                  <a:path w="138430" h="107315">
                    <a:moveTo>
                      <a:pt x="138023" y="59182"/>
                    </a:moveTo>
                    <a:lnTo>
                      <a:pt x="126695" y="59499"/>
                    </a:lnTo>
                    <a:lnTo>
                      <a:pt x="125907" y="51371"/>
                    </a:lnTo>
                    <a:lnTo>
                      <a:pt x="119138" y="47904"/>
                    </a:lnTo>
                    <a:lnTo>
                      <a:pt x="113474" y="47396"/>
                    </a:lnTo>
                    <a:lnTo>
                      <a:pt x="111379" y="47218"/>
                    </a:lnTo>
                    <a:lnTo>
                      <a:pt x="107683" y="47396"/>
                    </a:lnTo>
                    <a:lnTo>
                      <a:pt x="107759" y="42214"/>
                    </a:lnTo>
                    <a:lnTo>
                      <a:pt x="107835" y="37807"/>
                    </a:lnTo>
                    <a:lnTo>
                      <a:pt x="98717" y="37807"/>
                    </a:lnTo>
                    <a:lnTo>
                      <a:pt x="94627" y="37338"/>
                    </a:lnTo>
                    <a:lnTo>
                      <a:pt x="90385" y="39535"/>
                    </a:lnTo>
                    <a:lnTo>
                      <a:pt x="87033" y="42214"/>
                    </a:lnTo>
                    <a:lnTo>
                      <a:pt x="82575" y="40208"/>
                    </a:lnTo>
                    <a:lnTo>
                      <a:pt x="80276" y="38836"/>
                    </a:lnTo>
                    <a:lnTo>
                      <a:pt x="78841" y="41262"/>
                    </a:lnTo>
                    <a:lnTo>
                      <a:pt x="76708" y="43853"/>
                    </a:lnTo>
                    <a:lnTo>
                      <a:pt x="73609" y="45605"/>
                    </a:lnTo>
                    <a:lnTo>
                      <a:pt x="64338" y="51435"/>
                    </a:lnTo>
                    <a:lnTo>
                      <a:pt x="63500" y="59499"/>
                    </a:lnTo>
                    <a:lnTo>
                      <a:pt x="63385" y="63042"/>
                    </a:lnTo>
                    <a:lnTo>
                      <a:pt x="63207" y="64033"/>
                    </a:lnTo>
                    <a:lnTo>
                      <a:pt x="66306" y="67449"/>
                    </a:lnTo>
                    <a:lnTo>
                      <a:pt x="70421" y="66725"/>
                    </a:lnTo>
                    <a:lnTo>
                      <a:pt x="70789" y="78308"/>
                    </a:lnTo>
                    <a:lnTo>
                      <a:pt x="74663" y="83375"/>
                    </a:lnTo>
                    <a:lnTo>
                      <a:pt x="79121" y="84531"/>
                    </a:lnTo>
                    <a:lnTo>
                      <a:pt x="81267" y="84340"/>
                    </a:lnTo>
                    <a:lnTo>
                      <a:pt x="91948" y="93345"/>
                    </a:lnTo>
                    <a:lnTo>
                      <a:pt x="99225" y="93992"/>
                    </a:lnTo>
                    <a:lnTo>
                      <a:pt x="103365" y="90957"/>
                    </a:lnTo>
                    <a:lnTo>
                      <a:pt x="104686" y="88900"/>
                    </a:lnTo>
                    <a:lnTo>
                      <a:pt x="105943" y="84645"/>
                    </a:lnTo>
                    <a:lnTo>
                      <a:pt x="105638" y="84340"/>
                    </a:lnTo>
                    <a:lnTo>
                      <a:pt x="102958" y="81661"/>
                    </a:lnTo>
                    <a:lnTo>
                      <a:pt x="112077" y="81826"/>
                    </a:lnTo>
                    <a:lnTo>
                      <a:pt x="112141" y="81661"/>
                    </a:lnTo>
                    <a:lnTo>
                      <a:pt x="114122" y="76949"/>
                    </a:lnTo>
                    <a:lnTo>
                      <a:pt x="128663" y="77444"/>
                    </a:lnTo>
                    <a:lnTo>
                      <a:pt x="129641" y="76949"/>
                    </a:lnTo>
                    <a:lnTo>
                      <a:pt x="135686" y="73926"/>
                    </a:lnTo>
                    <a:lnTo>
                      <a:pt x="137896" y="69519"/>
                    </a:lnTo>
                    <a:lnTo>
                      <a:pt x="138010" y="67449"/>
                    </a:lnTo>
                    <a:lnTo>
                      <a:pt x="138023" y="66725"/>
                    </a:lnTo>
                    <a:lnTo>
                      <a:pt x="138023" y="59499"/>
                    </a:lnTo>
                    <a:lnTo>
                      <a:pt x="138023" y="59182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4" name="object 15">
                <a:extLst>
                  <a:ext uri="{FF2B5EF4-FFF2-40B4-BE49-F238E27FC236}">
                    <a16:creationId xmlns:a16="http://schemas.microsoft.com/office/drawing/2014/main" xmlns="" id="{79CA1CE2-3F71-B04E-E4A3-347ECE78D7C4}"/>
                  </a:ext>
                </a:extLst>
              </p:cNvPr>
              <p:cNvSpPr/>
              <p:nvPr/>
            </p:nvSpPr>
            <p:spPr>
              <a:xfrm>
                <a:off x="2553347" y="1096479"/>
                <a:ext cx="156210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156210" h="97790">
                    <a:moveTo>
                      <a:pt x="78854" y="91643"/>
                    </a:moveTo>
                    <a:lnTo>
                      <a:pt x="49771" y="78752"/>
                    </a:lnTo>
                    <a:lnTo>
                      <a:pt x="42240" y="73647"/>
                    </a:lnTo>
                    <a:lnTo>
                      <a:pt x="35814" y="71120"/>
                    </a:lnTo>
                    <a:lnTo>
                      <a:pt x="32969" y="70129"/>
                    </a:lnTo>
                    <a:lnTo>
                      <a:pt x="24599" y="69786"/>
                    </a:lnTo>
                    <a:lnTo>
                      <a:pt x="17018" y="67894"/>
                    </a:lnTo>
                    <a:lnTo>
                      <a:pt x="11595" y="66103"/>
                    </a:lnTo>
                    <a:lnTo>
                      <a:pt x="8102" y="65239"/>
                    </a:lnTo>
                    <a:lnTo>
                      <a:pt x="4826" y="64071"/>
                    </a:lnTo>
                    <a:lnTo>
                      <a:pt x="2476" y="63157"/>
                    </a:lnTo>
                    <a:lnTo>
                      <a:pt x="1930" y="63461"/>
                    </a:lnTo>
                    <a:lnTo>
                      <a:pt x="1066" y="63893"/>
                    </a:lnTo>
                    <a:lnTo>
                      <a:pt x="0" y="64211"/>
                    </a:lnTo>
                    <a:lnTo>
                      <a:pt x="11811" y="69748"/>
                    </a:lnTo>
                    <a:lnTo>
                      <a:pt x="21640" y="70739"/>
                    </a:lnTo>
                    <a:lnTo>
                      <a:pt x="33274" y="75450"/>
                    </a:lnTo>
                    <a:lnTo>
                      <a:pt x="42075" y="95567"/>
                    </a:lnTo>
                    <a:lnTo>
                      <a:pt x="45212" y="97777"/>
                    </a:lnTo>
                    <a:lnTo>
                      <a:pt x="42227" y="86931"/>
                    </a:lnTo>
                    <a:lnTo>
                      <a:pt x="48996" y="87083"/>
                    </a:lnTo>
                    <a:lnTo>
                      <a:pt x="61087" y="88265"/>
                    </a:lnTo>
                    <a:lnTo>
                      <a:pt x="70523" y="89776"/>
                    </a:lnTo>
                    <a:lnTo>
                      <a:pt x="76657" y="91084"/>
                    </a:lnTo>
                    <a:lnTo>
                      <a:pt x="78854" y="91643"/>
                    </a:lnTo>
                    <a:close/>
                  </a:path>
                  <a:path w="156210" h="97790">
                    <a:moveTo>
                      <a:pt x="95986" y="101"/>
                    </a:moveTo>
                    <a:lnTo>
                      <a:pt x="91859" y="1778"/>
                    </a:lnTo>
                    <a:lnTo>
                      <a:pt x="91109" y="7988"/>
                    </a:lnTo>
                    <a:lnTo>
                      <a:pt x="87045" y="10807"/>
                    </a:lnTo>
                    <a:lnTo>
                      <a:pt x="84747" y="15354"/>
                    </a:lnTo>
                    <a:lnTo>
                      <a:pt x="90576" y="13589"/>
                    </a:lnTo>
                    <a:lnTo>
                      <a:pt x="94043" y="12636"/>
                    </a:lnTo>
                    <a:lnTo>
                      <a:pt x="95758" y="5778"/>
                    </a:lnTo>
                    <a:lnTo>
                      <a:pt x="95986" y="101"/>
                    </a:lnTo>
                    <a:close/>
                  </a:path>
                  <a:path w="156210" h="97790">
                    <a:moveTo>
                      <a:pt x="99593" y="85204"/>
                    </a:moveTo>
                    <a:lnTo>
                      <a:pt x="93624" y="81432"/>
                    </a:lnTo>
                    <a:lnTo>
                      <a:pt x="87020" y="75768"/>
                    </a:lnTo>
                    <a:lnTo>
                      <a:pt x="82308" y="74510"/>
                    </a:lnTo>
                    <a:lnTo>
                      <a:pt x="85445" y="87718"/>
                    </a:lnTo>
                    <a:lnTo>
                      <a:pt x="94564" y="86779"/>
                    </a:lnTo>
                    <a:lnTo>
                      <a:pt x="99593" y="85204"/>
                    </a:lnTo>
                    <a:close/>
                  </a:path>
                  <a:path w="156210" h="97790">
                    <a:moveTo>
                      <a:pt x="112306" y="22301"/>
                    </a:moveTo>
                    <a:lnTo>
                      <a:pt x="82550" y="22301"/>
                    </a:lnTo>
                    <a:lnTo>
                      <a:pt x="76695" y="22301"/>
                    </a:lnTo>
                    <a:lnTo>
                      <a:pt x="77609" y="23774"/>
                    </a:lnTo>
                    <a:lnTo>
                      <a:pt x="78193" y="25412"/>
                    </a:lnTo>
                    <a:lnTo>
                      <a:pt x="78117" y="27076"/>
                    </a:lnTo>
                    <a:lnTo>
                      <a:pt x="101257" y="24536"/>
                    </a:lnTo>
                    <a:lnTo>
                      <a:pt x="112306" y="22301"/>
                    </a:lnTo>
                    <a:close/>
                  </a:path>
                  <a:path w="156210" h="97790">
                    <a:moveTo>
                      <a:pt x="129463" y="61785"/>
                    </a:moveTo>
                    <a:lnTo>
                      <a:pt x="127101" y="55816"/>
                    </a:lnTo>
                    <a:lnTo>
                      <a:pt x="121132" y="58166"/>
                    </a:lnTo>
                    <a:lnTo>
                      <a:pt x="126949" y="60680"/>
                    </a:lnTo>
                    <a:lnTo>
                      <a:pt x="125539" y="63982"/>
                    </a:lnTo>
                    <a:lnTo>
                      <a:pt x="85356" y="51854"/>
                    </a:lnTo>
                    <a:lnTo>
                      <a:pt x="84442" y="51092"/>
                    </a:lnTo>
                    <a:lnTo>
                      <a:pt x="83870" y="50622"/>
                    </a:lnTo>
                    <a:lnTo>
                      <a:pt x="74917" y="44335"/>
                    </a:lnTo>
                    <a:lnTo>
                      <a:pt x="70662" y="40881"/>
                    </a:lnTo>
                    <a:lnTo>
                      <a:pt x="85293" y="39928"/>
                    </a:lnTo>
                    <a:lnTo>
                      <a:pt x="94881" y="42608"/>
                    </a:lnTo>
                    <a:lnTo>
                      <a:pt x="87490" y="44335"/>
                    </a:lnTo>
                    <a:lnTo>
                      <a:pt x="86080" y="47790"/>
                    </a:lnTo>
                    <a:lnTo>
                      <a:pt x="88747" y="51092"/>
                    </a:lnTo>
                    <a:lnTo>
                      <a:pt x="92202" y="52197"/>
                    </a:lnTo>
                    <a:lnTo>
                      <a:pt x="104787" y="47485"/>
                    </a:lnTo>
                    <a:lnTo>
                      <a:pt x="113271" y="51092"/>
                    </a:lnTo>
                    <a:lnTo>
                      <a:pt x="107454" y="57696"/>
                    </a:lnTo>
                    <a:lnTo>
                      <a:pt x="100063" y="57543"/>
                    </a:lnTo>
                    <a:lnTo>
                      <a:pt x="113118" y="59893"/>
                    </a:lnTo>
                    <a:lnTo>
                      <a:pt x="116420" y="57696"/>
                    </a:lnTo>
                    <a:lnTo>
                      <a:pt x="119710" y="55499"/>
                    </a:lnTo>
                    <a:lnTo>
                      <a:pt x="126479" y="50622"/>
                    </a:lnTo>
                    <a:lnTo>
                      <a:pt x="118160" y="47485"/>
                    </a:lnTo>
                    <a:lnTo>
                      <a:pt x="115633" y="46532"/>
                    </a:lnTo>
                    <a:lnTo>
                      <a:pt x="115112" y="46380"/>
                    </a:lnTo>
                    <a:lnTo>
                      <a:pt x="103835" y="43078"/>
                    </a:lnTo>
                    <a:lnTo>
                      <a:pt x="99745" y="46380"/>
                    </a:lnTo>
                    <a:lnTo>
                      <a:pt x="102425" y="40246"/>
                    </a:lnTo>
                    <a:lnTo>
                      <a:pt x="101866" y="39928"/>
                    </a:lnTo>
                    <a:lnTo>
                      <a:pt x="101473" y="39700"/>
                    </a:lnTo>
                    <a:lnTo>
                      <a:pt x="95821" y="36474"/>
                    </a:lnTo>
                    <a:lnTo>
                      <a:pt x="86855" y="35534"/>
                    </a:lnTo>
                    <a:lnTo>
                      <a:pt x="82613" y="38366"/>
                    </a:lnTo>
                    <a:lnTo>
                      <a:pt x="78689" y="39700"/>
                    </a:lnTo>
                    <a:lnTo>
                      <a:pt x="75552" y="38773"/>
                    </a:lnTo>
                    <a:lnTo>
                      <a:pt x="73482" y="37604"/>
                    </a:lnTo>
                    <a:lnTo>
                      <a:pt x="72199" y="39217"/>
                    </a:lnTo>
                    <a:lnTo>
                      <a:pt x="70561" y="40754"/>
                    </a:lnTo>
                    <a:lnTo>
                      <a:pt x="68503" y="41922"/>
                    </a:lnTo>
                    <a:lnTo>
                      <a:pt x="68199" y="42113"/>
                    </a:lnTo>
                    <a:lnTo>
                      <a:pt x="67703" y="42481"/>
                    </a:lnTo>
                    <a:lnTo>
                      <a:pt x="68046" y="44577"/>
                    </a:lnTo>
                    <a:lnTo>
                      <a:pt x="66890" y="46532"/>
                    </a:lnTo>
                    <a:lnTo>
                      <a:pt x="65163" y="51257"/>
                    </a:lnTo>
                    <a:lnTo>
                      <a:pt x="72555" y="51092"/>
                    </a:lnTo>
                    <a:lnTo>
                      <a:pt x="72402" y="63792"/>
                    </a:lnTo>
                    <a:lnTo>
                      <a:pt x="70040" y="61302"/>
                    </a:lnTo>
                    <a:lnTo>
                      <a:pt x="69405" y="71043"/>
                    </a:lnTo>
                    <a:lnTo>
                      <a:pt x="72872" y="76390"/>
                    </a:lnTo>
                    <a:lnTo>
                      <a:pt x="77901" y="82054"/>
                    </a:lnTo>
                    <a:lnTo>
                      <a:pt x="77266" y="75768"/>
                    </a:lnTo>
                    <a:lnTo>
                      <a:pt x="76327" y="67906"/>
                    </a:lnTo>
                    <a:lnTo>
                      <a:pt x="72580" y="63995"/>
                    </a:lnTo>
                    <a:lnTo>
                      <a:pt x="89535" y="64147"/>
                    </a:lnTo>
                    <a:lnTo>
                      <a:pt x="94665" y="71018"/>
                    </a:lnTo>
                    <a:lnTo>
                      <a:pt x="101193" y="72351"/>
                    </a:lnTo>
                    <a:lnTo>
                      <a:pt x="106845" y="71018"/>
                    </a:lnTo>
                    <a:lnTo>
                      <a:pt x="109181" y="69964"/>
                    </a:lnTo>
                    <a:lnTo>
                      <a:pt x="122110" y="71069"/>
                    </a:lnTo>
                    <a:lnTo>
                      <a:pt x="124218" y="69964"/>
                    </a:lnTo>
                    <a:lnTo>
                      <a:pt x="126949" y="68541"/>
                    </a:lnTo>
                    <a:lnTo>
                      <a:pt x="127990" y="67983"/>
                    </a:lnTo>
                    <a:lnTo>
                      <a:pt x="129438" y="64147"/>
                    </a:lnTo>
                    <a:lnTo>
                      <a:pt x="129463" y="61785"/>
                    </a:lnTo>
                    <a:close/>
                  </a:path>
                  <a:path w="156210" h="97790">
                    <a:moveTo>
                      <a:pt x="155714" y="5283"/>
                    </a:moveTo>
                    <a:lnTo>
                      <a:pt x="155232" y="0"/>
                    </a:lnTo>
                    <a:lnTo>
                      <a:pt x="137668" y="9588"/>
                    </a:lnTo>
                    <a:lnTo>
                      <a:pt x="120777" y="15976"/>
                    </a:lnTo>
                    <a:lnTo>
                      <a:pt x="86080" y="22212"/>
                    </a:lnTo>
                    <a:lnTo>
                      <a:pt x="112712" y="22212"/>
                    </a:lnTo>
                    <a:lnTo>
                      <a:pt x="120230" y="20688"/>
                    </a:lnTo>
                    <a:lnTo>
                      <a:pt x="133070" y="17183"/>
                    </a:lnTo>
                    <a:lnTo>
                      <a:pt x="137795" y="15646"/>
                    </a:lnTo>
                    <a:lnTo>
                      <a:pt x="155714" y="5283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85" name="object 16">
                <a:extLst>
                  <a:ext uri="{FF2B5EF4-FFF2-40B4-BE49-F238E27FC236}">
                    <a16:creationId xmlns:a16="http://schemas.microsoft.com/office/drawing/2014/main" xmlns="" id="{10C9F72C-2653-BDEF-8D7A-96BE1AC1DF2D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573959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86" name="object 17">
                <a:extLst>
                  <a:ext uri="{FF2B5EF4-FFF2-40B4-BE49-F238E27FC236}">
                    <a16:creationId xmlns:a16="http://schemas.microsoft.com/office/drawing/2014/main" xmlns="" id="{A84094D4-2490-FE38-745B-A941A2F3CACD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556455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87" name="object 18">
                <a:extLst>
                  <a:ext uri="{FF2B5EF4-FFF2-40B4-BE49-F238E27FC236}">
                    <a16:creationId xmlns:a16="http://schemas.microsoft.com/office/drawing/2014/main" xmlns="" id="{D28EB228-BB9F-6664-4FE3-4AFA63D576C5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565742" y="1137170"/>
                <a:ext cx="29248" cy="15773"/>
              </a:xfrm>
              <a:prstGeom prst="rect">
                <a:avLst/>
              </a:prstGeom>
            </p:spPr>
          </p:pic>
          <p:pic>
            <p:nvPicPr>
              <p:cNvPr id="88" name="object 19">
                <a:extLst>
                  <a:ext uri="{FF2B5EF4-FFF2-40B4-BE49-F238E27FC236}">
                    <a16:creationId xmlns:a16="http://schemas.microsoft.com/office/drawing/2014/main" xmlns="" id="{292183E0-FFB6-F24F-B91B-74EFA0F9ADA4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543159" y="1040348"/>
                <a:ext cx="314471" cy="127342"/>
              </a:xfrm>
              <a:prstGeom prst="rect">
                <a:avLst/>
              </a:prstGeom>
            </p:spPr>
          </p:pic>
          <p:pic>
            <p:nvPicPr>
              <p:cNvPr id="89" name="object 20">
                <a:extLst>
                  <a:ext uri="{FF2B5EF4-FFF2-40B4-BE49-F238E27FC236}">
                    <a16:creationId xmlns:a16="http://schemas.microsoft.com/office/drawing/2014/main" xmlns="" id="{030461B9-C591-AAAE-BC83-4EE747135E55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433345" y="693369"/>
                <a:ext cx="33858" cy="6921"/>
              </a:xfrm>
              <a:prstGeom prst="rect">
                <a:avLst/>
              </a:prstGeom>
            </p:spPr>
          </p:pic>
          <p:sp>
            <p:nvSpPr>
              <p:cNvPr id="90" name="object 21">
                <a:extLst>
                  <a:ext uri="{FF2B5EF4-FFF2-40B4-BE49-F238E27FC236}">
                    <a16:creationId xmlns:a16="http://schemas.microsoft.com/office/drawing/2014/main" xmlns="" id="{19EC7105-A4FA-37B8-AB6B-6CBB258D74BC}"/>
                  </a:ext>
                </a:extLst>
              </p:cNvPr>
              <p:cNvSpPr/>
              <p:nvPr/>
            </p:nvSpPr>
            <p:spPr>
              <a:xfrm>
                <a:off x="2375940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15100" y="0"/>
                    </a:moveTo>
                    <a:lnTo>
                      <a:pt x="14376" y="177"/>
                    </a:lnTo>
                    <a:lnTo>
                      <a:pt x="14040" y="533"/>
                    </a:lnTo>
                    <a:lnTo>
                      <a:pt x="13995" y="2082"/>
                    </a:lnTo>
                    <a:lnTo>
                      <a:pt x="14096" y="2387"/>
                    </a:lnTo>
                    <a:lnTo>
                      <a:pt x="14414" y="15824"/>
                    </a:lnTo>
                    <a:lnTo>
                      <a:pt x="4038" y="20459"/>
                    </a:lnTo>
                    <a:lnTo>
                      <a:pt x="1676" y="21399"/>
                    </a:lnTo>
                    <a:lnTo>
                      <a:pt x="419" y="21717"/>
                    </a:lnTo>
                    <a:lnTo>
                      <a:pt x="0" y="21755"/>
                    </a:lnTo>
                    <a:lnTo>
                      <a:pt x="2971" y="22898"/>
                    </a:lnTo>
                    <a:lnTo>
                      <a:pt x="11582" y="26377"/>
                    </a:lnTo>
                    <a:lnTo>
                      <a:pt x="18745" y="31203"/>
                    </a:lnTo>
                    <a:lnTo>
                      <a:pt x="29286" y="30454"/>
                    </a:lnTo>
                    <a:lnTo>
                      <a:pt x="36804" y="17792"/>
                    </a:lnTo>
                    <a:lnTo>
                      <a:pt x="37020" y="17500"/>
                    </a:lnTo>
                    <a:lnTo>
                      <a:pt x="37325" y="16992"/>
                    </a:lnTo>
                    <a:lnTo>
                      <a:pt x="35890" y="14020"/>
                    </a:lnTo>
                    <a:lnTo>
                      <a:pt x="35255" y="12192"/>
                    </a:lnTo>
                    <a:lnTo>
                      <a:pt x="35090" y="11798"/>
                    </a:lnTo>
                    <a:lnTo>
                      <a:pt x="29946" y="3937"/>
                    </a:lnTo>
                    <a:lnTo>
                      <a:pt x="21666" y="1346"/>
                    </a:lnTo>
                    <a:lnTo>
                      <a:pt x="18046" y="533"/>
                    </a:lnTo>
                    <a:lnTo>
                      <a:pt x="15100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1" name="object 22">
                <a:extLst>
                  <a:ext uri="{FF2B5EF4-FFF2-40B4-BE49-F238E27FC236}">
                    <a16:creationId xmlns:a16="http://schemas.microsoft.com/office/drawing/2014/main" xmlns="" id="{F7B027E5-882D-62AB-E0F4-22E868153C22}"/>
                  </a:ext>
                </a:extLst>
              </p:cNvPr>
              <p:cNvSpPr/>
              <p:nvPr/>
            </p:nvSpPr>
            <p:spPr>
              <a:xfrm>
                <a:off x="236590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74412" y="28244"/>
                    </a:moveTo>
                    <a:lnTo>
                      <a:pt x="47536" y="28244"/>
                    </a:lnTo>
                    <a:lnTo>
                      <a:pt x="48152" y="29870"/>
                    </a:lnTo>
                    <a:lnTo>
                      <a:pt x="48641" y="31584"/>
                    </a:lnTo>
                    <a:lnTo>
                      <a:pt x="70167" y="54635"/>
                    </a:lnTo>
                    <a:lnTo>
                      <a:pt x="73079" y="55276"/>
                    </a:lnTo>
                    <a:lnTo>
                      <a:pt x="80146" y="55954"/>
                    </a:lnTo>
                    <a:lnTo>
                      <a:pt x="89418" y="55077"/>
                    </a:lnTo>
                    <a:lnTo>
                      <a:pt x="94132" y="53149"/>
                    </a:lnTo>
                    <a:lnTo>
                      <a:pt x="81340" y="53136"/>
                    </a:lnTo>
                    <a:lnTo>
                      <a:pt x="76073" y="52565"/>
                    </a:lnTo>
                    <a:lnTo>
                      <a:pt x="90545" y="52565"/>
                    </a:lnTo>
                    <a:lnTo>
                      <a:pt x="96735" y="48933"/>
                    </a:lnTo>
                    <a:lnTo>
                      <a:pt x="91734" y="47757"/>
                    </a:lnTo>
                    <a:lnTo>
                      <a:pt x="84964" y="43786"/>
                    </a:lnTo>
                    <a:lnTo>
                      <a:pt x="77663" y="35381"/>
                    </a:lnTo>
                    <a:lnTo>
                      <a:pt x="74412" y="28244"/>
                    </a:lnTo>
                    <a:close/>
                  </a:path>
                  <a:path w="99694" h="56515">
                    <a:moveTo>
                      <a:pt x="69951" y="54597"/>
                    </a:moveTo>
                    <a:lnTo>
                      <a:pt x="70127" y="54635"/>
                    </a:lnTo>
                    <a:lnTo>
                      <a:pt x="69951" y="54597"/>
                    </a:lnTo>
                    <a:close/>
                  </a:path>
                  <a:path w="99694" h="56515">
                    <a:moveTo>
                      <a:pt x="97497" y="48475"/>
                    </a:moveTo>
                    <a:lnTo>
                      <a:pt x="90233" y="53098"/>
                    </a:lnTo>
                    <a:lnTo>
                      <a:pt x="81534" y="53149"/>
                    </a:lnTo>
                    <a:lnTo>
                      <a:pt x="94132" y="53149"/>
                    </a:lnTo>
                    <a:lnTo>
                      <a:pt x="99161" y="51092"/>
                    </a:lnTo>
                    <a:lnTo>
                      <a:pt x="98501" y="49987"/>
                    </a:lnTo>
                    <a:lnTo>
                      <a:pt x="98107" y="49390"/>
                    </a:lnTo>
                    <a:lnTo>
                      <a:pt x="98686" y="48996"/>
                    </a:lnTo>
                    <a:lnTo>
                      <a:pt x="97840" y="48983"/>
                    </a:lnTo>
                    <a:lnTo>
                      <a:pt x="97497" y="48475"/>
                    </a:lnTo>
                    <a:close/>
                  </a:path>
                  <a:path w="99694" h="56515">
                    <a:moveTo>
                      <a:pt x="81412" y="53136"/>
                    </a:moveTo>
                    <a:close/>
                  </a:path>
                  <a:path w="99694" h="56515">
                    <a:moveTo>
                      <a:pt x="90545" y="52565"/>
                    </a:moveTo>
                    <a:lnTo>
                      <a:pt x="76073" y="52565"/>
                    </a:lnTo>
                    <a:lnTo>
                      <a:pt x="81412" y="53136"/>
                    </a:lnTo>
                    <a:lnTo>
                      <a:pt x="89636" y="53098"/>
                    </a:lnTo>
                    <a:lnTo>
                      <a:pt x="90545" y="52565"/>
                    </a:lnTo>
                    <a:close/>
                  </a:path>
                  <a:path w="99694" h="56515">
                    <a:moveTo>
                      <a:pt x="98742" y="48958"/>
                    </a:moveTo>
                    <a:lnTo>
                      <a:pt x="98412" y="48996"/>
                    </a:lnTo>
                    <a:lnTo>
                      <a:pt x="98686" y="48996"/>
                    </a:lnTo>
                    <a:close/>
                  </a:path>
                  <a:path w="99694" h="56515">
                    <a:moveTo>
                      <a:pt x="7010" y="14211"/>
                    </a:moveTo>
                    <a:lnTo>
                      <a:pt x="4521" y="14871"/>
                    </a:lnTo>
                    <a:lnTo>
                      <a:pt x="0" y="20078"/>
                    </a:lnTo>
                    <a:lnTo>
                      <a:pt x="1911" y="26708"/>
                    </a:lnTo>
                    <a:lnTo>
                      <a:pt x="2997" y="31102"/>
                    </a:lnTo>
                    <a:lnTo>
                      <a:pt x="8242" y="33731"/>
                    </a:lnTo>
                    <a:lnTo>
                      <a:pt x="10337" y="33705"/>
                    </a:lnTo>
                    <a:lnTo>
                      <a:pt x="12623" y="32727"/>
                    </a:lnTo>
                    <a:lnTo>
                      <a:pt x="18513" y="30568"/>
                    </a:lnTo>
                    <a:lnTo>
                      <a:pt x="8788" y="30568"/>
                    </a:lnTo>
                    <a:lnTo>
                      <a:pt x="6019" y="29184"/>
                    </a:lnTo>
                    <a:lnTo>
                      <a:pt x="5067" y="26708"/>
                    </a:lnTo>
                    <a:lnTo>
                      <a:pt x="4820" y="25717"/>
                    </a:lnTo>
                    <a:lnTo>
                      <a:pt x="4461" y="24523"/>
                    </a:lnTo>
                    <a:lnTo>
                      <a:pt x="3708" y="20497"/>
                    </a:lnTo>
                    <a:lnTo>
                      <a:pt x="6086" y="17767"/>
                    </a:lnTo>
                    <a:lnTo>
                      <a:pt x="7658" y="17424"/>
                    </a:lnTo>
                    <a:lnTo>
                      <a:pt x="15220" y="17424"/>
                    </a:lnTo>
                    <a:lnTo>
                      <a:pt x="15062" y="17399"/>
                    </a:lnTo>
                    <a:lnTo>
                      <a:pt x="13322" y="15595"/>
                    </a:lnTo>
                    <a:lnTo>
                      <a:pt x="10858" y="14859"/>
                    </a:lnTo>
                    <a:lnTo>
                      <a:pt x="10325" y="14719"/>
                    </a:lnTo>
                    <a:lnTo>
                      <a:pt x="7010" y="14211"/>
                    </a:lnTo>
                    <a:close/>
                  </a:path>
                  <a:path w="99694" h="56515">
                    <a:moveTo>
                      <a:pt x="24131" y="14363"/>
                    </a:moveTo>
                    <a:lnTo>
                      <a:pt x="21056" y="14363"/>
                    </a:lnTo>
                    <a:lnTo>
                      <a:pt x="21132" y="14782"/>
                    </a:lnTo>
                    <a:lnTo>
                      <a:pt x="21131" y="17399"/>
                    </a:lnTo>
                    <a:lnTo>
                      <a:pt x="21348" y="26174"/>
                    </a:lnTo>
                    <a:lnTo>
                      <a:pt x="11493" y="29870"/>
                    </a:lnTo>
                    <a:lnTo>
                      <a:pt x="9982" y="30518"/>
                    </a:lnTo>
                    <a:lnTo>
                      <a:pt x="8788" y="30568"/>
                    </a:lnTo>
                    <a:lnTo>
                      <a:pt x="18513" y="30568"/>
                    </a:lnTo>
                    <a:lnTo>
                      <a:pt x="24472" y="28384"/>
                    </a:lnTo>
                    <a:lnTo>
                      <a:pt x="24131" y="14363"/>
                    </a:lnTo>
                    <a:close/>
                  </a:path>
                  <a:path w="99694" h="56515">
                    <a:moveTo>
                      <a:pt x="69634" y="11658"/>
                    </a:moveTo>
                    <a:lnTo>
                      <a:pt x="25234" y="11658"/>
                    </a:lnTo>
                    <a:lnTo>
                      <a:pt x="26771" y="11976"/>
                    </a:lnTo>
                    <a:lnTo>
                      <a:pt x="38722" y="13703"/>
                    </a:lnTo>
                    <a:lnTo>
                      <a:pt x="45123" y="23482"/>
                    </a:lnTo>
                    <a:lnTo>
                      <a:pt x="45306" y="23926"/>
                    </a:lnTo>
                    <a:lnTo>
                      <a:pt x="46228" y="26555"/>
                    </a:lnTo>
                    <a:lnTo>
                      <a:pt x="48298" y="30530"/>
                    </a:lnTo>
                    <a:lnTo>
                      <a:pt x="48069" y="29730"/>
                    </a:lnTo>
                    <a:lnTo>
                      <a:pt x="47811" y="28968"/>
                    </a:lnTo>
                    <a:lnTo>
                      <a:pt x="47536" y="28244"/>
                    </a:lnTo>
                    <a:lnTo>
                      <a:pt x="74412" y="28244"/>
                    </a:lnTo>
                    <a:lnTo>
                      <a:pt x="71069" y="20904"/>
                    </a:lnTo>
                    <a:lnTo>
                      <a:pt x="70196" y="12705"/>
                    </a:lnTo>
                    <a:lnTo>
                      <a:pt x="69634" y="11658"/>
                    </a:lnTo>
                    <a:close/>
                  </a:path>
                  <a:path w="99694" h="56515">
                    <a:moveTo>
                      <a:pt x="17181" y="17729"/>
                    </a:moveTo>
                    <a:lnTo>
                      <a:pt x="9677" y="17729"/>
                    </a:lnTo>
                    <a:lnTo>
                      <a:pt x="9855" y="17767"/>
                    </a:lnTo>
                    <a:lnTo>
                      <a:pt x="10541" y="17970"/>
                    </a:lnTo>
                    <a:lnTo>
                      <a:pt x="12941" y="18986"/>
                    </a:lnTo>
                    <a:lnTo>
                      <a:pt x="13906" y="21513"/>
                    </a:lnTo>
                    <a:lnTo>
                      <a:pt x="13677" y="22580"/>
                    </a:lnTo>
                    <a:lnTo>
                      <a:pt x="13100" y="23482"/>
                    </a:lnTo>
                    <a:lnTo>
                      <a:pt x="12985" y="23926"/>
                    </a:lnTo>
                    <a:lnTo>
                      <a:pt x="13931" y="24523"/>
                    </a:lnTo>
                    <a:lnTo>
                      <a:pt x="13525" y="25044"/>
                    </a:lnTo>
                    <a:lnTo>
                      <a:pt x="13220" y="25349"/>
                    </a:lnTo>
                    <a:lnTo>
                      <a:pt x="17259" y="25717"/>
                    </a:lnTo>
                    <a:lnTo>
                      <a:pt x="18821" y="23926"/>
                    </a:lnTo>
                    <a:lnTo>
                      <a:pt x="20231" y="21450"/>
                    </a:lnTo>
                    <a:lnTo>
                      <a:pt x="20802" y="18110"/>
                    </a:lnTo>
                    <a:lnTo>
                      <a:pt x="18732" y="17945"/>
                    </a:lnTo>
                    <a:lnTo>
                      <a:pt x="17181" y="17729"/>
                    </a:lnTo>
                    <a:close/>
                  </a:path>
                  <a:path w="99694" h="56515">
                    <a:moveTo>
                      <a:pt x="9761" y="17752"/>
                    </a:moveTo>
                    <a:close/>
                  </a:path>
                  <a:path w="99694" h="56515">
                    <a:moveTo>
                      <a:pt x="15220" y="17424"/>
                    </a:moveTo>
                    <a:lnTo>
                      <a:pt x="7658" y="17424"/>
                    </a:lnTo>
                    <a:lnTo>
                      <a:pt x="9761" y="17752"/>
                    </a:lnTo>
                    <a:lnTo>
                      <a:pt x="17181" y="17729"/>
                    </a:lnTo>
                    <a:lnTo>
                      <a:pt x="15220" y="17424"/>
                    </a:lnTo>
                    <a:close/>
                  </a:path>
                  <a:path w="99694" h="56515">
                    <a:moveTo>
                      <a:pt x="21061" y="14579"/>
                    </a:moveTo>
                    <a:lnTo>
                      <a:pt x="21066" y="14782"/>
                    </a:lnTo>
                    <a:lnTo>
                      <a:pt x="21061" y="14579"/>
                    </a:lnTo>
                    <a:close/>
                  </a:path>
                  <a:path w="99694" h="56515">
                    <a:moveTo>
                      <a:pt x="24879" y="8432"/>
                    </a:moveTo>
                    <a:lnTo>
                      <a:pt x="23025" y="8801"/>
                    </a:lnTo>
                    <a:lnTo>
                      <a:pt x="20430" y="11658"/>
                    </a:lnTo>
                    <a:lnTo>
                      <a:pt x="20309" y="11976"/>
                    </a:lnTo>
                    <a:lnTo>
                      <a:pt x="21061" y="14579"/>
                    </a:lnTo>
                    <a:lnTo>
                      <a:pt x="21056" y="14363"/>
                    </a:lnTo>
                    <a:lnTo>
                      <a:pt x="24131" y="14363"/>
                    </a:lnTo>
                    <a:lnTo>
                      <a:pt x="24019" y="13703"/>
                    </a:lnTo>
                    <a:lnTo>
                      <a:pt x="23939" y="13436"/>
                    </a:lnTo>
                    <a:lnTo>
                      <a:pt x="23837" y="12471"/>
                    </a:lnTo>
                    <a:lnTo>
                      <a:pt x="24422" y="11836"/>
                    </a:lnTo>
                    <a:lnTo>
                      <a:pt x="25234" y="11658"/>
                    </a:lnTo>
                    <a:lnTo>
                      <a:pt x="69634" y="11658"/>
                    </a:lnTo>
                    <a:lnTo>
                      <a:pt x="68345" y="9258"/>
                    </a:lnTo>
                    <a:lnTo>
                      <a:pt x="28879" y="9258"/>
                    </a:lnTo>
                    <a:lnTo>
                      <a:pt x="27901" y="9042"/>
                    </a:lnTo>
                    <a:lnTo>
                      <a:pt x="27317" y="8953"/>
                    </a:lnTo>
                    <a:lnTo>
                      <a:pt x="24879" y="8432"/>
                    </a:lnTo>
                    <a:close/>
                  </a:path>
                  <a:path w="99694" h="56515">
                    <a:moveTo>
                      <a:pt x="47332" y="0"/>
                    </a:moveTo>
                    <a:lnTo>
                      <a:pt x="45288" y="1752"/>
                    </a:lnTo>
                    <a:lnTo>
                      <a:pt x="37909" y="6324"/>
                    </a:lnTo>
                    <a:lnTo>
                      <a:pt x="28879" y="9258"/>
                    </a:lnTo>
                    <a:lnTo>
                      <a:pt x="68345" y="9258"/>
                    </a:lnTo>
                    <a:lnTo>
                      <a:pt x="67613" y="7894"/>
                    </a:lnTo>
                    <a:lnTo>
                      <a:pt x="61255" y="4600"/>
                    </a:lnTo>
                    <a:lnTo>
                      <a:pt x="49060" y="952"/>
                    </a:lnTo>
                    <a:lnTo>
                      <a:pt x="47332" y="0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2" name="object 23">
                <a:extLst>
                  <a:ext uri="{FF2B5EF4-FFF2-40B4-BE49-F238E27FC236}">
                    <a16:creationId xmlns:a16="http://schemas.microsoft.com/office/drawing/2014/main" xmlns="" id="{0633CBAF-8416-4D1C-A68D-4991C802BD6A}"/>
                  </a:ext>
                </a:extLst>
              </p:cNvPr>
              <p:cNvSpPr/>
              <p:nvPr/>
            </p:nvSpPr>
            <p:spPr>
              <a:xfrm>
                <a:off x="2369654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13589" y="8026"/>
                    </a:moveTo>
                    <a:lnTo>
                      <a:pt x="12687" y="7912"/>
                    </a:lnTo>
                    <a:lnTo>
                      <a:pt x="11772" y="7797"/>
                    </a:lnTo>
                    <a:lnTo>
                      <a:pt x="11455" y="7759"/>
                    </a:lnTo>
                    <a:lnTo>
                      <a:pt x="10401" y="7632"/>
                    </a:lnTo>
                    <a:lnTo>
                      <a:pt x="10680" y="7264"/>
                    </a:lnTo>
                    <a:lnTo>
                      <a:pt x="9105" y="6261"/>
                    </a:lnTo>
                    <a:lnTo>
                      <a:pt x="9918" y="4991"/>
                    </a:lnTo>
                    <a:lnTo>
                      <a:pt x="10147" y="3924"/>
                    </a:lnTo>
                    <a:lnTo>
                      <a:pt x="9182" y="1397"/>
                    </a:lnTo>
                    <a:lnTo>
                      <a:pt x="6781" y="393"/>
                    </a:lnTo>
                    <a:lnTo>
                      <a:pt x="5842" y="139"/>
                    </a:lnTo>
                    <a:lnTo>
                      <a:pt x="5003" y="12"/>
                    </a:lnTo>
                    <a:lnTo>
                      <a:pt x="4076" y="0"/>
                    </a:lnTo>
                    <a:lnTo>
                      <a:pt x="3251" y="177"/>
                    </a:lnTo>
                    <a:lnTo>
                      <a:pt x="2527" y="482"/>
                    </a:lnTo>
                    <a:lnTo>
                      <a:pt x="1879" y="876"/>
                    </a:lnTo>
                    <a:lnTo>
                      <a:pt x="1346" y="1320"/>
                    </a:lnTo>
                    <a:lnTo>
                      <a:pt x="0" y="3187"/>
                    </a:lnTo>
                    <a:lnTo>
                      <a:pt x="685" y="6858"/>
                    </a:lnTo>
                    <a:lnTo>
                      <a:pt x="1092" y="8229"/>
                    </a:lnTo>
                    <a:lnTo>
                      <a:pt x="1308" y="9118"/>
                    </a:lnTo>
                    <a:lnTo>
                      <a:pt x="2260" y="11595"/>
                    </a:lnTo>
                    <a:lnTo>
                      <a:pt x="5041" y="12979"/>
                    </a:lnTo>
                    <a:lnTo>
                      <a:pt x="6223" y="12928"/>
                    </a:lnTo>
                    <a:lnTo>
                      <a:pt x="7962" y="12192"/>
                    </a:lnTo>
                    <a:lnTo>
                      <a:pt x="10998" y="11061"/>
                    </a:lnTo>
                    <a:lnTo>
                      <a:pt x="13589" y="8026"/>
                    </a:lnTo>
                    <a:close/>
                  </a:path>
                  <a:path w="16510" h="15875">
                    <a:moveTo>
                      <a:pt x="16040" y="9829"/>
                    </a:moveTo>
                    <a:lnTo>
                      <a:pt x="12788" y="13703"/>
                    </a:lnTo>
                    <a:lnTo>
                      <a:pt x="8877" y="15138"/>
                    </a:lnTo>
                    <a:lnTo>
                      <a:pt x="8255" y="15405"/>
                    </a:lnTo>
                    <a:lnTo>
                      <a:pt x="7658" y="15595"/>
                    </a:lnTo>
                    <a:lnTo>
                      <a:pt x="7073" y="15722"/>
                    </a:lnTo>
                    <a:lnTo>
                      <a:pt x="10972" y="15773"/>
                    </a:lnTo>
                    <a:lnTo>
                      <a:pt x="14427" y="11950"/>
                    </a:lnTo>
                    <a:lnTo>
                      <a:pt x="16040" y="9829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93" name="object 24">
                <a:extLst>
                  <a:ext uri="{FF2B5EF4-FFF2-40B4-BE49-F238E27FC236}">
                    <a16:creationId xmlns:a16="http://schemas.microsoft.com/office/drawing/2014/main" xmlns="" id="{D8CDA463-0AD9-0F43-FEAA-F9261DAF5EB0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301646" y="666851"/>
                <a:ext cx="12280" cy="12776"/>
              </a:xfrm>
              <a:prstGeom prst="rect">
                <a:avLst/>
              </a:prstGeom>
            </p:spPr>
          </p:pic>
          <p:pic>
            <p:nvPicPr>
              <p:cNvPr id="94" name="object 25">
                <a:extLst>
                  <a:ext uri="{FF2B5EF4-FFF2-40B4-BE49-F238E27FC236}">
                    <a16:creationId xmlns:a16="http://schemas.microsoft.com/office/drawing/2014/main" xmlns="" id="{EABFBE0D-E4C7-1408-20A8-ED3B9F02DBBD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237415" y="610693"/>
                <a:ext cx="300641" cy="589058"/>
              </a:xfrm>
              <a:prstGeom prst="rect">
                <a:avLst/>
              </a:prstGeom>
            </p:spPr>
          </p:pic>
          <p:pic>
            <p:nvPicPr>
              <p:cNvPr id="95" name="object 26">
                <a:extLst>
                  <a:ext uri="{FF2B5EF4-FFF2-40B4-BE49-F238E27FC236}">
                    <a16:creationId xmlns:a16="http://schemas.microsoft.com/office/drawing/2014/main" xmlns="" id="{1B9BE5FD-4B6D-A48E-F529-3801F7F4B776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2505722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96" name="object 27">
                <a:extLst>
                  <a:ext uri="{FF2B5EF4-FFF2-40B4-BE49-F238E27FC236}">
                    <a16:creationId xmlns:a16="http://schemas.microsoft.com/office/drawing/2014/main" xmlns="" id="{90878C5D-452D-B7DB-0449-466D24F2600D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2453760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97" name="object 28">
                <a:extLst>
                  <a:ext uri="{FF2B5EF4-FFF2-40B4-BE49-F238E27FC236}">
                    <a16:creationId xmlns:a16="http://schemas.microsoft.com/office/drawing/2014/main" xmlns="" id="{F44FA83C-F31A-7E12-F0C1-2E4933325B54}"/>
                  </a:ext>
                </a:extLst>
              </p:cNvPr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2491346" y="1137171"/>
                <a:ext cx="29248" cy="15773"/>
              </a:xfrm>
              <a:prstGeom prst="rect">
                <a:avLst/>
              </a:prstGeom>
            </p:spPr>
          </p:pic>
          <p:sp>
            <p:nvSpPr>
              <p:cNvPr id="98" name="object 29">
                <a:extLst>
                  <a:ext uri="{FF2B5EF4-FFF2-40B4-BE49-F238E27FC236}">
                    <a16:creationId xmlns:a16="http://schemas.microsoft.com/office/drawing/2014/main" xmlns="" id="{B31F776D-97E4-65F1-D1BE-444F19D47662}"/>
                  </a:ext>
                </a:extLst>
              </p:cNvPr>
              <p:cNvSpPr/>
              <p:nvPr/>
            </p:nvSpPr>
            <p:spPr>
              <a:xfrm>
                <a:off x="2532797" y="546162"/>
                <a:ext cx="2095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0320">
                    <a:moveTo>
                      <a:pt x="16090" y="0"/>
                    </a:moveTo>
                    <a:lnTo>
                      <a:pt x="10363" y="0"/>
                    </a:lnTo>
                    <a:lnTo>
                      <a:pt x="4635" y="0"/>
                    </a:lnTo>
                    <a:lnTo>
                      <a:pt x="0" y="4533"/>
                    </a:lnTo>
                    <a:lnTo>
                      <a:pt x="0" y="15697"/>
                    </a:lnTo>
                    <a:lnTo>
                      <a:pt x="4635" y="20231"/>
                    </a:lnTo>
                    <a:lnTo>
                      <a:pt x="16090" y="20231"/>
                    </a:lnTo>
                    <a:lnTo>
                      <a:pt x="20726" y="15697"/>
                    </a:lnTo>
                    <a:lnTo>
                      <a:pt x="20726" y="4533"/>
                    </a:lnTo>
                    <a:lnTo>
                      <a:pt x="16090" y="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9" name="object 30">
                <a:extLst>
                  <a:ext uri="{FF2B5EF4-FFF2-40B4-BE49-F238E27FC236}">
                    <a16:creationId xmlns:a16="http://schemas.microsoft.com/office/drawing/2014/main" xmlns="" id="{F8A2D03C-3028-CE18-F842-515CB3722552}"/>
                  </a:ext>
                </a:extLst>
              </p:cNvPr>
              <p:cNvSpPr/>
              <p:nvPr/>
            </p:nvSpPr>
            <p:spPr>
              <a:xfrm>
                <a:off x="2422779" y="551598"/>
                <a:ext cx="128905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28905" h="86995">
                    <a:moveTo>
                      <a:pt x="9779" y="84848"/>
                    </a:moveTo>
                    <a:lnTo>
                      <a:pt x="6121" y="70827"/>
                    </a:lnTo>
                    <a:lnTo>
                      <a:pt x="4025" y="69240"/>
                    </a:lnTo>
                    <a:lnTo>
                      <a:pt x="1981" y="67500"/>
                    </a:lnTo>
                    <a:lnTo>
                      <a:pt x="0" y="65570"/>
                    </a:lnTo>
                    <a:lnTo>
                      <a:pt x="2451" y="82880"/>
                    </a:lnTo>
                    <a:lnTo>
                      <a:pt x="9779" y="84848"/>
                    </a:lnTo>
                    <a:close/>
                  </a:path>
                  <a:path w="128905" h="86995">
                    <a:moveTo>
                      <a:pt x="24650" y="86410"/>
                    </a:moveTo>
                    <a:lnTo>
                      <a:pt x="23406" y="84480"/>
                    </a:lnTo>
                    <a:lnTo>
                      <a:pt x="21894" y="82042"/>
                    </a:lnTo>
                    <a:lnTo>
                      <a:pt x="20256" y="79222"/>
                    </a:lnTo>
                    <a:lnTo>
                      <a:pt x="15798" y="77216"/>
                    </a:lnTo>
                    <a:lnTo>
                      <a:pt x="11290" y="74650"/>
                    </a:lnTo>
                    <a:lnTo>
                      <a:pt x="6959" y="71450"/>
                    </a:lnTo>
                    <a:lnTo>
                      <a:pt x="7823" y="73469"/>
                    </a:lnTo>
                    <a:lnTo>
                      <a:pt x="22682" y="86194"/>
                    </a:lnTo>
                    <a:lnTo>
                      <a:pt x="24650" y="86410"/>
                    </a:lnTo>
                    <a:close/>
                  </a:path>
                  <a:path w="128905" h="86995">
                    <a:moveTo>
                      <a:pt x="125171" y="2095"/>
                    </a:moveTo>
                    <a:lnTo>
                      <a:pt x="123024" y="0"/>
                    </a:lnTo>
                    <a:lnTo>
                      <a:pt x="120370" y="0"/>
                    </a:lnTo>
                    <a:lnTo>
                      <a:pt x="117716" y="0"/>
                    </a:lnTo>
                    <a:lnTo>
                      <a:pt x="115570" y="2095"/>
                    </a:lnTo>
                    <a:lnTo>
                      <a:pt x="115570" y="7277"/>
                    </a:lnTo>
                    <a:lnTo>
                      <a:pt x="117716" y="9372"/>
                    </a:lnTo>
                    <a:lnTo>
                      <a:pt x="123024" y="9372"/>
                    </a:lnTo>
                    <a:lnTo>
                      <a:pt x="125171" y="7277"/>
                    </a:lnTo>
                    <a:lnTo>
                      <a:pt x="125171" y="2095"/>
                    </a:lnTo>
                    <a:close/>
                  </a:path>
                  <a:path w="128905" h="86995">
                    <a:moveTo>
                      <a:pt x="128663" y="23241"/>
                    </a:moveTo>
                    <a:lnTo>
                      <a:pt x="126123" y="24320"/>
                    </a:lnTo>
                    <a:lnTo>
                      <a:pt x="123329" y="24917"/>
                    </a:lnTo>
                    <a:lnTo>
                      <a:pt x="117551" y="24917"/>
                    </a:lnTo>
                    <a:lnTo>
                      <a:pt x="114858" y="24371"/>
                    </a:lnTo>
                    <a:lnTo>
                      <a:pt x="112407" y="23368"/>
                    </a:lnTo>
                    <a:lnTo>
                      <a:pt x="112839" y="34937"/>
                    </a:lnTo>
                    <a:lnTo>
                      <a:pt x="113563" y="58127"/>
                    </a:lnTo>
                    <a:lnTo>
                      <a:pt x="115404" y="57962"/>
                    </a:lnTo>
                    <a:lnTo>
                      <a:pt x="115125" y="56908"/>
                    </a:lnTo>
                    <a:lnTo>
                      <a:pt x="115100" y="56781"/>
                    </a:lnTo>
                    <a:lnTo>
                      <a:pt x="114833" y="56908"/>
                    </a:lnTo>
                    <a:lnTo>
                      <a:pt x="115087" y="56743"/>
                    </a:lnTo>
                    <a:lnTo>
                      <a:pt x="120345" y="54406"/>
                    </a:lnTo>
                    <a:lnTo>
                      <a:pt x="125056" y="55943"/>
                    </a:lnTo>
                    <a:lnTo>
                      <a:pt x="126682" y="56629"/>
                    </a:lnTo>
                    <a:lnTo>
                      <a:pt x="126923" y="54406"/>
                    </a:lnTo>
                    <a:lnTo>
                      <a:pt x="127622" y="47929"/>
                    </a:lnTo>
                    <a:lnTo>
                      <a:pt x="128206" y="40068"/>
                    </a:lnTo>
                    <a:lnTo>
                      <a:pt x="128536" y="32131"/>
                    </a:lnTo>
                    <a:lnTo>
                      <a:pt x="128638" y="24917"/>
                    </a:lnTo>
                    <a:lnTo>
                      <a:pt x="128663" y="23241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0" name="object 31">
                <a:extLst>
                  <a:ext uri="{FF2B5EF4-FFF2-40B4-BE49-F238E27FC236}">
                    <a16:creationId xmlns:a16="http://schemas.microsoft.com/office/drawing/2014/main" xmlns="" id="{F27559D2-09E0-764D-383B-AD32B1A3A776}"/>
                  </a:ext>
                </a:extLst>
              </p:cNvPr>
              <p:cNvSpPr/>
              <p:nvPr/>
            </p:nvSpPr>
            <p:spPr>
              <a:xfrm>
                <a:off x="2539644" y="579589"/>
                <a:ext cx="825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9684">
                    <a:moveTo>
                      <a:pt x="7531" y="5448"/>
                    </a:moveTo>
                    <a:lnTo>
                      <a:pt x="6858" y="4419"/>
                    </a:lnTo>
                    <a:lnTo>
                      <a:pt x="7264" y="3098"/>
                    </a:lnTo>
                    <a:lnTo>
                      <a:pt x="6794" y="1689"/>
                    </a:lnTo>
                    <a:lnTo>
                      <a:pt x="4076" y="0"/>
                    </a:lnTo>
                    <a:lnTo>
                      <a:pt x="1955" y="495"/>
                    </a:lnTo>
                    <a:lnTo>
                      <a:pt x="25" y="3175"/>
                    </a:lnTo>
                    <a:lnTo>
                      <a:pt x="0" y="4597"/>
                    </a:lnTo>
                    <a:lnTo>
                      <a:pt x="673" y="5626"/>
                    </a:lnTo>
                    <a:lnTo>
                      <a:pt x="266" y="6946"/>
                    </a:lnTo>
                    <a:lnTo>
                      <a:pt x="736" y="8356"/>
                    </a:lnTo>
                    <a:lnTo>
                      <a:pt x="2082" y="9194"/>
                    </a:lnTo>
                    <a:lnTo>
                      <a:pt x="2400" y="9334"/>
                    </a:lnTo>
                    <a:lnTo>
                      <a:pt x="3289" y="8953"/>
                    </a:lnTo>
                    <a:lnTo>
                      <a:pt x="4305" y="8902"/>
                    </a:lnTo>
                    <a:lnTo>
                      <a:pt x="5194" y="9245"/>
                    </a:lnTo>
                    <a:lnTo>
                      <a:pt x="5765" y="8978"/>
                    </a:lnTo>
                    <a:lnTo>
                      <a:pt x="6286" y="8559"/>
                    </a:lnTo>
                    <a:lnTo>
                      <a:pt x="7505" y="6870"/>
                    </a:lnTo>
                    <a:lnTo>
                      <a:pt x="7531" y="5448"/>
                    </a:lnTo>
                    <a:close/>
                  </a:path>
                  <a:path w="8255" h="19684">
                    <a:moveTo>
                      <a:pt x="8255" y="15976"/>
                    </a:moveTo>
                    <a:lnTo>
                      <a:pt x="8140" y="14224"/>
                    </a:lnTo>
                    <a:lnTo>
                      <a:pt x="7086" y="13131"/>
                    </a:lnTo>
                    <a:lnTo>
                      <a:pt x="6972" y="13512"/>
                    </a:lnTo>
                    <a:lnTo>
                      <a:pt x="6794" y="13893"/>
                    </a:lnTo>
                    <a:lnTo>
                      <a:pt x="5384" y="15862"/>
                    </a:lnTo>
                    <a:lnTo>
                      <a:pt x="3149" y="16370"/>
                    </a:lnTo>
                    <a:lnTo>
                      <a:pt x="1320" y="15240"/>
                    </a:lnTo>
                    <a:lnTo>
                      <a:pt x="1117" y="15074"/>
                    </a:lnTo>
                    <a:lnTo>
                      <a:pt x="939" y="14884"/>
                    </a:lnTo>
                    <a:lnTo>
                      <a:pt x="533" y="16256"/>
                    </a:lnTo>
                    <a:lnTo>
                      <a:pt x="1028" y="17729"/>
                    </a:lnTo>
                    <a:lnTo>
                      <a:pt x="3873" y="19481"/>
                    </a:lnTo>
                    <a:lnTo>
                      <a:pt x="6096" y="18973"/>
                    </a:lnTo>
                    <a:lnTo>
                      <a:pt x="8255" y="15976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01" name="object 32">
                <a:extLst>
                  <a:ext uri="{FF2B5EF4-FFF2-40B4-BE49-F238E27FC236}">
                    <a16:creationId xmlns:a16="http://schemas.microsoft.com/office/drawing/2014/main" xmlns="" id="{4AE7C3F8-7488-1AB2-AC8E-F249C8974F39}"/>
                  </a:ext>
                </a:extLst>
              </p:cNvPr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2228687" y="696068"/>
                <a:ext cx="477389" cy="471624"/>
              </a:xfrm>
              <a:prstGeom prst="rect">
                <a:avLst/>
              </a:prstGeom>
            </p:spPr>
          </p:pic>
          <p:sp>
            <p:nvSpPr>
              <p:cNvPr id="102" name="object 33">
                <a:extLst>
                  <a:ext uri="{FF2B5EF4-FFF2-40B4-BE49-F238E27FC236}">
                    <a16:creationId xmlns:a16="http://schemas.microsoft.com/office/drawing/2014/main" xmlns="" id="{456E3EDE-BBD5-F475-A06C-00326E65C947}"/>
                  </a:ext>
                </a:extLst>
              </p:cNvPr>
              <p:cNvSpPr/>
              <p:nvPr/>
            </p:nvSpPr>
            <p:spPr>
              <a:xfrm>
                <a:off x="2539250" y="588111"/>
                <a:ext cx="889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9684">
                    <a:moveTo>
                      <a:pt x="8089" y="4089"/>
                    </a:moveTo>
                    <a:lnTo>
                      <a:pt x="7747" y="1981"/>
                    </a:lnTo>
                    <a:lnTo>
                      <a:pt x="6146" y="990"/>
                    </a:lnTo>
                    <a:lnTo>
                      <a:pt x="4546" y="0"/>
                    </a:lnTo>
                    <a:lnTo>
                      <a:pt x="2311" y="508"/>
                    </a:lnTo>
                    <a:lnTo>
                      <a:pt x="0" y="3746"/>
                    </a:lnTo>
                    <a:lnTo>
                      <a:pt x="342" y="5867"/>
                    </a:lnTo>
                    <a:lnTo>
                      <a:pt x="3543" y="7835"/>
                    </a:lnTo>
                    <a:lnTo>
                      <a:pt x="5778" y="7327"/>
                    </a:lnTo>
                    <a:lnTo>
                      <a:pt x="8089" y="4089"/>
                    </a:lnTo>
                    <a:close/>
                  </a:path>
                  <a:path w="8889" h="19684">
                    <a:moveTo>
                      <a:pt x="8356" y="16090"/>
                    </a:moveTo>
                    <a:lnTo>
                      <a:pt x="7696" y="14960"/>
                    </a:lnTo>
                    <a:lnTo>
                      <a:pt x="8064" y="13550"/>
                    </a:lnTo>
                    <a:lnTo>
                      <a:pt x="7543" y="12065"/>
                    </a:lnTo>
                    <a:lnTo>
                      <a:pt x="4597" y="10236"/>
                    </a:lnTo>
                    <a:lnTo>
                      <a:pt x="2247" y="10769"/>
                    </a:lnTo>
                    <a:lnTo>
                      <a:pt x="152" y="13690"/>
                    </a:lnTo>
                    <a:lnTo>
                      <a:pt x="101" y="15189"/>
                    </a:lnTo>
                    <a:lnTo>
                      <a:pt x="762" y="16306"/>
                    </a:lnTo>
                    <a:lnTo>
                      <a:pt x="482" y="17399"/>
                    </a:lnTo>
                    <a:lnTo>
                      <a:pt x="723" y="18542"/>
                    </a:lnTo>
                    <a:lnTo>
                      <a:pt x="1435" y="19367"/>
                    </a:lnTo>
                    <a:lnTo>
                      <a:pt x="3594" y="18884"/>
                    </a:lnTo>
                    <a:lnTo>
                      <a:pt x="5537" y="18961"/>
                    </a:lnTo>
                    <a:lnTo>
                      <a:pt x="7086" y="19227"/>
                    </a:lnTo>
                    <a:lnTo>
                      <a:pt x="7366" y="18884"/>
                    </a:lnTo>
                    <a:lnTo>
                      <a:pt x="8305" y="17576"/>
                    </a:lnTo>
                    <a:lnTo>
                      <a:pt x="8356" y="16306"/>
                    </a:lnTo>
                    <a:lnTo>
                      <a:pt x="8356" y="1609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4" name="object 34">
              <a:extLst>
                <a:ext uri="{FF2B5EF4-FFF2-40B4-BE49-F238E27FC236}">
                  <a16:creationId xmlns:a16="http://schemas.microsoft.com/office/drawing/2014/main" xmlns="" id="{32AF0A4B-7DB7-D203-12EA-99EE987302B3}"/>
                </a:ext>
              </a:extLst>
            </p:cNvPr>
            <p:cNvSpPr txBox="1"/>
            <p:nvPr/>
          </p:nvSpPr>
          <p:spPr>
            <a:xfrm>
              <a:off x="8156399" y="375659"/>
              <a:ext cx="1725189" cy="452047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060"/>
                </a:lnSpc>
                <a:spcBef>
                  <a:spcPts val="225"/>
                </a:spcBef>
              </a:pP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Министерство</a:t>
              </a:r>
              <a:r>
                <a:rPr sz="1000" spc="135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spc="-1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экономического </a:t>
              </a: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развития</a:t>
              </a:r>
              <a:r>
                <a:rPr sz="1000" spc="5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  <a:r>
                <a:rPr sz="1000" spc="5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spc="-1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инвестиций </a:t>
              </a: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Самарской</a:t>
              </a:r>
              <a:r>
                <a:rPr sz="1000" spc="105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spc="-1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области</a:t>
              </a:r>
              <a:endParaRPr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object 34">
              <a:extLst>
                <a:ext uri="{FF2B5EF4-FFF2-40B4-BE49-F238E27FC236}">
                  <a16:creationId xmlns:a16="http://schemas.microsoft.com/office/drawing/2014/main" xmlns="" id="{2BFDAEB4-E2EC-4884-80C6-EDBD9EA120FA}"/>
                </a:ext>
              </a:extLst>
            </p:cNvPr>
            <p:cNvSpPr txBox="1"/>
            <p:nvPr/>
          </p:nvSpPr>
          <p:spPr>
            <a:xfrm>
              <a:off x="10738884" y="358076"/>
              <a:ext cx="1315183" cy="516167"/>
            </a:xfrm>
            <a:prstGeom prst="rect">
              <a:avLst/>
            </a:prstGeom>
          </p:spPr>
          <p:txBody>
            <a:bodyPr vert="horz" wrap="square" lIns="0" tIns="28575" rIns="0" bIns="0" rtlCol="0" anchor="ctr">
              <a:spAutoFit/>
            </a:bodyPr>
            <a:lstStyle/>
            <a:p>
              <a:pPr marL="12700" marR="5080">
                <a:spcBef>
                  <a:spcPts val="225"/>
                </a:spcBef>
              </a:pPr>
              <a:r>
                <a:rPr lang="ru-RU" sz="1000" dirty="0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Муниципальный район </a:t>
              </a:r>
              <a:r>
                <a:rPr lang="ru-RU" sz="1000" dirty="0" err="1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Кинельский</a:t>
              </a:r>
              <a:r>
                <a:rPr lang="ru-RU" sz="1000" dirty="0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marL="12700" marR="5080">
                <a:spcBef>
                  <a:spcPts val="225"/>
                </a:spcBef>
              </a:pPr>
              <a:r>
                <a:rPr lang="ru-RU" sz="1000" dirty="0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Самарской области</a:t>
              </a:r>
              <a:endParaRPr lang="ru-RU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463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6">
            <a:extLst>
              <a:ext uri="{FF2B5EF4-FFF2-40B4-BE49-F238E27FC236}">
                <a16:creationId xmlns:a16="http://schemas.microsoft.com/office/drawing/2014/main" xmlns="" id="{5B821D9F-B96E-25F8-FC33-2F7B717097C0}"/>
              </a:ext>
            </a:extLst>
          </p:cNvPr>
          <p:cNvSpPr/>
          <p:nvPr/>
        </p:nvSpPr>
        <p:spPr>
          <a:xfrm>
            <a:off x="331674" y="1214337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7">
            <a:extLst>
              <a:ext uri="{FF2B5EF4-FFF2-40B4-BE49-F238E27FC236}">
                <a16:creationId xmlns:a16="http://schemas.microsoft.com/office/drawing/2014/main" xmlns="" id="{97129AD0-AEDC-3D54-486D-6AD4C029B579}"/>
              </a:ext>
            </a:extLst>
          </p:cNvPr>
          <p:cNvSpPr/>
          <p:nvPr/>
        </p:nvSpPr>
        <p:spPr>
          <a:xfrm flipV="1">
            <a:off x="331674" y="6510214"/>
            <a:ext cx="11415826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8">
            <a:extLst>
              <a:ext uri="{FF2B5EF4-FFF2-40B4-BE49-F238E27FC236}">
                <a16:creationId xmlns:a16="http://schemas.microsoft.com/office/drawing/2014/main" xmlns="" id="{EDD6D697-1066-BBB9-7A13-287E53EF8B50}"/>
              </a:ext>
            </a:extLst>
          </p:cNvPr>
          <p:cNvSpPr txBox="1">
            <a:spLocks/>
          </p:cNvSpPr>
          <p:nvPr/>
        </p:nvSpPr>
        <p:spPr>
          <a:xfrm>
            <a:off x="318975" y="149574"/>
            <a:ext cx="8748825" cy="9448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3400"/>
              </a:lnSpc>
              <a:spcBef>
                <a:spcPts val="780"/>
              </a:spcBef>
            </a:pPr>
            <a: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ЭКОНОМИЧЕСКОЕ РАЗВИТИЕ</a:t>
            </a:r>
            <a:b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АНАЛИЗ ДЕЛОВОЙ АКТИВНОСТИ</a:t>
            </a:r>
            <a:endParaRPr lang="ru-RU" sz="2800" b="1" spc="-10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1">
            <a:extLst>
              <a:ext uri="{FF2B5EF4-FFF2-40B4-BE49-F238E27FC236}">
                <a16:creationId xmlns:a16="http://schemas.microsoft.com/office/drawing/2014/main" xmlns="" id="{5EAC7AD2-7514-EF8C-E644-762603C14DAA}"/>
              </a:ext>
            </a:extLst>
          </p:cNvPr>
          <p:cNvSpPr txBox="1">
            <a:spLocks/>
          </p:cNvSpPr>
          <p:nvPr/>
        </p:nvSpPr>
        <p:spPr>
          <a:xfrm>
            <a:off x="11894683" y="6444981"/>
            <a:ext cx="15938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6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5910" y="340095"/>
            <a:ext cx="392739" cy="5261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31674" y="1214337"/>
            <a:ext cx="115576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АГРОПРОМЫШЛЕННЫЙ КОМПЛЕКС В РАЗВИТИИ</a:t>
            </a:r>
            <a:endParaRPr lang="ru-RU" sz="2000" b="1" dirty="0"/>
          </a:p>
        </p:txBody>
      </p:sp>
      <p:sp>
        <p:nvSpPr>
          <p:cNvPr id="72" name="Подзаголовок 9"/>
          <p:cNvSpPr txBox="1">
            <a:spLocks/>
          </p:cNvSpPr>
          <p:nvPr/>
        </p:nvSpPr>
        <p:spPr>
          <a:xfrm>
            <a:off x="785697" y="1252840"/>
            <a:ext cx="10572824" cy="36718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49263">
              <a:lnSpc>
                <a:spcPct val="80000"/>
              </a:lnSpc>
              <a:defRPr/>
            </a:pPr>
            <a:endParaRPr lang="ru-RU" dirty="0" smtClean="0">
              <a:latin typeface="Calibri" pitchFamily="34" charset="0"/>
            </a:endParaRPr>
          </a:p>
          <a:p>
            <a:pPr indent="449263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Агропромышленный комплекс  сегодня:       </a:t>
            </a:r>
          </a:p>
          <a:p>
            <a:pPr indent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1600" b="1" dirty="0" smtClean="0">
                <a:latin typeface="Calibri" pitchFamily="34" charset="0"/>
              </a:rPr>
              <a:t> </a:t>
            </a:r>
            <a:endParaRPr lang="en-US" sz="1600" b="1" dirty="0" smtClean="0">
              <a:latin typeface="Calibri" pitchFamily="34" charset="0"/>
            </a:endParaRPr>
          </a:p>
          <a:p>
            <a:pPr indent="449263">
              <a:lnSpc>
                <a:spcPct val="80000"/>
              </a:lnSpc>
              <a:defRPr/>
            </a:pPr>
            <a:r>
              <a:rPr lang="ru-RU" dirty="0" smtClean="0">
                <a:latin typeface="Calibri" pitchFamily="34" charset="0"/>
              </a:rPr>
              <a:t>37 сельскохозяйственных  организаций,</a:t>
            </a:r>
          </a:p>
          <a:p>
            <a:pPr indent="449263" algn="just">
              <a:lnSpc>
                <a:spcPct val="80000"/>
              </a:lnSpc>
              <a:defRPr/>
            </a:pPr>
            <a:r>
              <a:rPr lang="ru-RU" dirty="0" smtClean="0">
                <a:latin typeface="Calibri" pitchFamily="34" charset="0"/>
              </a:rPr>
              <a:t>75 крестьянских (фермерских) хозяйств,</a:t>
            </a:r>
          </a:p>
          <a:p>
            <a:pPr indent="449263" algn="just">
              <a:lnSpc>
                <a:spcPct val="80000"/>
              </a:lnSpc>
              <a:defRPr/>
            </a:pPr>
            <a:r>
              <a:rPr lang="ru-RU" dirty="0" smtClean="0">
                <a:latin typeface="Calibri" pitchFamily="34" charset="0"/>
              </a:rPr>
              <a:t>14 перерабатывающих предприятий .</a:t>
            </a:r>
          </a:p>
          <a:p>
            <a:pPr indent="449263" algn="just">
              <a:lnSpc>
                <a:spcPct val="80000"/>
              </a:lnSpc>
              <a:defRPr/>
            </a:pPr>
            <a:r>
              <a:rPr lang="ru-RU" dirty="0" smtClean="0">
                <a:latin typeface="Calibri" pitchFamily="34" charset="0"/>
              </a:rPr>
              <a:t>8 предприятий потребительской кооперации</a:t>
            </a:r>
          </a:p>
          <a:p>
            <a:pPr indent="449263" algn="just">
              <a:lnSpc>
                <a:spcPct val="80000"/>
              </a:lnSpc>
              <a:defRPr/>
            </a:pPr>
            <a:r>
              <a:rPr lang="ru-RU" dirty="0" smtClean="0">
                <a:latin typeface="Calibri" pitchFamily="34" charset="0"/>
              </a:rPr>
              <a:t>1 предприятие машиностроения</a:t>
            </a:r>
          </a:p>
          <a:p>
            <a:pPr indent="449263" algn="just">
              <a:lnSpc>
                <a:spcPct val="80000"/>
              </a:lnSpc>
              <a:defRPr/>
            </a:pPr>
            <a:r>
              <a:rPr lang="ru-RU" dirty="0" smtClean="0">
                <a:latin typeface="Calibri" pitchFamily="34" charset="0"/>
              </a:rPr>
              <a:t>11570 личных подсобных хозяйств</a:t>
            </a:r>
          </a:p>
          <a:p>
            <a:pPr indent="449263" algn="just">
              <a:lnSpc>
                <a:spcPct val="80000"/>
              </a:lnSpc>
              <a:defRPr/>
            </a:pPr>
            <a:endParaRPr lang="ru-RU" dirty="0" smtClean="0">
              <a:latin typeface="Calibri" pitchFamily="34" charset="0"/>
            </a:endParaRPr>
          </a:p>
          <a:p>
            <a:pPr indent="0" algn="just">
              <a:lnSpc>
                <a:spcPct val="80000"/>
              </a:lnSpc>
              <a:buNone/>
              <a:defRPr/>
            </a:pPr>
            <a:endParaRPr lang="ru-RU" dirty="0" smtClean="0">
              <a:latin typeface="Calibri" pitchFamily="34" charset="0"/>
            </a:endParaRP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32" y="4933502"/>
            <a:ext cx="3181716" cy="1590236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373" y="4933502"/>
            <a:ext cx="3158588" cy="1579602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719" y="4933501"/>
            <a:ext cx="3113959" cy="1558197"/>
          </a:xfrm>
          <a:prstGeom prst="rect">
            <a:avLst/>
          </a:prstGeom>
        </p:spPr>
      </p:pic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B11CAB01-4582-424E-9F38-7A47960980BE}"/>
              </a:ext>
            </a:extLst>
          </p:cNvPr>
          <p:cNvGrpSpPr/>
          <p:nvPr/>
        </p:nvGrpSpPr>
        <p:grpSpPr>
          <a:xfrm>
            <a:off x="7081284" y="282088"/>
            <a:ext cx="4972783" cy="524920"/>
            <a:chOff x="7528468" y="349323"/>
            <a:chExt cx="4525599" cy="524920"/>
          </a:xfrm>
        </p:grpSpPr>
        <p:grpSp>
          <p:nvGrpSpPr>
            <p:cNvPr id="76" name="object 6">
              <a:extLst>
                <a:ext uri="{FF2B5EF4-FFF2-40B4-BE49-F238E27FC236}">
                  <a16:creationId xmlns:a16="http://schemas.microsoft.com/office/drawing/2014/main" xmlns="" id="{B988F059-8BD2-375F-2910-546C34543697}"/>
                </a:ext>
              </a:extLst>
            </p:cNvPr>
            <p:cNvGrpSpPr/>
            <p:nvPr/>
          </p:nvGrpSpPr>
          <p:grpSpPr>
            <a:xfrm>
              <a:off x="7528468" y="349323"/>
              <a:ext cx="453610" cy="496678"/>
              <a:chOff x="2228687" y="511439"/>
              <a:chExt cx="628943" cy="688658"/>
            </a:xfrm>
          </p:grpSpPr>
          <p:pic>
            <p:nvPicPr>
              <p:cNvPr id="79" name="object 7">
                <a:extLst>
                  <a:ext uri="{FF2B5EF4-FFF2-40B4-BE49-F238E27FC236}">
                    <a16:creationId xmlns:a16="http://schemas.microsoft.com/office/drawing/2014/main" xmlns="" id="{1ABC88BF-7FFF-7CEC-ED4F-8D01A96F42C8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386669" y="511439"/>
                <a:ext cx="313690" cy="572700"/>
              </a:xfrm>
              <a:prstGeom prst="rect">
                <a:avLst/>
              </a:prstGeom>
            </p:spPr>
          </p:pic>
          <p:pic>
            <p:nvPicPr>
              <p:cNvPr id="80" name="object 8">
                <a:extLst>
                  <a:ext uri="{FF2B5EF4-FFF2-40B4-BE49-F238E27FC236}">
                    <a16:creationId xmlns:a16="http://schemas.microsoft.com/office/drawing/2014/main" xmlns="" id="{D72BEB1E-0FF4-B3CE-12D6-B5F405F0FBB7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619120" y="693369"/>
                <a:ext cx="33845" cy="6921"/>
              </a:xfrm>
              <a:prstGeom prst="rect">
                <a:avLst/>
              </a:prstGeom>
            </p:spPr>
          </p:pic>
          <p:sp>
            <p:nvSpPr>
              <p:cNvPr id="81" name="object 9">
                <a:extLst>
                  <a:ext uri="{FF2B5EF4-FFF2-40B4-BE49-F238E27FC236}">
                    <a16:creationId xmlns:a16="http://schemas.microsoft.com/office/drawing/2014/main" xmlns="" id="{333B1CE9-638E-3C06-2B20-20D32F06DC10}"/>
                  </a:ext>
                </a:extLst>
              </p:cNvPr>
              <p:cNvSpPr/>
              <p:nvPr/>
            </p:nvSpPr>
            <p:spPr>
              <a:xfrm>
                <a:off x="2673055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22224" y="0"/>
                    </a:moveTo>
                    <a:lnTo>
                      <a:pt x="1435" y="14020"/>
                    </a:lnTo>
                    <a:lnTo>
                      <a:pt x="0" y="16992"/>
                    </a:lnTo>
                    <a:lnTo>
                      <a:pt x="304" y="17500"/>
                    </a:lnTo>
                    <a:lnTo>
                      <a:pt x="520" y="17792"/>
                    </a:lnTo>
                    <a:lnTo>
                      <a:pt x="8039" y="30454"/>
                    </a:lnTo>
                    <a:lnTo>
                      <a:pt x="18580" y="31203"/>
                    </a:lnTo>
                    <a:lnTo>
                      <a:pt x="25742" y="26377"/>
                    </a:lnTo>
                    <a:lnTo>
                      <a:pt x="34353" y="22898"/>
                    </a:lnTo>
                    <a:lnTo>
                      <a:pt x="37325" y="21755"/>
                    </a:lnTo>
                    <a:lnTo>
                      <a:pt x="36906" y="21717"/>
                    </a:lnTo>
                    <a:lnTo>
                      <a:pt x="35648" y="21399"/>
                    </a:lnTo>
                    <a:lnTo>
                      <a:pt x="33286" y="20459"/>
                    </a:lnTo>
                    <a:lnTo>
                      <a:pt x="22910" y="15824"/>
                    </a:lnTo>
                    <a:lnTo>
                      <a:pt x="23228" y="2387"/>
                    </a:lnTo>
                    <a:lnTo>
                      <a:pt x="23329" y="2082"/>
                    </a:lnTo>
                    <a:lnTo>
                      <a:pt x="23274" y="533"/>
                    </a:lnTo>
                    <a:lnTo>
                      <a:pt x="22948" y="177"/>
                    </a:lnTo>
                    <a:lnTo>
                      <a:pt x="22224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2" name="object 10">
                <a:extLst>
                  <a:ext uri="{FF2B5EF4-FFF2-40B4-BE49-F238E27FC236}">
                    <a16:creationId xmlns:a16="http://schemas.microsoft.com/office/drawing/2014/main" xmlns="" id="{6B8B3425-04B3-EAD2-EA0F-FA1597AC6442}"/>
                  </a:ext>
                </a:extLst>
              </p:cNvPr>
              <p:cNvSpPr/>
              <p:nvPr/>
            </p:nvSpPr>
            <p:spPr>
              <a:xfrm>
                <a:off x="262125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419" y="48958"/>
                    </a:moveTo>
                    <a:lnTo>
                      <a:pt x="1054" y="49390"/>
                    </a:lnTo>
                    <a:lnTo>
                      <a:pt x="660" y="49987"/>
                    </a:lnTo>
                    <a:lnTo>
                      <a:pt x="0" y="51092"/>
                    </a:lnTo>
                    <a:lnTo>
                      <a:pt x="9737" y="55077"/>
                    </a:lnTo>
                    <a:lnTo>
                      <a:pt x="19010" y="55954"/>
                    </a:lnTo>
                    <a:lnTo>
                      <a:pt x="26080" y="55276"/>
                    </a:lnTo>
                    <a:lnTo>
                      <a:pt x="29034" y="54635"/>
                    </a:lnTo>
                    <a:lnTo>
                      <a:pt x="32582" y="53149"/>
                    </a:lnTo>
                    <a:lnTo>
                      <a:pt x="15398" y="53136"/>
                    </a:lnTo>
                    <a:lnTo>
                      <a:pt x="8928" y="53098"/>
                    </a:lnTo>
                    <a:lnTo>
                      <a:pt x="2481" y="48996"/>
                    </a:lnTo>
                    <a:lnTo>
                      <a:pt x="639" y="48983"/>
                    </a:lnTo>
                    <a:lnTo>
                      <a:pt x="419" y="48958"/>
                    </a:lnTo>
                    <a:close/>
                  </a:path>
                  <a:path w="99694" h="56515">
                    <a:moveTo>
                      <a:pt x="33993" y="52565"/>
                    </a:moveTo>
                    <a:lnTo>
                      <a:pt x="23088" y="52565"/>
                    </a:lnTo>
                    <a:lnTo>
                      <a:pt x="17627" y="53149"/>
                    </a:lnTo>
                    <a:lnTo>
                      <a:pt x="32582" y="53149"/>
                    </a:lnTo>
                    <a:lnTo>
                      <a:pt x="33993" y="52565"/>
                    </a:lnTo>
                    <a:close/>
                  </a:path>
                  <a:path w="99694" h="56515">
                    <a:moveTo>
                      <a:pt x="17749" y="53136"/>
                    </a:moveTo>
                    <a:close/>
                  </a:path>
                  <a:path w="99694" h="56515">
                    <a:moveTo>
                      <a:pt x="51828" y="0"/>
                    </a:moveTo>
                    <a:lnTo>
                      <a:pt x="50101" y="952"/>
                    </a:lnTo>
                    <a:lnTo>
                      <a:pt x="37906" y="4600"/>
                    </a:lnTo>
                    <a:lnTo>
                      <a:pt x="31548" y="7894"/>
                    </a:lnTo>
                    <a:lnTo>
                      <a:pt x="28964" y="12705"/>
                    </a:lnTo>
                    <a:lnTo>
                      <a:pt x="28092" y="20904"/>
                    </a:lnTo>
                    <a:lnTo>
                      <a:pt x="21497" y="35381"/>
                    </a:lnTo>
                    <a:lnTo>
                      <a:pt x="14197" y="43786"/>
                    </a:lnTo>
                    <a:lnTo>
                      <a:pt x="7427" y="47757"/>
                    </a:lnTo>
                    <a:lnTo>
                      <a:pt x="2425" y="48933"/>
                    </a:lnTo>
                    <a:lnTo>
                      <a:pt x="9524" y="53098"/>
                    </a:lnTo>
                    <a:lnTo>
                      <a:pt x="17749" y="53136"/>
                    </a:lnTo>
                    <a:lnTo>
                      <a:pt x="23088" y="52565"/>
                    </a:lnTo>
                    <a:lnTo>
                      <a:pt x="33993" y="52565"/>
                    </a:lnTo>
                    <a:lnTo>
                      <a:pt x="50520" y="31584"/>
                    </a:lnTo>
                    <a:lnTo>
                      <a:pt x="51059" y="29730"/>
                    </a:lnTo>
                    <a:lnTo>
                      <a:pt x="51625" y="28244"/>
                    </a:lnTo>
                    <a:lnTo>
                      <a:pt x="52053" y="28244"/>
                    </a:lnTo>
                    <a:lnTo>
                      <a:pt x="52933" y="26555"/>
                    </a:lnTo>
                    <a:lnTo>
                      <a:pt x="53884" y="23850"/>
                    </a:lnTo>
                    <a:lnTo>
                      <a:pt x="54038" y="23482"/>
                    </a:lnTo>
                    <a:lnTo>
                      <a:pt x="60439" y="13703"/>
                    </a:lnTo>
                    <a:lnTo>
                      <a:pt x="72389" y="11976"/>
                    </a:lnTo>
                    <a:lnTo>
                      <a:pt x="73926" y="11658"/>
                    </a:lnTo>
                    <a:lnTo>
                      <a:pt x="78730" y="11658"/>
                    </a:lnTo>
                    <a:lnTo>
                      <a:pt x="76551" y="9258"/>
                    </a:lnTo>
                    <a:lnTo>
                      <a:pt x="70281" y="9258"/>
                    </a:lnTo>
                    <a:lnTo>
                      <a:pt x="61252" y="6324"/>
                    </a:lnTo>
                    <a:lnTo>
                      <a:pt x="53873" y="1752"/>
                    </a:lnTo>
                    <a:lnTo>
                      <a:pt x="51828" y="0"/>
                    </a:lnTo>
                    <a:close/>
                  </a:path>
                  <a:path w="99694" h="56515">
                    <a:moveTo>
                      <a:pt x="1663" y="48475"/>
                    </a:moveTo>
                    <a:lnTo>
                      <a:pt x="1320" y="48983"/>
                    </a:lnTo>
                    <a:lnTo>
                      <a:pt x="749" y="48996"/>
                    </a:lnTo>
                    <a:lnTo>
                      <a:pt x="2481" y="48996"/>
                    </a:lnTo>
                    <a:lnTo>
                      <a:pt x="1663" y="48475"/>
                    </a:lnTo>
                    <a:close/>
                  </a:path>
                  <a:path w="99694" h="56515">
                    <a:moveTo>
                      <a:pt x="78730" y="11658"/>
                    </a:moveTo>
                    <a:lnTo>
                      <a:pt x="73926" y="11658"/>
                    </a:lnTo>
                    <a:lnTo>
                      <a:pt x="74739" y="11836"/>
                    </a:lnTo>
                    <a:lnTo>
                      <a:pt x="75323" y="12471"/>
                    </a:lnTo>
                    <a:lnTo>
                      <a:pt x="75222" y="13436"/>
                    </a:lnTo>
                    <a:lnTo>
                      <a:pt x="75031" y="14071"/>
                    </a:lnTo>
                    <a:lnTo>
                      <a:pt x="74688" y="28384"/>
                    </a:lnTo>
                    <a:lnTo>
                      <a:pt x="86537" y="32727"/>
                    </a:lnTo>
                    <a:lnTo>
                      <a:pt x="88823" y="33705"/>
                    </a:lnTo>
                    <a:lnTo>
                      <a:pt x="90919" y="33731"/>
                    </a:lnTo>
                    <a:lnTo>
                      <a:pt x="96164" y="31102"/>
                    </a:lnTo>
                    <a:lnTo>
                      <a:pt x="96296" y="30568"/>
                    </a:lnTo>
                    <a:lnTo>
                      <a:pt x="90373" y="30568"/>
                    </a:lnTo>
                    <a:lnTo>
                      <a:pt x="89179" y="30518"/>
                    </a:lnTo>
                    <a:lnTo>
                      <a:pt x="87600" y="29845"/>
                    </a:lnTo>
                    <a:lnTo>
                      <a:pt x="77812" y="26174"/>
                    </a:lnTo>
                    <a:lnTo>
                      <a:pt x="78029" y="17399"/>
                    </a:lnTo>
                    <a:lnTo>
                      <a:pt x="78041" y="14782"/>
                    </a:lnTo>
                    <a:lnTo>
                      <a:pt x="78892" y="11836"/>
                    </a:lnTo>
                    <a:lnTo>
                      <a:pt x="78730" y="11658"/>
                    </a:lnTo>
                    <a:close/>
                  </a:path>
                  <a:path w="99694" h="56515">
                    <a:moveTo>
                      <a:pt x="96856" y="17424"/>
                    </a:moveTo>
                    <a:lnTo>
                      <a:pt x="91503" y="17424"/>
                    </a:lnTo>
                    <a:lnTo>
                      <a:pt x="92990" y="17729"/>
                    </a:lnTo>
                    <a:lnTo>
                      <a:pt x="95453" y="20497"/>
                    </a:lnTo>
                    <a:lnTo>
                      <a:pt x="94825" y="23926"/>
                    </a:lnTo>
                    <a:lnTo>
                      <a:pt x="94699" y="24523"/>
                    </a:lnTo>
                    <a:lnTo>
                      <a:pt x="94340" y="25717"/>
                    </a:lnTo>
                    <a:lnTo>
                      <a:pt x="94094" y="26708"/>
                    </a:lnTo>
                    <a:lnTo>
                      <a:pt x="93141" y="29184"/>
                    </a:lnTo>
                    <a:lnTo>
                      <a:pt x="90373" y="30568"/>
                    </a:lnTo>
                    <a:lnTo>
                      <a:pt x="96296" y="30568"/>
                    </a:lnTo>
                    <a:lnTo>
                      <a:pt x="97291" y="26555"/>
                    </a:lnTo>
                    <a:lnTo>
                      <a:pt x="99161" y="20078"/>
                    </a:lnTo>
                    <a:lnTo>
                      <a:pt x="96856" y="17424"/>
                    </a:lnTo>
                    <a:close/>
                  </a:path>
                  <a:path w="99694" h="56515">
                    <a:moveTo>
                      <a:pt x="52053" y="28244"/>
                    </a:moveTo>
                    <a:lnTo>
                      <a:pt x="51625" y="28244"/>
                    </a:lnTo>
                    <a:lnTo>
                      <a:pt x="51274" y="29184"/>
                    </a:lnTo>
                    <a:lnTo>
                      <a:pt x="50863" y="30530"/>
                    </a:lnTo>
                    <a:lnTo>
                      <a:pt x="52053" y="28244"/>
                    </a:lnTo>
                    <a:close/>
                  </a:path>
                  <a:path w="99694" h="56515">
                    <a:moveTo>
                      <a:pt x="92151" y="14211"/>
                    </a:moveTo>
                    <a:lnTo>
                      <a:pt x="88836" y="14719"/>
                    </a:lnTo>
                    <a:lnTo>
                      <a:pt x="88260" y="14871"/>
                    </a:lnTo>
                    <a:lnTo>
                      <a:pt x="85839" y="15595"/>
                    </a:lnTo>
                    <a:lnTo>
                      <a:pt x="84099" y="17399"/>
                    </a:lnTo>
                    <a:lnTo>
                      <a:pt x="80429" y="17945"/>
                    </a:lnTo>
                    <a:lnTo>
                      <a:pt x="78358" y="18110"/>
                    </a:lnTo>
                    <a:lnTo>
                      <a:pt x="78930" y="21450"/>
                    </a:lnTo>
                    <a:lnTo>
                      <a:pt x="80340" y="23926"/>
                    </a:lnTo>
                    <a:lnTo>
                      <a:pt x="81902" y="25717"/>
                    </a:lnTo>
                    <a:lnTo>
                      <a:pt x="85940" y="25349"/>
                    </a:lnTo>
                    <a:lnTo>
                      <a:pt x="85636" y="25044"/>
                    </a:lnTo>
                    <a:lnTo>
                      <a:pt x="85229" y="24523"/>
                    </a:lnTo>
                    <a:lnTo>
                      <a:pt x="86296" y="23850"/>
                    </a:lnTo>
                    <a:lnTo>
                      <a:pt x="85483" y="22580"/>
                    </a:lnTo>
                    <a:lnTo>
                      <a:pt x="85255" y="21513"/>
                    </a:lnTo>
                    <a:lnTo>
                      <a:pt x="86220" y="18986"/>
                    </a:lnTo>
                    <a:lnTo>
                      <a:pt x="88711" y="17945"/>
                    </a:lnTo>
                    <a:lnTo>
                      <a:pt x="89347" y="17767"/>
                    </a:lnTo>
                    <a:lnTo>
                      <a:pt x="91503" y="17424"/>
                    </a:lnTo>
                    <a:lnTo>
                      <a:pt x="96856" y="17424"/>
                    </a:lnTo>
                    <a:lnTo>
                      <a:pt x="94640" y="14871"/>
                    </a:lnTo>
                    <a:lnTo>
                      <a:pt x="92151" y="14211"/>
                    </a:lnTo>
                    <a:close/>
                  </a:path>
                  <a:path w="99694" h="56515">
                    <a:moveTo>
                      <a:pt x="78099" y="14581"/>
                    </a:moveTo>
                    <a:lnTo>
                      <a:pt x="78041" y="14782"/>
                    </a:lnTo>
                    <a:lnTo>
                      <a:pt x="78099" y="14581"/>
                    </a:lnTo>
                    <a:close/>
                  </a:path>
                  <a:path w="99694" h="56515">
                    <a:moveTo>
                      <a:pt x="78162" y="14363"/>
                    </a:moveTo>
                    <a:lnTo>
                      <a:pt x="78099" y="14581"/>
                    </a:lnTo>
                    <a:lnTo>
                      <a:pt x="78162" y="14363"/>
                    </a:lnTo>
                    <a:close/>
                  </a:path>
                  <a:path w="99694" h="56515">
                    <a:moveTo>
                      <a:pt x="74282" y="8432"/>
                    </a:moveTo>
                    <a:lnTo>
                      <a:pt x="71843" y="8953"/>
                    </a:lnTo>
                    <a:lnTo>
                      <a:pt x="71259" y="9042"/>
                    </a:lnTo>
                    <a:lnTo>
                      <a:pt x="70281" y="9258"/>
                    </a:lnTo>
                    <a:lnTo>
                      <a:pt x="76551" y="9258"/>
                    </a:lnTo>
                    <a:lnTo>
                      <a:pt x="76136" y="8801"/>
                    </a:lnTo>
                    <a:lnTo>
                      <a:pt x="74282" y="8432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3" name="object 11">
                <a:extLst>
                  <a:ext uri="{FF2B5EF4-FFF2-40B4-BE49-F238E27FC236}">
                    <a16:creationId xmlns:a16="http://schemas.microsoft.com/office/drawing/2014/main" xmlns="" id="{294B80E9-70F1-01AD-1EC3-6E99F60A5C02}"/>
                  </a:ext>
                </a:extLst>
              </p:cNvPr>
              <p:cNvSpPr/>
              <p:nvPr/>
            </p:nvSpPr>
            <p:spPr>
              <a:xfrm>
                <a:off x="2700616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8966" y="15722"/>
                    </a:moveTo>
                    <a:lnTo>
                      <a:pt x="8382" y="15595"/>
                    </a:lnTo>
                    <a:lnTo>
                      <a:pt x="7785" y="15405"/>
                    </a:lnTo>
                    <a:lnTo>
                      <a:pt x="7162" y="15138"/>
                    </a:lnTo>
                    <a:lnTo>
                      <a:pt x="3251" y="13703"/>
                    </a:lnTo>
                    <a:lnTo>
                      <a:pt x="0" y="9829"/>
                    </a:lnTo>
                    <a:lnTo>
                      <a:pt x="1612" y="11950"/>
                    </a:lnTo>
                    <a:lnTo>
                      <a:pt x="5067" y="15773"/>
                    </a:lnTo>
                    <a:lnTo>
                      <a:pt x="8966" y="15722"/>
                    </a:lnTo>
                    <a:close/>
                  </a:path>
                  <a:path w="16510" h="15875">
                    <a:moveTo>
                      <a:pt x="16040" y="3187"/>
                    </a:moveTo>
                    <a:lnTo>
                      <a:pt x="11963" y="0"/>
                    </a:lnTo>
                    <a:lnTo>
                      <a:pt x="11036" y="12"/>
                    </a:lnTo>
                    <a:lnTo>
                      <a:pt x="9982" y="177"/>
                    </a:lnTo>
                    <a:lnTo>
                      <a:pt x="9258" y="393"/>
                    </a:lnTo>
                    <a:lnTo>
                      <a:pt x="6858" y="1397"/>
                    </a:lnTo>
                    <a:lnTo>
                      <a:pt x="5892" y="3924"/>
                    </a:lnTo>
                    <a:lnTo>
                      <a:pt x="6121" y="4991"/>
                    </a:lnTo>
                    <a:lnTo>
                      <a:pt x="6934" y="6261"/>
                    </a:lnTo>
                    <a:lnTo>
                      <a:pt x="5359" y="7264"/>
                    </a:lnTo>
                    <a:lnTo>
                      <a:pt x="5638" y="7632"/>
                    </a:lnTo>
                    <a:lnTo>
                      <a:pt x="4584" y="7759"/>
                    </a:lnTo>
                    <a:lnTo>
                      <a:pt x="4343" y="7912"/>
                    </a:lnTo>
                    <a:lnTo>
                      <a:pt x="2451" y="8026"/>
                    </a:lnTo>
                    <a:lnTo>
                      <a:pt x="5041" y="11061"/>
                    </a:lnTo>
                    <a:lnTo>
                      <a:pt x="8077" y="12192"/>
                    </a:lnTo>
                    <a:lnTo>
                      <a:pt x="9715" y="12890"/>
                    </a:lnTo>
                    <a:lnTo>
                      <a:pt x="10998" y="12979"/>
                    </a:lnTo>
                    <a:lnTo>
                      <a:pt x="13779" y="11595"/>
                    </a:lnTo>
                    <a:lnTo>
                      <a:pt x="14732" y="9118"/>
                    </a:lnTo>
                    <a:lnTo>
                      <a:pt x="15354" y="6858"/>
                    </a:lnTo>
                    <a:lnTo>
                      <a:pt x="16040" y="3187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84" name="object 12">
                <a:extLst>
                  <a:ext uri="{FF2B5EF4-FFF2-40B4-BE49-F238E27FC236}">
                    <a16:creationId xmlns:a16="http://schemas.microsoft.com/office/drawing/2014/main" xmlns="" id="{2AAA3D3D-AB6B-039D-593C-CE836BD00F9E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772397" y="666851"/>
                <a:ext cx="12280" cy="12775"/>
              </a:xfrm>
              <a:prstGeom prst="rect">
                <a:avLst/>
              </a:prstGeom>
            </p:spPr>
          </p:pic>
          <p:pic>
            <p:nvPicPr>
              <p:cNvPr id="85" name="object 13">
                <a:extLst>
                  <a:ext uri="{FF2B5EF4-FFF2-40B4-BE49-F238E27FC236}">
                    <a16:creationId xmlns:a16="http://schemas.microsoft.com/office/drawing/2014/main" xmlns="" id="{8592841A-EC18-7464-4393-738EFE00FC27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609644" y="610693"/>
                <a:ext cx="239269" cy="557584"/>
              </a:xfrm>
              <a:prstGeom prst="rect">
                <a:avLst/>
              </a:prstGeom>
            </p:spPr>
          </p:pic>
          <p:sp>
            <p:nvSpPr>
              <p:cNvPr id="86" name="object 14">
                <a:extLst>
                  <a:ext uri="{FF2B5EF4-FFF2-40B4-BE49-F238E27FC236}">
                    <a16:creationId xmlns:a16="http://schemas.microsoft.com/office/drawing/2014/main" xmlns="" id="{0CB28A25-9A83-2CA8-C181-86C5C5B281DD}"/>
                  </a:ext>
                </a:extLst>
              </p:cNvPr>
              <p:cNvSpPr/>
              <p:nvPr/>
            </p:nvSpPr>
            <p:spPr>
              <a:xfrm>
                <a:off x="2548255" y="1092783"/>
                <a:ext cx="138430" cy="107314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07315">
                    <a:moveTo>
                      <a:pt x="39662" y="65532"/>
                    </a:moveTo>
                    <a:lnTo>
                      <a:pt x="39408" y="65633"/>
                    </a:lnTo>
                    <a:lnTo>
                      <a:pt x="39662" y="65532"/>
                    </a:lnTo>
                    <a:close/>
                  </a:path>
                  <a:path w="138430" h="107315">
                    <a:moveTo>
                      <a:pt x="94475" y="99415"/>
                    </a:moveTo>
                    <a:lnTo>
                      <a:pt x="94005" y="96596"/>
                    </a:lnTo>
                    <a:lnTo>
                      <a:pt x="82740" y="91719"/>
                    </a:lnTo>
                    <a:lnTo>
                      <a:pt x="74968" y="87261"/>
                    </a:lnTo>
                    <a:lnTo>
                      <a:pt x="70472" y="84010"/>
                    </a:lnTo>
                    <a:lnTo>
                      <a:pt x="69011" y="82753"/>
                    </a:lnTo>
                    <a:lnTo>
                      <a:pt x="61239" y="77101"/>
                    </a:lnTo>
                    <a:lnTo>
                      <a:pt x="60363" y="76466"/>
                    </a:lnTo>
                    <a:lnTo>
                      <a:pt x="54394" y="77101"/>
                    </a:lnTo>
                    <a:lnTo>
                      <a:pt x="51752" y="76047"/>
                    </a:lnTo>
                    <a:lnTo>
                      <a:pt x="49504" y="74803"/>
                    </a:lnTo>
                    <a:lnTo>
                      <a:pt x="47599" y="73482"/>
                    </a:lnTo>
                    <a:lnTo>
                      <a:pt x="32804" y="73406"/>
                    </a:lnTo>
                    <a:lnTo>
                      <a:pt x="20218" y="70878"/>
                    </a:lnTo>
                    <a:lnTo>
                      <a:pt x="15544" y="69278"/>
                    </a:lnTo>
                    <a:lnTo>
                      <a:pt x="11468" y="67894"/>
                    </a:lnTo>
                    <a:lnTo>
                      <a:pt x="8191" y="66446"/>
                    </a:lnTo>
                    <a:lnTo>
                      <a:pt x="4267" y="69278"/>
                    </a:lnTo>
                    <a:lnTo>
                      <a:pt x="12" y="67945"/>
                    </a:lnTo>
                    <a:lnTo>
                      <a:pt x="11633" y="76936"/>
                    </a:lnTo>
                    <a:lnTo>
                      <a:pt x="22161" y="78193"/>
                    </a:lnTo>
                    <a:lnTo>
                      <a:pt x="34429" y="82448"/>
                    </a:lnTo>
                    <a:lnTo>
                      <a:pt x="39611" y="94386"/>
                    </a:lnTo>
                    <a:lnTo>
                      <a:pt x="47320" y="106972"/>
                    </a:lnTo>
                    <a:lnTo>
                      <a:pt x="52349" y="104927"/>
                    </a:lnTo>
                    <a:lnTo>
                      <a:pt x="64465" y="101612"/>
                    </a:lnTo>
                    <a:lnTo>
                      <a:pt x="74422" y="99987"/>
                    </a:lnTo>
                    <a:lnTo>
                      <a:pt x="81153" y="99466"/>
                    </a:lnTo>
                    <a:lnTo>
                      <a:pt x="83629" y="99415"/>
                    </a:lnTo>
                    <a:lnTo>
                      <a:pt x="94475" y="99415"/>
                    </a:lnTo>
                    <a:close/>
                  </a:path>
                  <a:path w="138430" h="107315">
                    <a:moveTo>
                      <a:pt x="109677" y="21996"/>
                    </a:moveTo>
                    <a:lnTo>
                      <a:pt x="108851" y="18707"/>
                    </a:lnTo>
                    <a:lnTo>
                      <a:pt x="108254" y="16344"/>
                    </a:lnTo>
                    <a:lnTo>
                      <a:pt x="102768" y="14528"/>
                    </a:lnTo>
                    <a:lnTo>
                      <a:pt x="105422" y="4635"/>
                    </a:lnTo>
                    <a:lnTo>
                      <a:pt x="106667" y="0"/>
                    </a:lnTo>
                    <a:lnTo>
                      <a:pt x="96037" y="4635"/>
                    </a:lnTo>
                    <a:lnTo>
                      <a:pt x="93891" y="4584"/>
                    </a:lnTo>
                    <a:lnTo>
                      <a:pt x="89776" y="5372"/>
                    </a:lnTo>
                    <a:lnTo>
                      <a:pt x="87172" y="8394"/>
                    </a:lnTo>
                    <a:lnTo>
                      <a:pt x="89395" y="14528"/>
                    </a:lnTo>
                    <a:lnTo>
                      <a:pt x="89496" y="16344"/>
                    </a:lnTo>
                    <a:lnTo>
                      <a:pt x="89141" y="22644"/>
                    </a:lnTo>
                    <a:lnTo>
                      <a:pt x="98628" y="18707"/>
                    </a:lnTo>
                    <a:lnTo>
                      <a:pt x="102501" y="19710"/>
                    </a:lnTo>
                    <a:lnTo>
                      <a:pt x="104368" y="22707"/>
                    </a:lnTo>
                    <a:lnTo>
                      <a:pt x="106311" y="22009"/>
                    </a:lnTo>
                    <a:lnTo>
                      <a:pt x="109677" y="21996"/>
                    </a:lnTo>
                    <a:close/>
                  </a:path>
                  <a:path w="138430" h="107315">
                    <a:moveTo>
                      <a:pt x="138023" y="59182"/>
                    </a:moveTo>
                    <a:lnTo>
                      <a:pt x="126695" y="59499"/>
                    </a:lnTo>
                    <a:lnTo>
                      <a:pt x="125907" y="51371"/>
                    </a:lnTo>
                    <a:lnTo>
                      <a:pt x="119138" y="47904"/>
                    </a:lnTo>
                    <a:lnTo>
                      <a:pt x="113474" y="47396"/>
                    </a:lnTo>
                    <a:lnTo>
                      <a:pt x="111379" y="47218"/>
                    </a:lnTo>
                    <a:lnTo>
                      <a:pt x="107683" y="47396"/>
                    </a:lnTo>
                    <a:lnTo>
                      <a:pt x="107759" y="42214"/>
                    </a:lnTo>
                    <a:lnTo>
                      <a:pt x="107835" y="37807"/>
                    </a:lnTo>
                    <a:lnTo>
                      <a:pt x="98717" y="37807"/>
                    </a:lnTo>
                    <a:lnTo>
                      <a:pt x="94627" y="37338"/>
                    </a:lnTo>
                    <a:lnTo>
                      <a:pt x="90385" y="39535"/>
                    </a:lnTo>
                    <a:lnTo>
                      <a:pt x="87033" y="42214"/>
                    </a:lnTo>
                    <a:lnTo>
                      <a:pt x="82575" y="40208"/>
                    </a:lnTo>
                    <a:lnTo>
                      <a:pt x="80276" y="38836"/>
                    </a:lnTo>
                    <a:lnTo>
                      <a:pt x="78841" y="41262"/>
                    </a:lnTo>
                    <a:lnTo>
                      <a:pt x="76708" y="43853"/>
                    </a:lnTo>
                    <a:lnTo>
                      <a:pt x="73609" y="45605"/>
                    </a:lnTo>
                    <a:lnTo>
                      <a:pt x="64338" y="51435"/>
                    </a:lnTo>
                    <a:lnTo>
                      <a:pt x="63500" y="59499"/>
                    </a:lnTo>
                    <a:lnTo>
                      <a:pt x="63385" y="63042"/>
                    </a:lnTo>
                    <a:lnTo>
                      <a:pt x="63207" y="64033"/>
                    </a:lnTo>
                    <a:lnTo>
                      <a:pt x="66306" y="67449"/>
                    </a:lnTo>
                    <a:lnTo>
                      <a:pt x="70421" y="66725"/>
                    </a:lnTo>
                    <a:lnTo>
                      <a:pt x="70789" y="78308"/>
                    </a:lnTo>
                    <a:lnTo>
                      <a:pt x="74663" y="83375"/>
                    </a:lnTo>
                    <a:lnTo>
                      <a:pt x="79121" y="84531"/>
                    </a:lnTo>
                    <a:lnTo>
                      <a:pt x="81267" y="84340"/>
                    </a:lnTo>
                    <a:lnTo>
                      <a:pt x="91948" y="93345"/>
                    </a:lnTo>
                    <a:lnTo>
                      <a:pt x="99225" y="93992"/>
                    </a:lnTo>
                    <a:lnTo>
                      <a:pt x="103365" y="90957"/>
                    </a:lnTo>
                    <a:lnTo>
                      <a:pt x="104686" y="88900"/>
                    </a:lnTo>
                    <a:lnTo>
                      <a:pt x="105943" y="84645"/>
                    </a:lnTo>
                    <a:lnTo>
                      <a:pt x="105638" y="84340"/>
                    </a:lnTo>
                    <a:lnTo>
                      <a:pt x="102958" y="81661"/>
                    </a:lnTo>
                    <a:lnTo>
                      <a:pt x="112077" y="81826"/>
                    </a:lnTo>
                    <a:lnTo>
                      <a:pt x="112141" y="81661"/>
                    </a:lnTo>
                    <a:lnTo>
                      <a:pt x="114122" y="76949"/>
                    </a:lnTo>
                    <a:lnTo>
                      <a:pt x="128663" y="77444"/>
                    </a:lnTo>
                    <a:lnTo>
                      <a:pt x="129641" y="76949"/>
                    </a:lnTo>
                    <a:lnTo>
                      <a:pt x="135686" y="73926"/>
                    </a:lnTo>
                    <a:lnTo>
                      <a:pt x="137896" y="69519"/>
                    </a:lnTo>
                    <a:lnTo>
                      <a:pt x="138010" y="67449"/>
                    </a:lnTo>
                    <a:lnTo>
                      <a:pt x="138023" y="66725"/>
                    </a:lnTo>
                    <a:lnTo>
                      <a:pt x="138023" y="59499"/>
                    </a:lnTo>
                    <a:lnTo>
                      <a:pt x="138023" y="59182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7" name="object 15">
                <a:extLst>
                  <a:ext uri="{FF2B5EF4-FFF2-40B4-BE49-F238E27FC236}">
                    <a16:creationId xmlns:a16="http://schemas.microsoft.com/office/drawing/2014/main" xmlns="" id="{79CA1CE2-3F71-B04E-E4A3-347ECE78D7C4}"/>
                  </a:ext>
                </a:extLst>
              </p:cNvPr>
              <p:cNvSpPr/>
              <p:nvPr/>
            </p:nvSpPr>
            <p:spPr>
              <a:xfrm>
                <a:off x="2553347" y="1096479"/>
                <a:ext cx="156210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156210" h="97790">
                    <a:moveTo>
                      <a:pt x="78854" y="91643"/>
                    </a:moveTo>
                    <a:lnTo>
                      <a:pt x="49771" y="78752"/>
                    </a:lnTo>
                    <a:lnTo>
                      <a:pt x="42240" y="73647"/>
                    </a:lnTo>
                    <a:lnTo>
                      <a:pt x="35814" y="71120"/>
                    </a:lnTo>
                    <a:lnTo>
                      <a:pt x="32969" y="70129"/>
                    </a:lnTo>
                    <a:lnTo>
                      <a:pt x="24599" y="69786"/>
                    </a:lnTo>
                    <a:lnTo>
                      <a:pt x="17018" y="67894"/>
                    </a:lnTo>
                    <a:lnTo>
                      <a:pt x="11595" y="66103"/>
                    </a:lnTo>
                    <a:lnTo>
                      <a:pt x="8102" y="65239"/>
                    </a:lnTo>
                    <a:lnTo>
                      <a:pt x="4826" y="64071"/>
                    </a:lnTo>
                    <a:lnTo>
                      <a:pt x="2476" y="63157"/>
                    </a:lnTo>
                    <a:lnTo>
                      <a:pt x="1930" y="63461"/>
                    </a:lnTo>
                    <a:lnTo>
                      <a:pt x="1066" y="63893"/>
                    </a:lnTo>
                    <a:lnTo>
                      <a:pt x="0" y="64211"/>
                    </a:lnTo>
                    <a:lnTo>
                      <a:pt x="11811" y="69748"/>
                    </a:lnTo>
                    <a:lnTo>
                      <a:pt x="21640" y="70739"/>
                    </a:lnTo>
                    <a:lnTo>
                      <a:pt x="33274" y="75450"/>
                    </a:lnTo>
                    <a:lnTo>
                      <a:pt x="42075" y="95567"/>
                    </a:lnTo>
                    <a:lnTo>
                      <a:pt x="45212" y="97777"/>
                    </a:lnTo>
                    <a:lnTo>
                      <a:pt x="42227" y="86931"/>
                    </a:lnTo>
                    <a:lnTo>
                      <a:pt x="48996" y="87083"/>
                    </a:lnTo>
                    <a:lnTo>
                      <a:pt x="61087" y="88265"/>
                    </a:lnTo>
                    <a:lnTo>
                      <a:pt x="70523" y="89776"/>
                    </a:lnTo>
                    <a:lnTo>
                      <a:pt x="76657" y="91084"/>
                    </a:lnTo>
                    <a:lnTo>
                      <a:pt x="78854" y="91643"/>
                    </a:lnTo>
                    <a:close/>
                  </a:path>
                  <a:path w="156210" h="97790">
                    <a:moveTo>
                      <a:pt x="95986" y="101"/>
                    </a:moveTo>
                    <a:lnTo>
                      <a:pt x="91859" y="1778"/>
                    </a:lnTo>
                    <a:lnTo>
                      <a:pt x="91109" y="7988"/>
                    </a:lnTo>
                    <a:lnTo>
                      <a:pt x="87045" y="10807"/>
                    </a:lnTo>
                    <a:lnTo>
                      <a:pt x="84747" y="15354"/>
                    </a:lnTo>
                    <a:lnTo>
                      <a:pt x="90576" y="13589"/>
                    </a:lnTo>
                    <a:lnTo>
                      <a:pt x="94043" y="12636"/>
                    </a:lnTo>
                    <a:lnTo>
                      <a:pt x="95758" y="5778"/>
                    </a:lnTo>
                    <a:lnTo>
                      <a:pt x="95986" y="101"/>
                    </a:lnTo>
                    <a:close/>
                  </a:path>
                  <a:path w="156210" h="97790">
                    <a:moveTo>
                      <a:pt x="99593" y="85204"/>
                    </a:moveTo>
                    <a:lnTo>
                      <a:pt x="93624" y="81432"/>
                    </a:lnTo>
                    <a:lnTo>
                      <a:pt x="87020" y="75768"/>
                    </a:lnTo>
                    <a:lnTo>
                      <a:pt x="82308" y="74510"/>
                    </a:lnTo>
                    <a:lnTo>
                      <a:pt x="85445" y="87718"/>
                    </a:lnTo>
                    <a:lnTo>
                      <a:pt x="94564" y="86779"/>
                    </a:lnTo>
                    <a:lnTo>
                      <a:pt x="99593" y="85204"/>
                    </a:lnTo>
                    <a:close/>
                  </a:path>
                  <a:path w="156210" h="97790">
                    <a:moveTo>
                      <a:pt x="112306" y="22301"/>
                    </a:moveTo>
                    <a:lnTo>
                      <a:pt x="82550" y="22301"/>
                    </a:lnTo>
                    <a:lnTo>
                      <a:pt x="76695" y="22301"/>
                    </a:lnTo>
                    <a:lnTo>
                      <a:pt x="77609" y="23774"/>
                    </a:lnTo>
                    <a:lnTo>
                      <a:pt x="78193" y="25412"/>
                    </a:lnTo>
                    <a:lnTo>
                      <a:pt x="78117" y="27076"/>
                    </a:lnTo>
                    <a:lnTo>
                      <a:pt x="101257" y="24536"/>
                    </a:lnTo>
                    <a:lnTo>
                      <a:pt x="112306" y="22301"/>
                    </a:lnTo>
                    <a:close/>
                  </a:path>
                  <a:path w="156210" h="97790">
                    <a:moveTo>
                      <a:pt x="129463" y="61785"/>
                    </a:moveTo>
                    <a:lnTo>
                      <a:pt x="127101" y="55816"/>
                    </a:lnTo>
                    <a:lnTo>
                      <a:pt x="121132" y="58166"/>
                    </a:lnTo>
                    <a:lnTo>
                      <a:pt x="126949" y="60680"/>
                    </a:lnTo>
                    <a:lnTo>
                      <a:pt x="125539" y="63982"/>
                    </a:lnTo>
                    <a:lnTo>
                      <a:pt x="85356" y="51854"/>
                    </a:lnTo>
                    <a:lnTo>
                      <a:pt x="84442" y="51092"/>
                    </a:lnTo>
                    <a:lnTo>
                      <a:pt x="83870" y="50622"/>
                    </a:lnTo>
                    <a:lnTo>
                      <a:pt x="74917" y="44335"/>
                    </a:lnTo>
                    <a:lnTo>
                      <a:pt x="70662" y="40881"/>
                    </a:lnTo>
                    <a:lnTo>
                      <a:pt x="85293" y="39928"/>
                    </a:lnTo>
                    <a:lnTo>
                      <a:pt x="94881" y="42608"/>
                    </a:lnTo>
                    <a:lnTo>
                      <a:pt x="87490" y="44335"/>
                    </a:lnTo>
                    <a:lnTo>
                      <a:pt x="86080" y="47790"/>
                    </a:lnTo>
                    <a:lnTo>
                      <a:pt x="88747" y="51092"/>
                    </a:lnTo>
                    <a:lnTo>
                      <a:pt x="92202" y="52197"/>
                    </a:lnTo>
                    <a:lnTo>
                      <a:pt x="104787" y="47485"/>
                    </a:lnTo>
                    <a:lnTo>
                      <a:pt x="113271" y="51092"/>
                    </a:lnTo>
                    <a:lnTo>
                      <a:pt x="107454" y="57696"/>
                    </a:lnTo>
                    <a:lnTo>
                      <a:pt x="100063" y="57543"/>
                    </a:lnTo>
                    <a:lnTo>
                      <a:pt x="113118" y="59893"/>
                    </a:lnTo>
                    <a:lnTo>
                      <a:pt x="116420" y="57696"/>
                    </a:lnTo>
                    <a:lnTo>
                      <a:pt x="119710" y="55499"/>
                    </a:lnTo>
                    <a:lnTo>
                      <a:pt x="126479" y="50622"/>
                    </a:lnTo>
                    <a:lnTo>
                      <a:pt x="118160" y="47485"/>
                    </a:lnTo>
                    <a:lnTo>
                      <a:pt x="115633" y="46532"/>
                    </a:lnTo>
                    <a:lnTo>
                      <a:pt x="115112" y="46380"/>
                    </a:lnTo>
                    <a:lnTo>
                      <a:pt x="103835" y="43078"/>
                    </a:lnTo>
                    <a:lnTo>
                      <a:pt x="99745" y="46380"/>
                    </a:lnTo>
                    <a:lnTo>
                      <a:pt x="102425" y="40246"/>
                    </a:lnTo>
                    <a:lnTo>
                      <a:pt x="101866" y="39928"/>
                    </a:lnTo>
                    <a:lnTo>
                      <a:pt x="101473" y="39700"/>
                    </a:lnTo>
                    <a:lnTo>
                      <a:pt x="95821" y="36474"/>
                    </a:lnTo>
                    <a:lnTo>
                      <a:pt x="86855" y="35534"/>
                    </a:lnTo>
                    <a:lnTo>
                      <a:pt x="82613" y="38366"/>
                    </a:lnTo>
                    <a:lnTo>
                      <a:pt x="78689" y="39700"/>
                    </a:lnTo>
                    <a:lnTo>
                      <a:pt x="75552" y="38773"/>
                    </a:lnTo>
                    <a:lnTo>
                      <a:pt x="73482" y="37604"/>
                    </a:lnTo>
                    <a:lnTo>
                      <a:pt x="72199" y="39217"/>
                    </a:lnTo>
                    <a:lnTo>
                      <a:pt x="70561" y="40754"/>
                    </a:lnTo>
                    <a:lnTo>
                      <a:pt x="68503" y="41922"/>
                    </a:lnTo>
                    <a:lnTo>
                      <a:pt x="68199" y="42113"/>
                    </a:lnTo>
                    <a:lnTo>
                      <a:pt x="67703" y="42481"/>
                    </a:lnTo>
                    <a:lnTo>
                      <a:pt x="68046" y="44577"/>
                    </a:lnTo>
                    <a:lnTo>
                      <a:pt x="66890" y="46532"/>
                    </a:lnTo>
                    <a:lnTo>
                      <a:pt x="65163" y="51257"/>
                    </a:lnTo>
                    <a:lnTo>
                      <a:pt x="72555" y="51092"/>
                    </a:lnTo>
                    <a:lnTo>
                      <a:pt x="72402" y="63792"/>
                    </a:lnTo>
                    <a:lnTo>
                      <a:pt x="70040" y="61302"/>
                    </a:lnTo>
                    <a:lnTo>
                      <a:pt x="69405" y="71043"/>
                    </a:lnTo>
                    <a:lnTo>
                      <a:pt x="72872" y="76390"/>
                    </a:lnTo>
                    <a:lnTo>
                      <a:pt x="77901" y="82054"/>
                    </a:lnTo>
                    <a:lnTo>
                      <a:pt x="77266" y="75768"/>
                    </a:lnTo>
                    <a:lnTo>
                      <a:pt x="76327" y="67906"/>
                    </a:lnTo>
                    <a:lnTo>
                      <a:pt x="72580" y="63995"/>
                    </a:lnTo>
                    <a:lnTo>
                      <a:pt x="89535" y="64147"/>
                    </a:lnTo>
                    <a:lnTo>
                      <a:pt x="94665" y="71018"/>
                    </a:lnTo>
                    <a:lnTo>
                      <a:pt x="101193" y="72351"/>
                    </a:lnTo>
                    <a:lnTo>
                      <a:pt x="106845" y="71018"/>
                    </a:lnTo>
                    <a:lnTo>
                      <a:pt x="109181" y="69964"/>
                    </a:lnTo>
                    <a:lnTo>
                      <a:pt x="122110" y="71069"/>
                    </a:lnTo>
                    <a:lnTo>
                      <a:pt x="124218" y="69964"/>
                    </a:lnTo>
                    <a:lnTo>
                      <a:pt x="126949" y="68541"/>
                    </a:lnTo>
                    <a:lnTo>
                      <a:pt x="127990" y="67983"/>
                    </a:lnTo>
                    <a:lnTo>
                      <a:pt x="129438" y="64147"/>
                    </a:lnTo>
                    <a:lnTo>
                      <a:pt x="129463" y="61785"/>
                    </a:lnTo>
                    <a:close/>
                  </a:path>
                  <a:path w="156210" h="97790">
                    <a:moveTo>
                      <a:pt x="155714" y="5283"/>
                    </a:moveTo>
                    <a:lnTo>
                      <a:pt x="155232" y="0"/>
                    </a:lnTo>
                    <a:lnTo>
                      <a:pt x="137668" y="9588"/>
                    </a:lnTo>
                    <a:lnTo>
                      <a:pt x="120777" y="15976"/>
                    </a:lnTo>
                    <a:lnTo>
                      <a:pt x="86080" y="22212"/>
                    </a:lnTo>
                    <a:lnTo>
                      <a:pt x="112712" y="22212"/>
                    </a:lnTo>
                    <a:lnTo>
                      <a:pt x="120230" y="20688"/>
                    </a:lnTo>
                    <a:lnTo>
                      <a:pt x="133070" y="17183"/>
                    </a:lnTo>
                    <a:lnTo>
                      <a:pt x="137795" y="15646"/>
                    </a:lnTo>
                    <a:lnTo>
                      <a:pt x="155714" y="5283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88" name="object 16">
                <a:extLst>
                  <a:ext uri="{FF2B5EF4-FFF2-40B4-BE49-F238E27FC236}">
                    <a16:creationId xmlns:a16="http://schemas.microsoft.com/office/drawing/2014/main" xmlns="" id="{10C9F72C-2653-BDEF-8D7A-96BE1AC1DF2D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573959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89" name="object 17">
                <a:extLst>
                  <a:ext uri="{FF2B5EF4-FFF2-40B4-BE49-F238E27FC236}">
                    <a16:creationId xmlns:a16="http://schemas.microsoft.com/office/drawing/2014/main" xmlns="" id="{A84094D4-2490-FE38-745B-A941A2F3CACD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556455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90" name="object 18">
                <a:extLst>
                  <a:ext uri="{FF2B5EF4-FFF2-40B4-BE49-F238E27FC236}">
                    <a16:creationId xmlns:a16="http://schemas.microsoft.com/office/drawing/2014/main" xmlns="" id="{D28EB228-BB9F-6664-4FE3-4AFA63D576C5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565742" y="1137170"/>
                <a:ext cx="29248" cy="15773"/>
              </a:xfrm>
              <a:prstGeom prst="rect">
                <a:avLst/>
              </a:prstGeom>
            </p:spPr>
          </p:pic>
          <p:pic>
            <p:nvPicPr>
              <p:cNvPr id="91" name="object 19">
                <a:extLst>
                  <a:ext uri="{FF2B5EF4-FFF2-40B4-BE49-F238E27FC236}">
                    <a16:creationId xmlns:a16="http://schemas.microsoft.com/office/drawing/2014/main" xmlns="" id="{292183E0-FFB6-F24F-B91B-74EFA0F9ADA4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543159" y="1040348"/>
                <a:ext cx="314471" cy="127342"/>
              </a:xfrm>
              <a:prstGeom prst="rect">
                <a:avLst/>
              </a:prstGeom>
            </p:spPr>
          </p:pic>
          <p:pic>
            <p:nvPicPr>
              <p:cNvPr id="92" name="object 20">
                <a:extLst>
                  <a:ext uri="{FF2B5EF4-FFF2-40B4-BE49-F238E27FC236}">
                    <a16:creationId xmlns:a16="http://schemas.microsoft.com/office/drawing/2014/main" xmlns="" id="{030461B9-C591-AAAE-BC83-4EE747135E55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433345" y="693369"/>
                <a:ext cx="33858" cy="6921"/>
              </a:xfrm>
              <a:prstGeom prst="rect">
                <a:avLst/>
              </a:prstGeom>
            </p:spPr>
          </p:pic>
          <p:sp>
            <p:nvSpPr>
              <p:cNvPr id="93" name="object 21">
                <a:extLst>
                  <a:ext uri="{FF2B5EF4-FFF2-40B4-BE49-F238E27FC236}">
                    <a16:creationId xmlns:a16="http://schemas.microsoft.com/office/drawing/2014/main" xmlns="" id="{19EC7105-A4FA-37B8-AB6B-6CBB258D74BC}"/>
                  </a:ext>
                </a:extLst>
              </p:cNvPr>
              <p:cNvSpPr/>
              <p:nvPr/>
            </p:nvSpPr>
            <p:spPr>
              <a:xfrm>
                <a:off x="2375940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15100" y="0"/>
                    </a:moveTo>
                    <a:lnTo>
                      <a:pt x="14376" y="177"/>
                    </a:lnTo>
                    <a:lnTo>
                      <a:pt x="14040" y="533"/>
                    </a:lnTo>
                    <a:lnTo>
                      <a:pt x="13995" y="2082"/>
                    </a:lnTo>
                    <a:lnTo>
                      <a:pt x="14096" y="2387"/>
                    </a:lnTo>
                    <a:lnTo>
                      <a:pt x="14414" y="15824"/>
                    </a:lnTo>
                    <a:lnTo>
                      <a:pt x="4038" y="20459"/>
                    </a:lnTo>
                    <a:lnTo>
                      <a:pt x="1676" y="21399"/>
                    </a:lnTo>
                    <a:lnTo>
                      <a:pt x="419" y="21717"/>
                    </a:lnTo>
                    <a:lnTo>
                      <a:pt x="0" y="21755"/>
                    </a:lnTo>
                    <a:lnTo>
                      <a:pt x="2971" y="22898"/>
                    </a:lnTo>
                    <a:lnTo>
                      <a:pt x="11582" y="26377"/>
                    </a:lnTo>
                    <a:lnTo>
                      <a:pt x="18745" y="31203"/>
                    </a:lnTo>
                    <a:lnTo>
                      <a:pt x="29286" y="30454"/>
                    </a:lnTo>
                    <a:lnTo>
                      <a:pt x="36804" y="17792"/>
                    </a:lnTo>
                    <a:lnTo>
                      <a:pt x="37020" y="17500"/>
                    </a:lnTo>
                    <a:lnTo>
                      <a:pt x="37325" y="16992"/>
                    </a:lnTo>
                    <a:lnTo>
                      <a:pt x="35890" y="14020"/>
                    </a:lnTo>
                    <a:lnTo>
                      <a:pt x="35255" y="12192"/>
                    </a:lnTo>
                    <a:lnTo>
                      <a:pt x="35090" y="11798"/>
                    </a:lnTo>
                    <a:lnTo>
                      <a:pt x="29946" y="3937"/>
                    </a:lnTo>
                    <a:lnTo>
                      <a:pt x="21666" y="1346"/>
                    </a:lnTo>
                    <a:lnTo>
                      <a:pt x="18046" y="533"/>
                    </a:lnTo>
                    <a:lnTo>
                      <a:pt x="15100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4" name="object 22">
                <a:extLst>
                  <a:ext uri="{FF2B5EF4-FFF2-40B4-BE49-F238E27FC236}">
                    <a16:creationId xmlns:a16="http://schemas.microsoft.com/office/drawing/2014/main" xmlns="" id="{F7B027E5-882D-62AB-E0F4-22E868153C22}"/>
                  </a:ext>
                </a:extLst>
              </p:cNvPr>
              <p:cNvSpPr/>
              <p:nvPr/>
            </p:nvSpPr>
            <p:spPr>
              <a:xfrm>
                <a:off x="236590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74412" y="28244"/>
                    </a:moveTo>
                    <a:lnTo>
                      <a:pt x="47536" y="28244"/>
                    </a:lnTo>
                    <a:lnTo>
                      <a:pt x="48152" y="29870"/>
                    </a:lnTo>
                    <a:lnTo>
                      <a:pt x="48641" y="31584"/>
                    </a:lnTo>
                    <a:lnTo>
                      <a:pt x="70167" y="54635"/>
                    </a:lnTo>
                    <a:lnTo>
                      <a:pt x="73079" y="55276"/>
                    </a:lnTo>
                    <a:lnTo>
                      <a:pt x="80146" y="55954"/>
                    </a:lnTo>
                    <a:lnTo>
                      <a:pt x="89418" y="55077"/>
                    </a:lnTo>
                    <a:lnTo>
                      <a:pt x="94132" y="53149"/>
                    </a:lnTo>
                    <a:lnTo>
                      <a:pt x="81340" y="53136"/>
                    </a:lnTo>
                    <a:lnTo>
                      <a:pt x="76073" y="52565"/>
                    </a:lnTo>
                    <a:lnTo>
                      <a:pt x="90545" y="52565"/>
                    </a:lnTo>
                    <a:lnTo>
                      <a:pt x="96735" y="48933"/>
                    </a:lnTo>
                    <a:lnTo>
                      <a:pt x="91734" y="47757"/>
                    </a:lnTo>
                    <a:lnTo>
                      <a:pt x="84964" y="43786"/>
                    </a:lnTo>
                    <a:lnTo>
                      <a:pt x="77663" y="35381"/>
                    </a:lnTo>
                    <a:lnTo>
                      <a:pt x="74412" y="28244"/>
                    </a:lnTo>
                    <a:close/>
                  </a:path>
                  <a:path w="99694" h="56515">
                    <a:moveTo>
                      <a:pt x="69951" y="54597"/>
                    </a:moveTo>
                    <a:lnTo>
                      <a:pt x="70127" y="54635"/>
                    </a:lnTo>
                    <a:lnTo>
                      <a:pt x="69951" y="54597"/>
                    </a:lnTo>
                    <a:close/>
                  </a:path>
                  <a:path w="99694" h="56515">
                    <a:moveTo>
                      <a:pt x="97497" y="48475"/>
                    </a:moveTo>
                    <a:lnTo>
                      <a:pt x="90233" y="53098"/>
                    </a:lnTo>
                    <a:lnTo>
                      <a:pt x="81534" y="53149"/>
                    </a:lnTo>
                    <a:lnTo>
                      <a:pt x="94132" y="53149"/>
                    </a:lnTo>
                    <a:lnTo>
                      <a:pt x="99161" y="51092"/>
                    </a:lnTo>
                    <a:lnTo>
                      <a:pt x="98501" y="49987"/>
                    </a:lnTo>
                    <a:lnTo>
                      <a:pt x="98107" y="49390"/>
                    </a:lnTo>
                    <a:lnTo>
                      <a:pt x="98686" y="48996"/>
                    </a:lnTo>
                    <a:lnTo>
                      <a:pt x="97840" y="48983"/>
                    </a:lnTo>
                    <a:lnTo>
                      <a:pt x="97497" y="48475"/>
                    </a:lnTo>
                    <a:close/>
                  </a:path>
                  <a:path w="99694" h="56515">
                    <a:moveTo>
                      <a:pt x="81412" y="53136"/>
                    </a:moveTo>
                    <a:close/>
                  </a:path>
                  <a:path w="99694" h="56515">
                    <a:moveTo>
                      <a:pt x="90545" y="52565"/>
                    </a:moveTo>
                    <a:lnTo>
                      <a:pt x="76073" y="52565"/>
                    </a:lnTo>
                    <a:lnTo>
                      <a:pt x="81412" y="53136"/>
                    </a:lnTo>
                    <a:lnTo>
                      <a:pt x="89636" y="53098"/>
                    </a:lnTo>
                    <a:lnTo>
                      <a:pt x="90545" y="52565"/>
                    </a:lnTo>
                    <a:close/>
                  </a:path>
                  <a:path w="99694" h="56515">
                    <a:moveTo>
                      <a:pt x="98742" y="48958"/>
                    </a:moveTo>
                    <a:lnTo>
                      <a:pt x="98412" y="48996"/>
                    </a:lnTo>
                    <a:lnTo>
                      <a:pt x="98686" y="48996"/>
                    </a:lnTo>
                    <a:close/>
                  </a:path>
                  <a:path w="99694" h="56515">
                    <a:moveTo>
                      <a:pt x="7010" y="14211"/>
                    </a:moveTo>
                    <a:lnTo>
                      <a:pt x="4521" y="14871"/>
                    </a:lnTo>
                    <a:lnTo>
                      <a:pt x="0" y="20078"/>
                    </a:lnTo>
                    <a:lnTo>
                      <a:pt x="1911" y="26708"/>
                    </a:lnTo>
                    <a:lnTo>
                      <a:pt x="2997" y="31102"/>
                    </a:lnTo>
                    <a:lnTo>
                      <a:pt x="8242" y="33731"/>
                    </a:lnTo>
                    <a:lnTo>
                      <a:pt x="10337" y="33705"/>
                    </a:lnTo>
                    <a:lnTo>
                      <a:pt x="12623" y="32727"/>
                    </a:lnTo>
                    <a:lnTo>
                      <a:pt x="18513" y="30568"/>
                    </a:lnTo>
                    <a:lnTo>
                      <a:pt x="8788" y="30568"/>
                    </a:lnTo>
                    <a:lnTo>
                      <a:pt x="6019" y="29184"/>
                    </a:lnTo>
                    <a:lnTo>
                      <a:pt x="5067" y="26708"/>
                    </a:lnTo>
                    <a:lnTo>
                      <a:pt x="4820" y="25717"/>
                    </a:lnTo>
                    <a:lnTo>
                      <a:pt x="4461" y="24523"/>
                    </a:lnTo>
                    <a:lnTo>
                      <a:pt x="3708" y="20497"/>
                    </a:lnTo>
                    <a:lnTo>
                      <a:pt x="6086" y="17767"/>
                    </a:lnTo>
                    <a:lnTo>
                      <a:pt x="7658" y="17424"/>
                    </a:lnTo>
                    <a:lnTo>
                      <a:pt x="15220" y="17424"/>
                    </a:lnTo>
                    <a:lnTo>
                      <a:pt x="15062" y="17399"/>
                    </a:lnTo>
                    <a:lnTo>
                      <a:pt x="13322" y="15595"/>
                    </a:lnTo>
                    <a:lnTo>
                      <a:pt x="10858" y="14859"/>
                    </a:lnTo>
                    <a:lnTo>
                      <a:pt x="10325" y="14719"/>
                    </a:lnTo>
                    <a:lnTo>
                      <a:pt x="7010" y="14211"/>
                    </a:lnTo>
                    <a:close/>
                  </a:path>
                  <a:path w="99694" h="56515">
                    <a:moveTo>
                      <a:pt x="24131" y="14363"/>
                    </a:moveTo>
                    <a:lnTo>
                      <a:pt x="21056" y="14363"/>
                    </a:lnTo>
                    <a:lnTo>
                      <a:pt x="21132" y="14782"/>
                    </a:lnTo>
                    <a:lnTo>
                      <a:pt x="21131" y="17399"/>
                    </a:lnTo>
                    <a:lnTo>
                      <a:pt x="21348" y="26174"/>
                    </a:lnTo>
                    <a:lnTo>
                      <a:pt x="11493" y="29870"/>
                    </a:lnTo>
                    <a:lnTo>
                      <a:pt x="9982" y="30518"/>
                    </a:lnTo>
                    <a:lnTo>
                      <a:pt x="8788" y="30568"/>
                    </a:lnTo>
                    <a:lnTo>
                      <a:pt x="18513" y="30568"/>
                    </a:lnTo>
                    <a:lnTo>
                      <a:pt x="24472" y="28384"/>
                    </a:lnTo>
                    <a:lnTo>
                      <a:pt x="24131" y="14363"/>
                    </a:lnTo>
                    <a:close/>
                  </a:path>
                  <a:path w="99694" h="56515">
                    <a:moveTo>
                      <a:pt x="69634" y="11658"/>
                    </a:moveTo>
                    <a:lnTo>
                      <a:pt x="25234" y="11658"/>
                    </a:lnTo>
                    <a:lnTo>
                      <a:pt x="26771" y="11976"/>
                    </a:lnTo>
                    <a:lnTo>
                      <a:pt x="38722" y="13703"/>
                    </a:lnTo>
                    <a:lnTo>
                      <a:pt x="45123" y="23482"/>
                    </a:lnTo>
                    <a:lnTo>
                      <a:pt x="45306" y="23926"/>
                    </a:lnTo>
                    <a:lnTo>
                      <a:pt x="46228" y="26555"/>
                    </a:lnTo>
                    <a:lnTo>
                      <a:pt x="48298" y="30530"/>
                    </a:lnTo>
                    <a:lnTo>
                      <a:pt x="48069" y="29730"/>
                    </a:lnTo>
                    <a:lnTo>
                      <a:pt x="47811" y="28968"/>
                    </a:lnTo>
                    <a:lnTo>
                      <a:pt x="47536" y="28244"/>
                    </a:lnTo>
                    <a:lnTo>
                      <a:pt x="74412" y="28244"/>
                    </a:lnTo>
                    <a:lnTo>
                      <a:pt x="71069" y="20904"/>
                    </a:lnTo>
                    <a:lnTo>
                      <a:pt x="70196" y="12705"/>
                    </a:lnTo>
                    <a:lnTo>
                      <a:pt x="69634" y="11658"/>
                    </a:lnTo>
                    <a:close/>
                  </a:path>
                  <a:path w="99694" h="56515">
                    <a:moveTo>
                      <a:pt x="17181" y="17729"/>
                    </a:moveTo>
                    <a:lnTo>
                      <a:pt x="9677" y="17729"/>
                    </a:lnTo>
                    <a:lnTo>
                      <a:pt x="9855" y="17767"/>
                    </a:lnTo>
                    <a:lnTo>
                      <a:pt x="10541" y="17970"/>
                    </a:lnTo>
                    <a:lnTo>
                      <a:pt x="12941" y="18986"/>
                    </a:lnTo>
                    <a:lnTo>
                      <a:pt x="13906" y="21513"/>
                    </a:lnTo>
                    <a:lnTo>
                      <a:pt x="13677" y="22580"/>
                    </a:lnTo>
                    <a:lnTo>
                      <a:pt x="13100" y="23482"/>
                    </a:lnTo>
                    <a:lnTo>
                      <a:pt x="12985" y="23926"/>
                    </a:lnTo>
                    <a:lnTo>
                      <a:pt x="13931" y="24523"/>
                    </a:lnTo>
                    <a:lnTo>
                      <a:pt x="13525" y="25044"/>
                    </a:lnTo>
                    <a:lnTo>
                      <a:pt x="13220" y="25349"/>
                    </a:lnTo>
                    <a:lnTo>
                      <a:pt x="17259" y="25717"/>
                    </a:lnTo>
                    <a:lnTo>
                      <a:pt x="18821" y="23926"/>
                    </a:lnTo>
                    <a:lnTo>
                      <a:pt x="20231" y="21450"/>
                    </a:lnTo>
                    <a:lnTo>
                      <a:pt x="20802" y="18110"/>
                    </a:lnTo>
                    <a:lnTo>
                      <a:pt x="18732" y="17945"/>
                    </a:lnTo>
                    <a:lnTo>
                      <a:pt x="17181" y="17729"/>
                    </a:lnTo>
                    <a:close/>
                  </a:path>
                  <a:path w="99694" h="56515">
                    <a:moveTo>
                      <a:pt x="9761" y="17752"/>
                    </a:moveTo>
                    <a:close/>
                  </a:path>
                  <a:path w="99694" h="56515">
                    <a:moveTo>
                      <a:pt x="15220" y="17424"/>
                    </a:moveTo>
                    <a:lnTo>
                      <a:pt x="7658" y="17424"/>
                    </a:lnTo>
                    <a:lnTo>
                      <a:pt x="9761" y="17752"/>
                    </a:lnTo>
                    <a:lnTo>
                      <a:pt x="17181" y="17729"/>
                    </a:lnTo>
                    <a:lnTo>
                      <a:pt x="15220" y="17424"/>
                    </a:lnTo>
                    <a:close/>
                  </a:path>
                  <a:path w="99694" h="56515">
                    <a:moveTo>
                      <a:pt x="21061" y="14579"/>
                    </a:moveTo>
                    <a:lnTo>
                      <a:pt x="21066" y="14782"/>
                    </a:lnTo>
                    <a:lnTo>
                      <a:pt x="21061" y="14579"/>
                    </a:lnTo>
                    <a:close/>
                  </a:path>
                  <a:path w="99694" h="56515">
                    <a:moveTo>
                      <a:pt x="24879" y="8432"/>
                    </a:moveTo>
                    <a:lnTo>
                      <a:pt x="23025" y="8801"/>
                    </a:lnTo>
                    <a:lnTo>
                      <a:pt x="20430" y="11658"/>
                    </a:lnTo>
                    <a:lnTo>
                      <a:pt x="20309" y="11976"/>
                    </a:lnTo>
                    <a:lnTo>
                      <a:pt x="21061" y="14579"/>
                    </a:lnTo>
                    <a:lnTo>
                      <a:pt x="21056" y="14363"/>
                    </a:lnTo>
                    <a:lnTo>
                      <a:pt x="24131" y="14363"/>
                    </a:lnTo>
                    <a:lnTo>
                      <a:pt x="24019" y="13703"/>
                    </a:lnTo>
                    <a:lnTo>
                      <a:pt x="23939" y="13436"/>
                    </a:lnTo>
                    <a:lnTo>
                      <a:pt x="23837" y="12471"/>
                    </a:lnTo>
                    <a:lnTo>
                      <a:pt x="24422" y="11836"/>
                    </a:lnTo>
                    <a:lnTo>
                      <a:pt x="25234" y="11658"/>
                    </a:lnTo>
                    <a:lnTo>
                      <a:pt x="69634" y="11658"/>
                    </a:lnTo>
                    <a:lnTo>
                      <a:pt x="68345" y="9258"/>
                    </a:lnTo>
                    <a:lnTo>
                      <a:pt x="28879" y="9258"/>
                    </a:lnTo>
                    <a:lnTo>
                      <a:pt x="27901" y="9042"/>
                    </a:lnTo>
                    <a:lnTo>
                      <a:pt x="27317" y="8953"/>
                    </a:lnTo>
                    <a:lnTo>
                      <a:pt x="24879" y="8432"/>
                    </a:lnTo>
                    <a:close/>
                  </a:path>
                  <a:path w="99694" h="56515">
                    <a:moveTo>
                      <a:pt x="47332" y="0"/>
                    </a:moveTo>
                    <a:lnTo>
                      <a:pt x="45288" y="1752"/>
                    </a:lnTo>
                    <a:lnTo>
                      <a:pt x="37909" y="6324"/>
                    </a:lnTo>
                    <a:lnTo>
                      <a:pt x="28879" y="9258"/>
                    </a:lnTo>
                    <a:lnTo>
                      <a:pt x="68345" y="9258"/>
                    </a:lnTo>
                    <a:lnTo>
                      <a:pt x="67613" y="7894"/>
                    </a:lnTo>
                    <a:lnTo>
                      <a:pt x="61255" y="4600"/>
                    </a:lnTo>
                    <a:lnTo>
                      <a:pt x="49060" y="952"/>
                    </a:lnTo>
                    <a:lnTo>
                      <a:pt x="47332" y="0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5" name="object 23">
                <a:extLst>
                  <a:ext uri="{FF2B5EF4-FFF2-40B4-BE49-F238E27FC236}">
                    <a16:creationId xmlns:a16="http://schemas.microsoft.com/office/drawing/2014/main" xmlns="" id="{0633CBAF-8416-4D1C-A68D-4991C802BD6A}"/>
                  </a:ext>
                </a:extLst>
              </p:cNvPr>
              <p:cNvSpPr/>
              <p:nvPr/>
            </p:nvSpPr>
            <p:spPr>
              <a:xfrm>
                <a:off x="2369654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13589" y="8026"/>
                    </a:moveTo>
                    <a:lnTo>
                      <a:pt x="12687" y="7912"/>
                    </a:lnTo>
                    <a:lnTo>
                      <a:pt x="11772" y="7797"/>
                    </a:lnTo>
                    <a:lnTo>
                      <a:pt x="11455" y="7759"/>
                    </a:lnTo>
                    <a:lnTo>
                      <a:pt x="10401" y="7632"/>
                    </a:lnTo>
                    <a:lnTo>
                      <a:pt x="10680" y="7264"/>
                    </a:lnTo>
                    <a:lnTo>
                      <a:pt x="9105" y="6261"/>
                    </a:lnTo>
                    <a:lnTo>
                      <a:pt x="9918" y="4991"/>
                    </a:lnTo>
                    <a:lnTo>
                      <a:pt x="10147" y="3924"/>
                    </a:lnTo>
                    <a:lnTo>
                      <a:pt x="9182" y="1397"/>
                    </a:lnTo>
                    <a:lnTo>
                      <a:pt x="6781" y="393"/>
                    </a:lnTo>
                    <a:lnTo>
                      <a:pt x="5842" y="139"/>
                    </a:lnTo>
                    <a:lnTo>
                      <a:pt x="5003" y="12"/>
                    </a:lnTo>
                    <a:lnTo>
                      <a:pt x="4076" y="0"/>
                    </a:lnTo>
                    <a:lnTo>
                      <a:pt x="3251" y="177"/>
                    </a:lnTo>
                    <a:lnTo>
                      <a:pt x="2527" y="482"/>
                    </a:lnTo>
                    <a:lnTo>
                      <a:pt x="1879" y="876"/>
                    </a:lnTo>
                    <a:lnTo>
                      <a:pt x="1346" y="1320"/>
                    </a:lnTo>
                    <a:lnTo>
                      <a:pt x="0" y="3187"/>
                    </a:lnTo>
                    <a:lnTo>
                      <a:pt x="685" y="6858"/>
                    </a:lnTo>
                    <a:lnTo>
                      <a:pt x="1092" y="8229"/>
                    </a:lnTo>
                    <a:lnTo>
                      <a:pt x="1308" y="9118"/>
                    </a:lnTo>
                    <a:lnTo>
                      <a:pt x="2260" y="11595"/>
                    </a:lnTo>
                    <a:lnTo>
                      <a:pt x="5041" y="12979"/>
                    </a:lnTo>
                    <a:lnTo>
                      <a:pt x="6223" y="12928"/>
                    </a:lnTo>
                    <a:lnTo>
                      <a:pt x="7962" y="12192"/>
                    </a:lnTo>
                    <a:lnTo>
                      <a:pt x="10998" y="11061"/>
                    </a:lnTo>
                    <a:lnTo>
                      <a:pt x="13589" y="8026"/>
                    </a:lnTo>
                    <a:close/>
                  </a:path>
                  <a:path w="16510" h="15875">
                    <a:moveTo>
                      <a:pt x="16040" y="9829"/>
                    </a:moveTo>
                    <a:lnTo>
                      <a:pt x="12788" y="13703"/>
                    </a:lnTo>
                    <a:lnTo>
                      <a:pt x="8877" y="15138"/>
                    </a:lnTo>
                    <a:lnTo>
                      <a:pt x="8255" y="15405"/>
                    </a:lnTo>
                    <a:lnTo>
                      <a:pt x="7658" y="15595"/>
                    </a:lnTo>
                    <a:lnTo>
                      <a:pt x="7073" y="15722"/>
                    </a:lnTo>
                    <a:lnTo>
                      <a:pt x="10972" y="15773"/>
                    </a:lnTo>
                    <a:lnTo>
                      <a:pt x="14427" y="11950"/>
                    </a:lnTo>
                    <a:lnTo>
                      <a:pt x="16040" y="9829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96" name="object 24">
                <a:extLst>
                  <a:ext uri="{FF2B5EF4-FFF2-40B4-BE49-F238E27FC236}">
                    <a16:creationId xmlns:a16="http://schemas.microsoft.com/office/drawing/2014/main" xmlns="" id="{D8CDA463-0AD9-0F43-FEAA-F9261DAF5EB0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301646" y="666851"/>
                <a:ext cx="12280" cy="12776"/>
              </a:xfrm>
              <a:prstGeom prst="rect">
                <a:avLst/>
              </a:prstGeom>
            </p:spPr>
          </p:pic>
          <p:pic>
            <p:nvPicPr>
              <p:cNvPr id="97" name="object 25">
                <a:extLst>
                  <a:ext uri="{FF2B5EF4-FFF2-40B4-BE49-F238E27FC236}">
                    <a16:creationId xmlns:a16="http://schemas.microsoft.com/office/drawing/2014/main" xmlns="" id="{EABFBE0D-E4C7-1408-20A8-ED3B9F02DBBD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237415" y="610693"/>
                <a:ext cx="300641" cy="589058"/>
              </a:xfrm>
              <a:prstGeom prst="rect">
                <a:avLst/>
              </a:prstGeom>
            </p:spPr>
          </p:pic>
          <p:pic>
            <p:nvPicPr>
              <p:cNvPr id="98" name="object 26">
                <a:extLst>
                  <a:ext uri="{FF2B5EF4-FFF2-40B4-BE49-F238E27FC236}">
                    <a16:creationId xmlns:a16="http://schemas.microsoft.com/office/drawing/2014/main" xmlns="" id="{1B9BE5FD-4B6D-A48E-F529-3801F7F4B776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2505722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99" name="object 27">
                <a:extLst>
                  <a:ext uri="{FF2B5EF4-FFF2-40B4-BE49-F238E27FC236}">
                    <a16:creationId xmlns:a16="http://schemas.microsoft.com/office/drawing/2014/main" xmlns="" id="{90878C5D-452D-B7DB-0449-466D24F2600D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2453760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100" name="object 28">
                <a:extLst>
                  <a:ext uri="{FF2B5EF4-FFF2-40B4-BE49-F238E27FC236}">
                    <a16:creationId xmlns:a16="http://schemas.microsoft.com/office/drawing/2014/main" xmlns="" id="{F44FA83C-F31A-7E12-F0C1-2E4933325B54}"/>
                  </a:ext>
                </a:extLst>
              </p:cNvPr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2491346" y="1137171"/>
                <a:ext cx="29248" cy="15773"/>
              </a:xfrm>
              <a:prstGeom prst="rect">
                <a:avLst/>
              </a:prstGeom>
            </p:spPr>
          </p:pic>
          <p:sp>
            <p:nvSpPr>
              <p:cNvPr id="101" name="object 29">
                <a:extLst>
                  <a:ext uri="{FF2B5EF4-FFF2-40B4-BE49-F238E27FC236}">
                    <a16:creationId xmlns:a16="http://schemas.microsoft.com/office/drawing/2014/main" xmlns="" id="{B31F776D-97E4-65F1-D1BE-444F19D47662}"/>
                  </a:ext>
                </a:extLst>
              </p:cNvPr>
              <p:cNvSpPr/>
              <p:nvPr/>
            </p:nvSpPr>
            <p:spPr>
              <a:xfrm>
                <a:off x="2532797" y="546162"/>
                <a:ext cx="2095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0320">
                    <a:moveTo>
                      <a:pt x="16090" y="0"/>
                    </a:moveTo>
                    <a:lnTo>
                      <a:pt x="10363" y="0"/>
                    </a:lnTo>
                    <a:lnTo>
                      <a:pt x="4635" y="0"/>
                    </a:lnTo>
                    <a:lnTo>
                      <a:pt x="0" y="4533"/>
                    </a:lnTo>
                    <a:lnTo>
                      <a:pt x="0" y="15697"/>
                    </a:lnTo>
                    <a:lnTo>
                      <a:pt x="4635" y="20231"/>
                    </a:lnTo>
                    <a:lnTo>
                      <a:pt x="16090" y="20231"/>
                    </a:lnTo>
                    <a:lnTo>
                      <a:pt x="20726" y="15697"/>
                    </a:lnTo>
                    <a:lnTo>
                      <a:pt x="20726" y="4533"/>
                    </a:lnTo>
                    <a:lnTo>
                      <a:pt x="16090" y="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2" name="object 30">
                <a:extLst>
                  <a:ext uri="{FF2B5EF4-FFF2-40B4-BE49-F238E27FC236}">
                    <a16:creationId xmlns:a16="http://schemas.microsoft.com/office/drawing/2014/main" xmlns="" id="{F8A2D03C-3028-CE18-F842-515CB3722552}"/>
                  </a:ext>
                </a:extLst>
              </p:cNvPr>
              <p:cNvSpPr/>
              <p:nvPr/>
            </p:nvSpPr>
            <p:spPr>
              <a:xfrm>
                <a:off x="2422779" y="551598"/>
                <a:ext cx="128905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28905" h="86995">
                    <a:moveTo>
                      <a:pt x="9779" y="84848"/>
                    </a:moveTo>
                    <a:lnTo>
                      <a:pt x="6121" y="70827"/>
                    </a:lnTo>
                    <a:lnTo>
                      <a:pt x="4025" y="69240"/>
                    </a:lnTo>
                    <a:lnTo>
                      <a:pt x="1981" y="67500"/>
                    </a:lnTo>
                    <a:lnTo>
                      <a:pt x="0" y="65570"/>
                    </a:lnTo>
                    <a:lnTo>
                      <a:pt x="2451" y="82880"/>
                    </a:lnTo>
                    <a:lnTo>
                      <a:pt x="9779" y="84848"/>
                    </a:lnTo>
                    <a:close/>
                  </a:path>
                  <a:path w="128905" h="86995">
                    <a:moveTo>
                      <a:pt x="24650" y="86410"/>
                    </a:moveTo>
                    <a:lnTo>
                      <a:pt x="23406" y="84480"/>
                    </a:lnTo>
                    <a:lnTo>
                      <a:pt x="21894" y="82042"/>
                    </a:lnTo>
                    <a:lnTo>
                      <a:pt x="20256" y="79222"/>
                    </a:lnTo>
                    <a:lnTo>
                      <a:pt x="15798" y="77216"/>
                    </a:lnTo>
                    <a:lnTo>
                      <a:pt x="11290" y="74650"/>
                    </a:lnTo>
                    <a:lnTo>
                      <a:pt x="6959" y="71450"/>
                    </a:lnTo>
                    <a:lnTo>
                      <a:pt x="7823" y="73469"/>
                    </a:lnTo>
                    <a:lnTo>
                      <a:pt x="22682" y="86194"/>
                    </a:lnTo>
                    <a:lnTo>
                      <a:pt x="24650" y="86410"/>
                    </a:lnTo>
                    <a:close/>
                  </a:path>
                  <a:path w="128905" h="86995">
                    <a:moveTo>
                      <a:pt x="125171" y="2095"/>
                    </a:moveTo>
                    <a:lnTo>
                      <a:pt x="123024" y="0"/>
                    </a:lnTo>
                    <a:lnTo>
                      <a:pt x="120370" y="0"/>
                    </a:lnTo>
                    <a:lnTo>
                      <a:pt x="117716" y="0"/>
                    </a:lnTo>
                    <a:lnTo>
                      <a:pt x="115570" y="2095"/>
                    </a:lnTo>
                    <a:lnTo>
                      <a:pt x="115570" y="7277"/>
                    </a:lnTo>
                    <a:lnTo>
                      <a:pt x="117716" y="9372"/>
                    </a:lnTo>
                    <a:lnTo>
                      <a:pt x="123024" y="9372"/>
                    </a:lnTo>
                    <a:lnTo>
                      <a:pt x="125171" y="7277"/>
                    </a:lnTo>
                    <a:lnTo>
                      <a:pt x="125171" y="2095"/>
                    </a:lnTo>
                    <a:close/>
                  </a:path>
                  <a:path w="128905" h="86995">
                    <a:moveTo>
                      <a:pt x="128663" y="23241"/>
                    </a:moveTo>
                    <a:lnTo>
                      <a:pt x="126123" y="24320"/>
                    </a:lnTo>
                    <a:lnTo>
                      <a:pt x="123329" y="24917"/>
                    </a:lnTo>
                    <a:lnTo>
                      <a:pt x="117551" y="24917"/>
                    </a:lnTo>
                    <a:lnTo>
                      <a:pt x="114858" y="24371"/>
                    </a:lnTo>
                    <a:lnTo>
                      <a:pt x="112407" y="23368"/>
                    </a:lnTo>
                    <a:lnTo>
                      <a:pt x="112839" y="34937"/>
                    </a:lnTo>
                    <a:lnTo>
                      <a:pt x="113563" y="58127"/>
                    </a:lnTo>
                    <a:lnTo>
                      <a:pt x="115404" y="57962"/>
                    </a:lnTo>
                    <a:lnTo>
                      <a:pt x="115125" y="56908"/>
                    </a:lnTo>
                    <a:lnTo>
                      <a:pt x="115100" y="56781"/>
                    </a:lnTo>
                    <a:lnTo>
                      <a:pt x="114833" y="56908"/>
                    </a:lnTo>
                    <a:lnTo>
                      <a:pt x="115087" y="56743"/>
                    </a:lnTo>
                    <a:lnTo>
                      <a:pt x="120345" y="54406"/>
                    </a:lnTo>
                    <a:lnTo>
                      <a:pt x="125056" y="55943"/>
                    </a:lnTo>
                    <a:lnTo>
                      <a:pt x="126682" y="56629"/>
                    </a:lnTo>
                    <a:lnTo>
                      <a:pt x="126923" y="54406"/>
                    </a:lnTo>
                    <a:lnTo>
                      <a:pt x="127622" y="47929"/>
                    </a:lnTo>
                    <a:lnTo>
                      <a:pt x="128206" y="40068"/>
                    </a:lnTo>
                    <a:lnTo>
                      <a:pt x="128536" y="32131"/>
                    </a:lnTo>
                    <a:lnTo>
                      <a:pt x="128638" y="24917"/>
                    </a:lnTo>
                    <a:lnTo>
                      <a:pt x="128663" y="23241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3" name="object 31">
                <a:extLst>
                  <a:ext uri="{FF2B5EF4-FFF2-40B4-BE49-F238E27FC236}">
                    <a16:creationId xmlns:a16="http://schemas.microsoft.com/office/drawing/2014/main" xmlns="" id="{F27559D2-09E0-764D-383B-AD32B1A3A776}"/>
                  </a:ext>
                </a:extLst>
              </p:cNvPr>
              <p:cNvSpPr/>
              <p:nvPr/>
            </p:nvSpPr>
            <p:spPr>
              <a:xfrm>
                <a:off x="2539644" y="579589"/>
                <a:ext cx="825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9684">
                    <a:moveTo>
                      <a:pt x="7531" y="5448"/>
                    </a:moveTo>
                    <a:lnTo>
                      <a:pt x="6858" y="4419"/>
                    </a:lnTo>
                    <a:lnTo>
                      <a:pt x="7264" y="3098"/>
                    </a:lnTo>
                    <a:lnTo>
                      <a:pt x="6794" y="1689"/>
                    </a:lnTo>
                    <a:lnTo>
                      <a:pt x="4076" y="0"/>
                    </a:lnTo>
                    <a:lnTo>
                      <a:pt x="1955" y="495"/>
                    </a:lnTo>
                    <a:lnTo>
                      <a:pt x="25" y="3175"/>
                    </a:lnTo>
                    <a:lnTo>
                      <a:pt x="0" y="4597"/>
                    </a:lnTo>
                    <a:lnTo>
                      <a:pt x="673" y="5626"/>
                    </a:lnTo>
                    <a:lnTo>
                      <a:pt x="266" y="6946"/>
                    </a:lnTo>
                    <a:lnTo>
                      <a:pt x="736" y="8356"/>
                    </a:lnTo>
                    <a:lnTo>
                      <a:pt x="2082" y="9194"/>
                    </a:lnTo>
                    <a:lnTo>
                      <a:pt x="2400" y="9334"/>
                    </a:lnTo>
                    <a:lnTo>
                      <a:pt x="3289" y="8953"/>
                    </a:lnTo>
                    <a:lnTo>
                      <a:pt x="4305" y="8902"/>
                    </a:lnTo>
                    <a:lnTo>
                      <a:pt x="5194" y="9245"/>
                    </a:lnTo>
                    <a:lnTo>
                      <a:pt x="5765" y="8978"/>
                    </a:lnTo>
                    <a:lnTo>
                      <a:pt x="6286" y="8559"/>
                    </a:lnTo>
                    <a:lnTo>
                      <a:pt x="7505" y="6870"/>
                    </a:lnTo>
                    <a:lnTo>
                      <a:pt x="7531" y="5448"/>
                    </a:lnTo>
                    <a:close/>
                  </a:path>
                  <a:path w="8255" h="19684">
                    <a:moveTo>
                      <a:pt x="8255" y="15976"/>
                    </a:moveTo>
                    <a:lnTo>
                      <a:pt x="8140" y="14224"/>
                    </a:lnTo>
                    <a:lnTo>
                      <a:pt x="7086" y="13131"/>
                    </a:lnTo>
                    <a:lnTo>
                      <a:pt x="6972" y="13512"/>
                    </a:lnTo>
                    <a:lnTo>
                      <a:pt x="6794" y="13893"/>
                    </a:lnTo>
                    <a:lnTo>
                      <a:pt x="5384" y="15862"/>
                    </a:lnTo>
                    <a:lnTo>
                      <a:pt x="3149" y="16370"/>
                    </a:lnTo>
                    <a:lnTo>
                      <a:pt x="1320" y="15240"/>
                    </a:lnTo>
                    <a:lnTo>
                      <a:pt x="1117" y="15074"/>
                    </a:lnTo>
                    <a:lnTo>
                      <a:pt x="939" y="14884"/>
                    </a:lnTo>
                    <a:lnTo>
                      <a:pt x="533" y="16256"/>
                    </a:lnTo>
                    <a:lnTo>
                      <a:pt x="1028" y="17729"/>
                    </a:lnTo>
                    <a:lnTo>
                      <a:pt x="3873" y="19481"/>
                    </a:lnTo>
                    <a:lnTo>
                      <a:pt x="6096" y="18973"/>
                    </a:lnTo>
                    <a:lnTo>
                      <a:pt x="8255" y="15976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04" name="object 32">
                <a:extLst>
                  <a:ext uri="{FF2B5EF4-FFF2-40B4-BE49-F238E27FC236}">
                    <a16:creationId xmlns:a16="http://schemas.microsoft.com/office/drawing/2014/main" xmlns="" id="{4AE7C3F8-7488-1AB2-AC8E-F249C8974F39}"/>
                  </a:ext>
                </a:extLst>
              </p:cNvPr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2228687" y="696068"/>
                <a:ext cx="477389" cy="471624"/>
              </a:xfrm>
              <a:prstGeom prst="rect">
                <a:avLst/>
              </a:prstGeom>
            </p:spPr>
          </p:pic>
          <p:sp>
            <p:nvSpPr>
              <p:cNvPr id="105" name="object 33">
                <a:extLst>
                  <a:ext uri="{FF2B5EF4-FFF2-40B4-BE49-F238E27FC236}">
                    <a16:creationId xmlns:a16="http://schemas.microsoft.com/office/drawing/2014/main" xmlns="" id="{456E3EDE-BBD5-F475-A06C-00326E65C947}"/>
                  </a:ext>
                </a:extLst>
              </p:cNvPr>
              <p:cNvSpPr/>
              <p:nvPr/>
            </p:nvSpPr>
            <p:spPr>
              <a:xfrm>
                <a:off x="2539250" y="588111"/>
                <a:ext cx="889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9684">
                    <a:moveTo>
                      <a:pt x="8089" y="4089"/>
                    </a:moveTo>
                    <a:lnTo>
                      <a:pt x="7747" y="1981"/>
                    </a:lnTo>
                    <a:lnTo>
                      <a:pt x="6146" y="990"/>
                    </a:lnTo>
                    <a:lnTo>
                      <a:pt x="4546" y="0"/>
                    </a:lnTo>
                    <a:lnTo>
                      <a:pt x="2311" y="508"/>
                    </a:lnTo>
                    <a:lnTo>
                      <a:pt x="0" y="3746"/>
                    </a:lnTo>
                    <a:lnTo>
                      <a:pt x="342" y="5867"/>
                    </a:lnTo>
                    <a:lnTo>
                      <a:pt x="3543" y="7835"/>
                    </a:lnTo>
                    <a:lnTo>
                      <a:pt x="5778" y="7327"/>
                    </a:lnTo>
                    <a:lnTo>
                      <a:pt x="8089" y="4089"/>
                    </a:lnTo>
                    <a:close/>
                  </a:path>
                  <a:path w="8889" h="19684">
                    <a:moveTo>
                      <a:pt x="8356" y="16090"/>
                    </a:moveTo>
                    <a:lnTo>
                      <a:pt x="7696" y="14960"/>
                    </a:lnTo>
                    <a:lnTo>
                      <a:pt x="8064" y="13550"/>
                    </a:lnTo>
                    <a:lnTo>
                      <a:pt x="7543" y="12065"/>
                    </a:lnTo>
                    <a:lnTo>
                      <a:pt x="4597" y="10236"/>
                    </a:lnTo>
                    <a:lnTo>
                      <a:pt x="2247" y="10769"/>
                    </a:lnTo>
                    <a:lnTo>
                      <a:pt x="152" y="13690"/>
                    </a:lnTo>
                    <a:lnTo>
                      <a:pt x="101" y="15189"/>
                    </a:lnTo>
                    <a:lnTo>
                      <a:pt x="762" y="16306"/>
                    </a:lnTo>
                    <a:lnTo>
                      <a:pt x="482" y="17399"/>
                    </a:lnTo>
                    <a:lnTo>
                      <a:pt x="723" y="18542"/>
                    </a:lnTo>
                    <a:lnTo>
                      <a:pt x="1435" y="19367"/>
                    </a:lnTo>
                    <a:lnTo>
                      <a:pt x="3594" y="18884"/>
                    </a:lnTo>
                    <a:lnTo>
                      <a:pt x="5537" y="18961"/>
                    </a:lnTo>
                    <a:lnTo>
                      <a:pt x="7086" y="19227"/>
                    </a:lnTo>
                    <a:lnTo>
                      <a:pt x="7366" y="18884"/>
                    </a:lnTo>
                    <a:lnTo>
                      <a:pt x="8305" y="17576"/>
                    </a:lnTo>
                    <a:lnTo>
                      <a:pt x="8356" y="16306"/>
                    </a:lnTo>
                    <a:lnTo>
                      <a:pt x="8356" y="1609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7" name="object 34">
              <a:extLst>
                <a:ext uri="{FF2B5EF4-FFF2-40B4-BE49-F238E27FC236}">
                  <a16:creationId xmlns:a16="http://schemas.microsoft.com/office/drawing/2014/main" xmlns="" id="{32AF0A4B-7DB7-D203-12EA-99EE987302B3}"/>
                </a:ext>
              </a:extLst>
            </p:cNvPr>
            <p:cNvSpPr txBox="1"/>
            <p:nvPr/>
          </p:nvSpPr>
          <p:spPr>
            <a:xfrm>
              <a:off x="8156399" y="375659"/>
              <a:ext cx="1725189" cy="452047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060"/>
                </a:lnSpc>
                <a:spcBef>
                  <a:spcPts val="225"/>
                </a:spcBef>
              </a:pP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Министерство</a:t>
              </a:r>
              <a:r>
                <a:rPr sz="1000" spc="135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spc="-1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экономического </a:t>
              </a: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развития</a:t>
              </a:r>
              <a:r>
                <a:rPr sz="1000" spc="5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  <a:r>
                <a:rPr sz="1000" spc="5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spc="-1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инвестиций </a:t>
              </a: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Самарской</a:t>
              </a:r>
              <a:r>
                <a:rPr sz="1000" spc="105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spc="-1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области</a:t>
              </a:r>
              <a:endParaRPr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object 34">
              <a:extLst>
                <a:ext uri="{FF2B5EF4-FFF2-40B4-BE49-F238E27FC236}">
                  <a16:creationId xmlns:a16="http://schemas.microsoft.com/office/drawing/2014/main" xmlns="" id="{2BFDAEB4-E2EC-4884-80C6-EDBD9EA120FA}"/>
                </a:ext>
              </a:extLst>
            </p:cNvPr>
            <p:cNvSpPr txBox="1"/>
            <p:nvPr/>
          </p:nvSpPr>
          <p:spPr>
            <a:xfrm>
              <a:off x="10738884" y="358076"/>
              <a:ext cx="1315183" cy="516167"/>
            </a:xfrm>
            <a:prstGeom prst="rect">
              <a:avLst/>
            </a:prstGeom>
          </p:spPr>
          <p:txBody>
            <a:bodyPr vert="horz" wrap="square" lIns="0" tIns="28575" rIns="0" bIns="0" rtlCol="0" anchor="ctr">
              <a:spAutoFit/>
            </a:bodyPr>
            <a:lstStyle/>
            <a:p>
              <a:pPr marL="12700" marR="5080">
                <a:spcBef>
                  <a:spcPts val="225"/>
                </a:spcBef>
              </a:pPr>
              <a:r>
                <a:rPr lang="ru-RU" sz="1000" dirty="0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Муниципальный район </a:t>
              </a:r>
              <a:r>
                <a:rPr lang="ru-RU" sz="1000" dirty="0" err="1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Кинельский</a:t>
              </a:r>
              <a:r>
                <a:rPr lang="ru-RU" sz="1000" dirty="0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marL="12700" marR="5080">
                <a:spcBef>
                  <a:spcPts val="225"/>
                </a:spcBef>
              </a:pPr>
              <a:r>
                <a:rPr lang="ru-RU" sz="1000" dirty="0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Самарской области</a:t>
              </a:r>
              <a:endParaRPr lang="ru-RU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07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6">
            <a:extLst>
              <a:ext uri="{FF2B5EF4-FFF2-40B4-BE49-F238E27FC236}">
                <a16:creationId xmlns:a16="http://schemas.microsoft.com/office/drawing/2014/main" xmlns="" id="{5B821D9F-B96E-25F8-FC33-2F7B717097C0}"/>
              </a:ext>
            </a:extLst>
          </p:cNvPr>
          <p:cNvSpPr/>
          <p:nvPr/>
        </p:nvSpPr>
        <p:spPr>
          <a:xfrm>
            <a:off x="331674" y="1214337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7">
            <a:extLst>
              <a:ext uri="{FF2B5EF4-FFF2-40B4-BE49-F238E27FC236}">
                <a16:creationId xmlns:a16="http://schemas.microsoft.com/office/drawing/2014/main" xmlns="" id="{97129AD0-AEDC-3D54-486D-6AD4C029B579}"/>
              </a:ext>
            </a:extLst>
          </p:cNvPr>
          <p:cNvSpPr/>
          <p:nvPr/>
        </p:nvSpPr>
        <p:spPr>
          <a:xfrm flipV="1">
            <a:off x="331674" y="6510214"/>
            <a:ext cx="11415826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8">
            <a:extLst>
              <a:ext uri="{FF2B5EF4-FFF2-40B4-BE49-F238E27FC236}">
                <a16:creationId xmlns:a16="http://schemas.microsoft.com/office/drawing/2014/main" xmlns="" id="{EDD6D697-1066-BBB9-7A13-287E53EF8B50}"/>
              </a:ext>
            </a:extLst>
          </p:cNvPr>
          <p:cNvSpPr txBox="1">
            <a:spLocks/>
          </p:cNvSpPr>
          <p:nvPr/>
        </p:nvSpPr>
        <p:spPr>
          <a:xfrm>
            <a:off x="318975" y="149574"/>
            <a:ext cx="8748825" cy="9448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3400"/>
              </a:lnSpc>
              <a:spcBef>
                <a:spcPts val="780"/>
              </a:spcBef>
            </a:pPr>
            <a: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ЭКОНОМИЧЕСКОЕ РАЗВИТИЕ</a:t>
            </a:r>
            <a:b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АНАЛИЗ ДЕЛОВОЙ АКТИВНОСТИ</a:t>
            </a:r>
            <a:endParaRPr lang="ru-RU" sz="2800" b="1" spc="-10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1">
            <a:extLst>
              <a:ext uri="{FF2B5EF4-FFF2-40B4-BE49-F238E27FC236}">
                <a16:creationId xmlns:a16="http://schemas.microsoft.com/office/drawing/2014/main" xmlns="" id="{5EAC7AD2-7514-EF8C-E644-762603C14DAA}"/>
              </a:ext>
            </a:extLst>
          </p:cNvPr>
          <p:cNvSpPr txBox="1">
            <a:spLocks/>
          </p:cNvSpPr>
          <p:nvPr/>
        </p:nvSpPr>
        <p:spPr>
          <a:xfrm>
            <a:off x="11894683" y="6444981"/>
            <a:ext cx="15938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7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xmlns="" id="{2A323612-7DF9-4846-AE8E-618FA3841312}"/>
              </a:ext>
            </a:extLst>
          </p:cNvPr>
          <p:cNvGrpSpPr/>
          <p:nvPr/>
        </p:nvGrpSpPr>
        <p:grpSpPr>
          <a:xfrm>
            <a:off x="7528468" y="349323"/>
            <a:ext cx="4525600" cy="620074"/>
            <a:chOff x="7528468" y="349323"/>
            <a:chExt cx="4525600" cy="620074"/>
          </a:xfrm>
        </p:grpSpPr>
        <p:grpSp>
          <p:nvGrpSpPr>
            <p:cNvPr id="40" name="object 6">
              <a:extLst>
                <a:ext uri="{FF2B5EF4-FFF2-40B4-BE49-F238E27FC236}">
                  <a16:creationId xmlns:a16="http://schemas.microsoft.com/office/drawing/2014/main" xmlns="" id="{C37365B9-1CF8-4082-96CF-86C1886A42B9}"/>
                </a:ext>
              </a:extLst>
            </p:cNvPr>
            <p:cNvGrpSpPr/>
            <p:nvPr/>
          </p:nvGrpSpPr>
          <p:grpSpPr>
            <a:xfrm>
              <a:off x="7528468" y="349323"/>
              <a:ext cx="453609" cy="496678"/>
              <a:chOff x="2228688" y="511439"/>
              <a:chExt cx="628942" cy="688658"/>
            </a:xfrm>
          </p:grpSpPr>
          <p:pic>
            <p:nvPicPr>
              <p:cNvPr id="45" name="object 7">
                <a:extLst>
                  <a:ext uri="{FF2B5EF4-FFF2-40B4-BE49-F238E27FC236}">
                    <a16:creationId xmlns:a16="http://schemas.microsoft.com/office/drawing/2014/main" xmlns="" id="{D72F2C17-315D-4A09-966C-576C84AAFE9B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386669" y="511439"/>
                <a:ext cx="313690" cy="572700"/>
              </a:xfrm>
              <a:prstGeom prst="rect">
                <a:avLst/>
              </a:prstGeom>
            </p:spPr>
          </p:pic>
          <p:pic>
            <p:nvPicPr>
              <p:cNvPr id="46" name="object 8">
                <a:extLst>
                  <a:ext uri="{FF2B5EF4-FFF2-40B4-BE49-F238E27FC236}">
                    <a16:creationId xmlns:a16="http://schemas.microsoft.com/office/drawing/2014/main" xmlns="" id="{E374B04A-3F39-4B53-9EC2-67D9CF2BB702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19120" y="693369"/>
                <a:ext cx="33845" cy="6921"/>
              </a:xfrm>
              <a:prstGeom prst="rect">
                <a:avLst/>
              </a:prstGeom>
            </p:spPr>
          </p:pic>
          <p:sp>
            <p:nvSpPr>
              <p:cNvPr id="47" name="object 9">
                <a:extLst>
                  <a:ext uri="{FF2B5EF4-FFF2-40B4-BE49-F238E27FC236}">
                    <a16:creationId xmlns:a16="http://schemas.microsoft.com/office/drawing/2014/main" xmlns="" id="{45F019FE-30A3-482C-9F40-F6F86E09D085}"/>
                  </a:ext>
                </a:extLst>
              </p:cNvPr>
              <p:cNvSpPr/>
              <p:nvPr/>
            </p:nvSpPr>
            <p:spPr>
              <a:xfrm>
                <a:off x="2673055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22224" y="0"/>
                    </a:moveTo>
                    <a:lnTo>
                      <a:pt x="1435" y="14020"/>
                    </a:lnTo>
                    <a:lnTo>
                      <a:pt x="0" y="16992"/>
                    </a:lnTo>
                    <a:lnTo>
                      <a:pt x="304" y="17500"/>
                    </a:lnTo>
                    <a:lnTo>
                      <a:pt x="520" y="17792"/>
                    </a:lnTo>
                    <a:lnTo>
                      <a:pt x="8039" y="30454"/>
                    </a:lnTo>
                    <a:lnTo>
                      <a:pt x="18580" y="31203"/>
                    </a:lnTo>
                    <a:lnTo>
                      <a:pt x="25742" y="26377"/>
                    </a:lnTo>
                    <a:lnTo>
                      <a:pt x="34353" y="22898"/>
                    </a:lnTo>
                    <a:lnTo>
                      <a:pt x="37325" y="21755"/>
                    </a:lnTo>
                    <a:lnTo>
                      <a:pt x="36906" y="21717"/>
                    </a:lnTo>
                    <a:lnTo>
                      <a:pt x="35648" y="21399"/>
                    </a:lnTo>
                    <a:lnTo>
                      <a:pt x="33286" y="20459"/>
                    </a:lnTo>
                    <a:lnTo>
                      <a:pt x="22910" y="15824"/>
                    </a:lnTo>
                    <a:lnTo>
                      <a:pt x="23228" y="2387"/>
                    </a:lnTo>
                    <a:lnTo>
                      <a:pt x="23329" y="2082"/>
                    </a:lnTo>
                    <a:lnTo>
                      <a:pt x="23274" y="533"/>
                    </a:lnTo>
                    <a:lnTo>
                      <a:pt x="22948" y="177"/>
                    </a:lnTo>
                    <a:lnTo>
                      <a:pt x="22224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10">
                <a:extLst>
                  <a:ext uri="{FF2B5EF4-FFF2-40B4-BE49-F238E27FC236}">
                    <a16:creationId xmlns:a16="http://schemas.microsoft.com/office/drawing/2014/main" xmlns="" id="{EE9BC837-5AE4-4728-BC8E-95109EBC1938}"/>
                  </a:ext>
                </a:extLst>
              </p:cNvPr>
              <p:cNvSpPr/>
              <p:nvPr/>
            </p:nvSpPr>
            <p:spPr>
              <a:xfrm>
                <a:off x="262125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419" y="48958"/>
                    </a:moveTo>
                    <a:lnTo>
                      <a:pt x="1054" y="49390"/>
                    </a:lnTo>
                    <a:lnTo>
                      <a:pt x="660" y="49987"/>
                    </a:lnTo>
                    <a:lnTo>
                      <a:pt x="0" y="51092"/>
                    </a:lnTo>
                    <a:lnTo>
                      <a:pt x="9737" y="55077"/>
                    </a:lnTo>
                    <a:lnTo>
                      <a:pt x="19010" y="55954"/>
                    </a:lnTo>
                    <a:lnTo>
                      <a:pt x="26080" y="55276"/>
                    </a:lnTo>
                    <a:lnTo>
                      <a:pt x="29034" y="54635"/>
                    </a:lnTo>
                    <a:lnTo>
                      <a:pt x="32582" y="53149"/>
                    </a:lnTo>
                    <a:lnTo>
                      <a:pt x="15398" y="53136"/>
                    </a:lnTo>
                    <a:lnTo>
                      <a:pt x="8928" y="53098"/>
                    </a:lnTo>
                    <a:lnTo>
                      <a:pt x="2481" y="48996"/>
                    </a:lnTo>
                    <a:lnTo>
                      <a:pt x="639" y="48983"/>
                    </a:lnTo>
                    <a:lnTo>
                      <a:pt x="419" y="48958"/>
                    </a:lnTo>
                    <a:close/>
                  </a:path>
                  <a:path w="99694" h="56515">
                    <a:moveTo>
                      <a:pt x="33993" y="52565"/>
                    </a:moveTo>
                    <a:lnTo>
                      <a:pt x="23088" y="52565"/>
                    </a:lnTo>
                    <a:lnTo>
                      <a:pt x="17627" y="53149"/>
                    </a:lnTo>
                    <a:lnTo>
                      <a:pt x="32582" y="53149"/>
                    </a:lnTo>
                    <a:lnTo>
                      <a:pt x="33993" y="52565"/>
                    </a:lnTo>
                    <a:close/>
                  </a:path>
                  <a:path w="99694" h="56515">
                    <a:moveTo>
                      <a:pt x="17749" y="53136"/>
                    </a:moveTo>
                    <a:close/>
                  </a:path>
                  <a:path w="99694" h="56515">
                    <a:moveTo>
                      <a:pt x="51828" y="0"/>
                    </a:moveTo>
                    <a:lnTo>
                      <a:pt x="50101" y="952"/>
                    </a:lnTo>
                    <a:lnTo>
                      <a:pt x="37906" y="4600"/>
                    </a:lnTo>
                    <a:lnTo>
                      <a:pt x="31548" y="7894"/>
                    </a:lnTo>
                    <a:lnTo>
                      <a:pt x="28964" y="12705"/>
                    </a:lnTo>
                    <a:lnTo>
                      <a:pt x="28092" y="20904"/>
                    </a:lnTo>
                    <a:lnTo>
                      <a:pt x="21497" y="35381"/>
                    </a:lnTo>
                    <a:lnTo>
                      <a:pt x="14197" y="43786"/>
                    </a:lnTo>
                    <a:lnTo>
                      <a:pt x="7427" y="47757"/>
                    </a:lnTo>
                    <a:lnTo>
                      <a:pt x="2425" y="48933"/>
                    </a:lnTo>
                    <a:lnTo>
                      <a:pt x="9524" y="53098"/>
                    </a:lnTo>
                    <a:lnTo>
                      <a:pt x="17749" y="53136"/>
                    </a:lnTo>
                    <a:lnTo>
                      <a:pt x="23088" y="52565"/>
                    </a:lnTo>
                    <a:lnTo>
                      <a:pt x="33993" y="52565"/>
                    </a:lnTo>
                    <a:lnTo>
                      <a:pt x="50520" y="31584"/>
                    </a:lnTo>
                    <a:lnTo>
                      <a:pt x="51059" y="29730"/>
                    </a:lnTo>
                    <a:lnTo>
                      <a:pt x="51625" y="28244"/>
                    </a:lnTo>
                    <a:lnTo>
                      <a:pt x="52053" y="28244"/>
                    </a:lnTo>
                    <a:lnTo>
                      <a:pt x="52933" y="26555"/>
                    </a:lnTo>
                    <a:lnTo>
                      <a:pt x="53884" y="23850"/>
                    </a:lnTo>
                    <a:lnTo>
                      <a:pt x="54038" y="23482"/>
                    </a:lnTo>
                    <a:lnTo>
                      <a:pt x="60439" y="13703"/>
                    </a:lnTo>
                    <a:lnTo>
                      <a:pt x="72389" y="11976"/>
                    </a:lnTo>
                    <a:lnTo>
                      <a:pt x="73926" y="11658"/>
                    </a:lnTo>
                    <a:lnTo>
                      <a:pt x="78730" y="11658"/>
                    </a:lnTo>
                    <a:lnTo>
                      <a:pt x="76551" y="9258"/>
                    </a:lnTo>
                    <a:lnTo>
                      <a:pt x="70281" y="9258"/>
                    </a:lnTo>
                    <a:lnTo>
                      <a:pt x="61252" y="6324"/>
                    </a:lnTo>
                    <a:lnTo>
                      <a:pt x="53873" y="1752"/>
                    </a:lnTo>
                    <a:lnTo>
                      <a:pt x="51828" y="0"/>
                    </a:lnTo>
                    <a:close/>
                  </a:path>
                  <a:path w="99694" h="56515">
                    <a:moveTo>
                      <a:pt x="1663" y="48475"/>
                    </a:moveTo>
                    <a:lnTo>
                      <a:pt x="1320" y="48983"/>
                    </a:lnTo>
                    <a:lnTo>
                      <a:pt x="749" y="48996"/>
                    </a:lnTo>
                    <a:lnTo>
                      <a:pt x="2481" y="48996"/>
                    </a:lnTo>
                    <a:lnTo>
                      <a:pt x="1663" y="48475"/>
                    </a:lnTo>
                    <a:close/>
                  </a:path>
                  <a:path w="99694" h="56515">
                    <a:moveTo>
                      <a:pt x="78730" y="11658"/>
                    </a:moveTo>
                    <a:lnTo>
                      <a:pt x="73926" y="11658"/>
                    </a:lnTo>
                    <a:lnTo>
                      <a:pt x="74739" y="11836"/>
                    </a:lnTo>
                    <a:lnTo>
                      <a:pt x="75323" y="12471"/>
                    </a:lnTo>
                    <a:lnTo>
                      <a:pt x="75222" y="13436"/>
                    </a:lnTo>
                    <a:lnTo>
                      <a:pt x="75031" y="14071"/>
                    </a:lnTo>
                    <a:lnTo>
                      <a:pt x="74688" y="28384"/>
                    </a:lnTo>
                    <a:lnTo>
                      <a:pt x="86537" y="32727"/>
                    </a:lnTo>
                    <a:lnTo>
                      <a:pt x="88823" y="33705"/>
                    </a:lnTo>
                    <a:lnTo>
                      <a:pt x="90919" y="33731"/>
                    </a:lnTo>
                    <a:lnTo>
                      <a:pt x="96164" y="31102"/>
                    </a:lnTo>
                    <a:lnTo>
                      <a:pt x="96296" y="30568"/>
                    </a:lnTo>
                    <a:lnTo>
                      <a:pt x="90373" y="30568"/>
                    </a:lnTo>
                    <a:lnTo>
                      <a:pt x="89179" y="30518"/>
                    </a:lnTo>
                    <a:lnTo>
                      <a:pt x="87600" y="29845"/>
                    </a:lnTo>
                    <a:lnTo>
                      <a:pt x="77812" y="26174"/>
                    </a:lnTo>
                    <a:lnTo>
                      <a:pt x="78029" y="17399"/>
                    </a:lnTo>
                    <a:lnTo>
                      <a:pt x="78041" y="14782"/>
                    </a:lnTo>
                    <a:lnTo>
                      <a:pt x="78892" y="11836"/>
                    </a:lnTo>
                    <a:lnTo>
                      <a:pt x="78730" y="11658"/>
                    </a:lnTo>
                    <a:close/>
                  </a:path>
                  <a:path w="99694" h="56515">
                    <a:moveTo>
                      <a:pt x="96856" y="17424"/>
                    </a:moveTo>
                    <a:lnTo>
                      <a:pt x="91503" y="17424"/>
                    </a:lnTo>
                    <a:lnTo>
                      <a:pt x="92990" y="17729"/>
                    </a:lnTo>
                    <a:lnTo>
                      <a:pt x="95453" y="20497"/>
                    </a:lnTo>
                    <a:lnTo>
                      <a:pt x="94825" y="23926"/>
                    </a:lnTo>
                    <a:lnTo>
                      <a:pt x="94699" y="24523"/>
                    </a:lnTo>
                    <a:lnTo>
                      <a:pt x="94340" y="25717"/>
                    </a:lnTo>
                    <a:lnTo>
                      <a:pt x="94094" y="26708"/>
                    </a:lnTo>
                    <a:lnTo>
                      <a:pt x="93141" y="29184"/>
                    </a:lnTo>
                    <a:lnTo>
                      <a:pt x="90373" y="30568"/>
                    </a:lnTo>
                    <a:lnTo>
                      <a:pt x="96296" y="30568"/>
                    </a:lnTo>
                    <a:lnTo>
                      <a:pt x="97291" y="26555"/>
                    </a:lnTo>
                    <a:lnTo>
                      <a:pt x="99161" y="20078"/>
                    </a:lnTo>
                    <a:lnTo>
                      <a:pt x="96856" y="17424"/>
                    </a:lnTo>
                    <a:close/>
                  </a:path>
                  <a:path w="99694" h="56515">
                    <a:moveTo>
                      <a:pt x="52053" y="28244"/>
                    </a:moveTo>
                    <a:lnTo>
                      <a:pt x="51625" y="28244"/>
                    </a:lnTo>
                    <a:lnTo>
                      <a:pt x="51274" y="29184"/>
                    </a:lnTo>
                    <a:lnTo>
                      <a:pt x="50863" y="30530"/>
                    </a:lnTo>
                    <a:lnTo>
                      <a:pt x="52053" y="28244"/>
                    </a:lnTo>
                    <a:close/>
                  </a:path>
                  <a:path w="99694" h="56515">
                    <a:moveTo>
                      <a:pt x="92151" y="14211"/>
                    </a:moveTo>
                    <a:lnTo>
                      <a:pt x="88836" y="14719"/>
                    </a:lnTo>
                    <a:lnTo>
                      <a:pt x="88260" y="14871"/>
                    </a:lnTo>
                    <a:lnTo>
                      <a:pt x="85839" y="15595"/>
                    </a:lnTo>
                    <a:lnTo>
                      <a:pt x="84099" y="17399"/>
                    </a:lnTo>
                    <a:lnTo>
                      <a:pt x="80429" y="17945"/>
                    </a:lnTo>
                    <a:lnTo>
                      <a:pt x="78358" y="18110"/>
                    </a:lnTo>
                    <a:lnTo>
                      <a:pt x="78930" y="21450"/>
                    </a:lnTo>
                    <a:lnTo>
                      <a:pt x="80340" y="23926"/>
                    </a:lnTo>
                    <a:lnTo>
                      <a:pt x="81902" y="25717"/>
                    </a:lnTo>
                    <a:lnTo>
                      <a:pt x="85940" y="25349"/>
                    </a:lnTo>
                    <a:lnTo>
                      <a:pt x="85636" y="25044"/>
                    </a:lnTo>
                    <a:lnTo>
                      <a:pt x="85229" y="24523"/>
                    </a:lnTo>
                    <a:lnTo>
                      <a:pt x="86296" y="23850"/>
                    </a:lnTo>
                    <a:lnTo>
                      <a:pt x="85483" y="22580"/>
                    </a:lnTo>
                    <a:lnTo>
                      <a:pt x="85255" y="21513"/>
                    </a:lnTo>
                    <a:lnTo>
                      <a:pt x="86220" y="18986"/>
                    </a:lnTo>
                    <a:lnTo>
                      <a:pt x="88711" y="17945"/>
                    </a:lnTo>
                    <a:lnTo>
                      <a:pt x="89347" y="17767"/>
                    </a:lnTo>
                    <a:lnTo>
                      <a:pt x="91503" y="17424"/>
                    </a:lnTo>
                    <a:lnTo>
                      <a:pt x="96856" y="17424"/>
                    </a:lnTo>
                    <a:lnTo>
                      <a:pt x="94640" y="14871"/>
                    </a:lnTo>
                    <a:lnTo>
                      <a:pt x="92151" y="14211"/>
                    </a:lnTo>
                    <a:close/>
                  </a:path>
                  <a:path w="99694" h="56515">
                    <a:moveTo>
                      <a:pt x="78099" y="14581"/>
                    </a:moveTo>
                    <a:lnTo>
                      <a:pt x="78041" y="14782"/>
                    </a:lnTo>
                    <a:lnTo>
                      <a:pt x="78099" y="14581"/>
                    </a:lnTo>
                    <a:close/>
                  </a:path>
                  <a:path w="99694" h="56515">
                    <a:moveTo>
                      <a:pt x="78162" y="14363"/>
                    </a:moveTo>
                    <a:lnTo>
                      <a:pt x="78099" y="14581"/>
                    </a:lnTo>
                    <a:lnTo>
                      <a:pt x="78162" y="14363"/>
                    </a:lnTo>
                    <a:close/>
                  </a:path>
                  <a:path w="99694" h="56515">
                    <a:moveTo>
                      <a:pt x="74282" y="8432"/>
                    </a:moveTo>
                    <a:lnTo>
                      <a:pt x="71843" y="8953"/>
                    </a:lnTo>
                    <a:lnTo>
                      <a:pt x="71259" y="9042"/>
                    </a:lnTo>
                    <a:lnTo>
                      <a:pt x="70281" y="9258"/>
                    </a:lnTo>
                    <a:lnTo>
                      <a:pt x="76551" y="9258"/>
                    </a:lnTo>
                    <a:lnTo>
                      <a:pt x="76136" y="8801"/>
                    </a:lnTo>
                    <a:lnTo>
                      <a:pt x="74282" y="8432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11">
                <a:extLst>
                  <a:ext uri="{FF2B5EF4-FFF2-40B4-BE49-F238E27FC236}">
                    <a16:creationId xmlns:a16="http://schemas.microsoft.com/office/drawing/2014/main" xmlns="" id="{87CE25F2-E11D-4CE4-833E-30123F2B7C6E}"/>
                  </a:ext>
                </a:extLst>
              </p:cNvPr>
              <p:cNvSpPr/>
              <p:nvPr/>
            </p:nvSpPr>
            <p:spPr>
              <a:xfrm>
                <a:off x="2700616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8966" y="15722"/>
                    </a:moveTo>
                    <a:lnTo>
                      <a:pt x="8382" y="15595"/>
                    </a:lnTo>
                    <a:lnTo>
                      <a:pt x="7785" y="15405"/>
                    </a:lnTo>
                    <a:lnTo>
                      <a:pt x="7162" y="15138"/>
                    </a:lnTo>
                    <a:lnTo>
                      <a:pt x="3251" y="13703"/>
                    </a:lnTo>
                    <a:lnTo>
                      <a:pt x="0" y="9829"/>
                    </a:lnTo>
                    <a:lnTo>
                      <a:pt x="1612" y="11950"/>
                    </a:lnTo>
                    <a:lnTo>
                      <a:pt x="5067" y="15773"/>
                    </a:lnTo>
                    <a:lnTo>
                      <a:pt x="8966" y="15722"/>
                    </a:lnTo>
                    <a:close/>
                  </a:path>
                  <a:path w="16510" h="15875">
                    <a:moveTo>
                      <a:pt x="16040" y="3187"/>
                    </a:moveTo>
                    <a:lnTo>
                      <a:pt x="11963" y="0"/>
                    </a:lnTo>
                    <a:lnTo>
                      <a:pt x="11036" y="12"/>
                    </a:lnTo>
                    <a:lnTo>
                      <a:pt x="9982" y="177"/>
                    </a:lnTo>
                    <a:lnTo>
                      <a:pt x="9258" y="393"/>
                    </a:lnTo>
                    <a:lnTo>
                      <a:pt x="6858" y="1397"/>
                    </a:lnTo>
                    <a:lnTo>
                      <a:pt x="5892" y="3924"/>
                    </a:lnTo>
                    <a:lnTo>
                      <a:pt x="6121" y="4991"/>
                    </a:lnTo>
                    <a:lnTo>
                      <a:pt x="6934" y="6261"/>
                    </a:lnTo>
                    <a:lnTo>
                      <a:pt x="5359" y="7264"/>
                    </a:lnTo>
                    <a:lnTo>
                      <a:pt x="5638" y="7632"/>
                    </a:lnTo>
                    <a:lnTo>
                      <a:pt x="4584" y="7759"/>
                    </a:lnTo>
                    <a:lnTo>
                      <a:pt x="4343" y="7912"/>
                    </a:lnTo>
                    <a:lnTo>
                      <a:pt x="2451" y="8026"/>
                    </a:lnTo>
                    <a:lnTo>
                      <a:pt x="5041" y="11061"/>
                    </a:lnTo>
                    <a:lnTo>
                      <a:pt x="8077" y="12192"/>
                    </a:lnTo>
                    <a:lnTo>
                      <a:pt x="9715" y="12890"/>
                    </a:lnTo>
                    <a:lnTo>
                      <a:pt x="10998" y="12979"/>
                    </a:lnTo>
                    <a:lnTo>
                      <a:pt x="13779" y="11595"/>
                    </a:lnTo>
                    <a:lnTo>
                      <a:pt x="14732" y="9118"/>
                    </a:lnTo>
                    <a:lnTo>
                      <a:pt x="15354" y="6858"/>
                    </a:lnTo>
                    <a:lnTo>
                      <a:pt x="16040" y="3187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0" name="object 12">
                <a:extLst>
                  <a:ext uri="{FF2B5EF4-FFF2-40B4-BE49-F238E27FC236}">
                    <a16:creationId xmlns:a16="http://schemas.microsoft.com/office/drawing/2014/main" xmlns="" id="{85095680-00EE-4514-8A26-F459BD0A9D81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772397" y="666851"/>
                <a:ext cx="12280" cy="12775"/>
              </a:xfrm>
              <a:prstGeom prst="rect">
                <a:avLst/>
              </a:prstGeom>
            </p:spPr>
          </p:pic>
          <p:pic>
            <p:nvPicPr>
              <p:cNvPr id="51" name="object 13">
                <a:extLst>
                  <a:ext uri="{FF2B5EF4-FFF2-40B4-BE49-F238E27FC236}">
                    <a16:creationId xmlns:a16="http://schemas.microsoft.com/office/drawing/2014/main" xmlns="" id="{16657EEF-68DD-4673-B59C-8D98DDDAC9BB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609644" y="610693"/>
                <a:ext cx="239269" cy="557584"/>
              </a:xfrm>
              <a:prstGeom prst="rect">
                <a:avLst/>
              </a:prstGeom>
            </p:spPr>
          </p:pic>
          <p:sp>
            <p:nvSpPr>
              <p:cNvPr id="52" name="object 14">
                <a:extLst>
                  <a:ext uri="{FF2B5EF4-FFF2-40B4-BE49-F238E27FC236}">
                    <a16:creationId xmlns:a16="http://schemas.microsoft.com/office/drawing/2014/main" xmlns="" id="{E2B906FB-3239-4093-B612-2F133655587F}"/>
                  </a:ext>
                </a:extLst>
              </p:cNvPr>
              <p:cNvSpPr/>
              <p:nvPr/>
            </p:nvSpPr>
            <p:spPr>
              <a:xfrm>
                <a:off x="2548255" y="1092783"/>
                <a:ext cx="138430" cy="107314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07315">
                    <a:moveTo>
                      <a:pt x="39662" y="65532"/>
                    </a:moveTo>
                    <a:lnTo>
                      <a:pt x="39408" y="65633"/>
                    </a:lnTo>
                    <a:lnTo>
                      <a:pt x="39662" y="65532"/>
                    </a:lnTo>
                    <a:close/>
                  </a:path>
                  <a:path w="138430" h="107315">
                    <a:moveTo>
                      <a:pt x="94475" y="99415"/>
                    </a:moveTo>
                    <a:lnTo>
                      <a:pt x="94005" y="96596"/>
                    </a:lnTo>
                    <a:lnTo>
                      <a:pt x="82740" y="91719"/>
                    </a:lnTo>
                    <a:lnTo>
                      <a:pt x="74968" y="87261"/>
                    </a:lnTo>
                    <a:lnTo>
                      <a:pt x="70472" y="84010"/>
                    </a:lnTo>
                    <a:lnTo>
                      <a:pt x="69011" y="82753"/>
                    </a:lnTo>
                    <a:lnTo>
                      <a:pt x="61239" y="77101"/>
                    </a:lnTo>
                    <a:lnTo>
                      <a:pt x="60363" y="76466"/>
                    </a:lnTo>
                    <a:lnTo>
                      <a:pt x="54394" y="77101"/>
                    </a:lnTo>
                    <a:lnTo>
                      <a:pt x="51752" y="76047"/>
                    </a:lnTo>
                    <a:lnTo>
                      <a:pt x="49504" y="74803"/>
                    </a:lnTo>
                    <a:lnTo>
                      <a:pt x="47599" y="73482"/>
                    </a:lnTo>
                    <a:lnTo>
                      <a:pt x="32804" y="73406"/>
                    </a:lnTo>
                    <a:lnTo>
                      <a:pt x="20218" y="70878"/>
                    </a:lnTo>
                    <a:lnTo>
                      <a:pt x="15544" y="69278"/>
                    </a:lnTo>
                    <a:lnTo>
                      <a:pt x="11468" y="67894"/>
                    </a:lnTo>
                    <a:lnTo>
                      <a:pt x="8191" y="66446"/>
                    </a:lnTo>
                    <a:lnTo>
                      <a:pt x="4267" y="69278"/>
                    </a:lnTo>
                    <a:lnTo>
                      <a:pt x="12" y="67945"/>
                    </a:lnTo>
                    <a:lnTo>
                      <a:pt x="11633" y="76936"/>
                    </a:lnTo>
                    <a:lnTo>
                      <a:pt x="22161" y="78193"/>
                    </a:lnTo>
                    <a:lnTo>
                      <a:pt x="34429" y="82448"/>
                    </a:lnTo>
                    <a:lnTo>
                      <a:pt x="39611" y="94386"/>
                    </a:lnTo>
                    <a:lnTo>
                      <a:pt x="47320" y="106972"/>
                    </a:lnTo>
                    <a:lnTo>
                      <a:pt x="52349" y="104927"/>
                    </a:lnTo>
                    <a:lnTo>
                      <a:pt x="64465" y="101612"/>
                    </a:lnTo>
                    <a:lnTo>
                      <a:pt x="74422" y="99987"/>
                    </a:lnTo>
                    <a:lnTo>
                      <a:pt x="81153" y="99466"/>
                    </a:lnTo>
                    <a:lnTo>
                      <a:pt x="83629" y="99415"/>
                    </a:lnTo>
                    <a:lnTo>
                      <a:pt x="94475" y="99415"/>
                    </a:lnTo>
                    <a:close/>
                  </a:path>
                  <a:path w="138430" h="107315">
                    <a:moveTo>
                      <a:pt x="109677" y="21996"/>
                    </a:moveTo>
                    <a:lnTo>
                      <a:pt x="108851" y="18707"/>
                    </a:lnTo>
                    <a:lnTo>
                      <a:pt x="108254" y="16344"/>
                    </a:lnTo>
                    <a:lnTo>
                      <a:pt x="102768" y="14528"/>
                    </a:lnTo>
                    <a:lnTo>
                      <a:pt x="105422" y="4635"/>
                    </a:lnTo>
                    <a:lnTo>
                      <a:pt x="106667" y="0"/>
                    </a:lnTo>
                    <a:lnTo>
                      <a:pt x="96037" y="4635"/>
                    </a:lnTo>
                    <a:lnTo>
                      <a:pt x="93891" y="4584"/>
                    </a:lnTo>
                    <a:lnTo>
                      <a:pt x="89776" y="5372"/>
                    </a:lnTo>
                    <a:lnTo>
                      <a:pt x="87172" y="8394"/>
                    </a:lnTo>
                    <a:lnTo>
                      <a:pt x="89395" y="14528"/>
                    </a:lnTo>
                    <a:lnTo>
                      <a:pt x="89496" y="16344"/>
                    </a:lnTo>
                    <a:lnTo>
                      <a:pt x="89141" y="22644"/>
                    </a:lnTo>
                    <a:lnTo>
                      <a:pt x="98628" y="18707"/>
                    </a:lnTo>
                    <a:lnTo>
                      <a:pt x="102501" y="19710"/>
                    </a:lnTo>
                    <a:lnTo>
                      <a:pt x="104368" y="22707"/>
                    </a:lnTo>
                    <a:lnTo>
                      <a:pt x="106311" y="22009"/>
                    </a:lnTo>
                    <a:lnTo>
                      <a:pt x="109677" y="21996"/>
                    </a:lnTo>
                    <a:close/>
                  </a:path>
                  <a:path w="138430" h="107315">
                    <a:moveTo>
                      <a:pt x="138023" y="59182"/>
                    </a:moveTo>
                    <a:lnTo>
                      <a:pt x="126695" y="59499"/>
                    </a:lnTo>
                    <a:lnTo>
                      <a:pt x="125907" y="51371"/>
                    </a:lnTo>
                    <a:lnTo>
                      <a:pt x="119138" y="47904"/>
                    </a:lnTo>
                    <a:lnTo>
                      <a:pt x="113474" y="47396"/>
                    </a:lnTo>
                    <a:lnTo>
                      <a:pt x="111379" y="47218"/>
                    </a:lnTo>
                    <a:lnTo>
                      <a:pt x="107683" y="47396"/>
                    </a:lnTo>
                    <a:lnTo>
                      <a:pt x="107759" y="42214"/>
                    </a:lnTo>
                    <a:lnTo>
                      <a:pt x="107835" y="37807"/>
                    </a:lnTo>
                    <a:lnTo>
                      <a:pt x="98717" y="37807"/>
                    </a:lnTo>
                    <a:lnTo>
                      <a:pt x="94627" y="37338"/>
                    </a:lnTo>
                    <a:lnTo>
                      <a:pt x="90385" y="39535"/>
                    </a:lnTo>
                    <a:lnTo>
                      <a:pt x="87033" y="42214"/>
                    </a:lnTo>
                    <a:lnTo>
                      <a:pt x="82575" y="40208"/>
                    </a:lnTo>
                    <a:lnTo>
                      <a:pt x="80276" y="38836"/>
                    </a:lnTo>
                    <a:lnTo>
                      <a:pt x="78841" y="41262"/>
                    </a:lnTo>
                    <a:lnTo>
                      <a:pt x="76708" y="43853"/>
                    </a:lnTo>
                    <a:lnTo>
                      <a:pt x="73609" y="45605"/>
                    </a:lnTo>
                    <a:lnTo>
                      <a:pt x="64338" y="51435"/>
                    </a:lnTo>
                    <a:lnTo>
                      <a:pt x="63500" y="59499"/>
                    </a:lnTo>
                    <a:lnTo>
                      <a:pt x="63385" y="63042"/>
                    </a:lnTo>
                    <a:lnTo>
                      <a:pt x="63207" y="64033"/>
                    </a:lnTo>
                    <a:lnTo>
                      <a:pt x="66306" y="67449"/>
                    </a:lnTo>
                    <a:lnTo>
                      <a:pt x="70421" y="66725"/>
                    </a:lnTo>
                    <a:lnTo>
                      <a:pt x="70789" y="78308"/>
                    </a:lnTo>
                    <a:lnTo>
                      <a:pt x="74663" y="83375"/>
                    </a:lnTo>
                    <a:lnTo>
                      <a:pt x="79121" y="84531"/>
                    </a:lnTo>
                    <a:lnTo>
                      <a:pt x="81267" y="84340"/>
                    </a:lnTo>
                    <a:lnTo>
                      <a:pt x="91948" y="93345"/>
                    </a:lnTo>
                    <a:lnTo>
                      <a:pt x="99225" y="93992"/>
                    </a:lnTo>
                    <a:lnTo>
                      <a:pt x="103365" y="90957"/>
                    </a:lnTo>
                    <a:lnTo>
                      <a:pt x="104686" y="88900"/>
                    </a:lnTo>
                    <a:lnTo>
                      <a:pt x="105943" y="84645"/>
                    </a:lnTo>
                    <a:lnTo>
                      <a:pt x="105638" y="84340"/>
                    </a:lnTo>
                    <a:lnTo>
                      <a:pt x="102958" y="81661"/>
                    </a:lnTo>
                    <a:lnTo>
                      <a:pt x="112077" y="81826"/>
                    </a:lnTo>
                    <a:lnTo>
                      <a:pt x="112141" y="81661"/>
                    </a:lnTo>
                    <a:lnTo>
                      <a:pt x="114122" y="76949"/>
                    </a:lnTo>
                    <a:lnTo>
                      <a:pt x="128663" y="77444"/>
                    </a:lnTo>
                    <a:lnTo>
                      <a:pt x="129641" y="76949"/>
                    </a:lnTo>
                    <a:lnTo>
                      <a:pt x="135686" y="73926"/>
                    </a:lnTo>
                    <a:lnTo>
                      <a:pt x="137896" y="69519"/>
                    </a:lnTo>
                    <a:lnTo>
                      <a:pt x="138010" y="67449"/>
                    </a:lnTo>
                    <a:lnTo>
                      <a:pt x="138023" y="66725"/>
                    </a:lnTo>
                    <a:lnTo>
                      <a:pt x="138023" y="59499"/>
                    </a:lnTo>
                    <a:lnTo>
                      <a:pt x="138023" y="59182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15">
                <a:extLst>
                  <a:ext uri="{FF2B5EF4-FFF2-40B4-BE49-F238E27FC236}">
                    <a16:creationId xmlns:a16="http://schemas.microsoft.com/office/drawing/2014/main" xmlns="" id="{45E4D822-E4EE-42A4-9505-7CADF3215FC1}"/>
                  </a:ext>
                </a:extLst>
              </p:cNvPr>
              <p:cNvSpPr/>
              <p:nvPr/>
            </p:nvSpPr>
            <p:spPr>
              <a:xfrm>
                <a:off x="2553347" y="1096479"/>
                <a:ext cx="156210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156210" h="97790">
                    <a:moveTo>
                      <a:pt x="78854" y="91643"/>
                    </a:moveTo>
                    <a:lnTo>
                      <a:pt x="49771" y="78752"/>
                    </a:lnTo>
                    <a:lnTo>
                      <a:pt x="42240" y="73647"/>
                    </a:lnTo>
                    <a:lnTo>
                      <a:pt x="35814" y="71120"/>
                    </a:lnTo>
                    <a:lnTo>
                      <a:pt x="32969" y="70129"/>
                    </a:lnTo>
                    <a:lnTo>
                      <a:pt x="24599" y="69786"/>
                    </a:lnTo>
                    <a:lnTo>
                      <a:pt x="17018" y="67894"/>
                    </a:lnTo>
                    <a:lnTo>
                      <a:pt x="11595" y="66103"/>
                    </a:lnTo>
                    <a:lnTo>
                      <a:pt x="8102" y="65239"/>
                    </a:lnTo>
                    <a:lnTo>
                      <a:pt x="4826" y="64071"/>
                    </a:lnTo>
                    <a:lnTo>
                      <a:pt x="2476" y="63157"/>
                    </a:lnTo>
                    <a:lnTo>
                      <a:pt x="1930" y="63461"/>
                    </a:lnTo>
                    <a:lnTo>
                      <a:pt x="1066" y="63893"/>
                    </a:lnTo>
                    <a:lnTo>
                      <a:pt x="0" y="64211"/>
                    </a:lnTo>
                    <a:lnTo>
                      <a:pt x="11811" y="69748"/>
                    </a:lnTo>
                    <a:lnTo>
                      <a:pt x="21640" y="70739"/>
                    </a:lnTo>
                    <a:lnTo>
                      <a:pt x="33274" y="75450"/>
                    </a:lnTo>
                    <a:lnTo>
                      <a:pt x="42075" y="95567"/>
                    </a:lnTo>
                    <a:lnTo>
                      <a:pt x="45212" y="97777"/>
                    </a:lnTo>
                    <a:lnTo>
                      <a:pt x="42227" y="86931"/>
                    </a:lnTo>
                    <a:lnTo>
                      <a:pt x="48996" y="87083"/>
                    </a:lnTo>
                    <a:lnTo>
                      <a:pt x="61087" y="88265"/>
                    </a:lnTo>
                    <a:lnTo>
                      <a:pt x="70523" y="89776"/>
                    </a:lnTo>
                    <a:lnTo>
                      <a:pt x="76657" y="91084"/>
                    </a:lnTo>
                    <a:lnTo>
                      <a:pt x="78854" y="91643"/>
                    </a:lnTo>
                    <a:close/>
                  </a:path>
                  <a:path w="156210" h="97790">
                    <a:moveTo>
                      <a:pt x="95986" y="101"/>
                    </a:moveTo>
                    <a:lnTo>
                      <a:pt x="91859" y="1778"/>
                    </a:lnTo>
                    <a:lnTo>
                      <a:pt x="91109" y="7988"/>
                    </a:lnTo>
                    <a:lnTo>
                      <a:pt x="87045" y="10807"/>
                    </a:lnTo>
                    <a:lnTo>
                      <a:pt x="84747" y="15354"/>
                    </a:lnTo>
                    <a:lnTo>
                      <a:pt x="90576" y="13589"/>
                    </a:lnTo>
                    <a:lnTo>
                      <a:pt x="94043" y="12636"/>
                    </a:lnTo>
                    <a:lnTo>
                      <a:pt x="95758" y="5778"/>
                    </a:lnTo>
                    <a:lnTo>
                      <a:pt x="95986" y="101"/>
                    </a:lnTo>
                    <a:close/>
                  </a:path>
                  <a:path w="156210" h="97790">
                    <a:moveTo>
                      <a:pt x="99593" y="85204"/>
                    </a:moveTo>
                    <a:lnTo>
                      <a:pt x="93624" y="81432"/>
                    </a:lnTo>
                    <a:lnTo>
                      <a:pt x="87020" y="75768"/>
                    </a:lnTo>
                    <a:lnTo>
                      <a:pt x="82308" y="74510"/>
                    </a:lnTo>
                    <a:lnTo>
                      <a:pt x="85445" y="87718"/>
                    </a:lnTo>
                    <a:lnTo>
                      <a:pt x="94564" y="86779"/>
                    </a:lnTo>
                    <a:lnTo>
                      <a:pt x="99593" y="85204"/>
                    </a:lnTo>
                    <a:close/>
                  </a:path>
                  <a:path w="156210" h="97790">
                    <a:moveTo>
                      <a:pt x="112306" y="22301"/>
                    </a:moveTo>
                    <a:lnTo>
                      <a:pt x="82550" y="22301"/>
                    </a:lnTo>
                    <a:lnTo>
                      <a:pt x="76695" y="22301"/>
                    </a:lnTo>
                    <a:lnTo>
                      <a:pt x="77609" y="23774"/>
                    </a:lnTo>
                    <a:lnTo>
                      <a:pt x="78193" y="25412"/>
                    </a:lnTo>
                    <a:lnTo>
                      <a:pt x="78117" y="27076"/>
                    </a:lnTo>
                    <a:lnTo>
                      <a:pt x="101257" y="24536"/>
                    </a:lnTo>
                    <a:lnTo>
                      <a:pt x="112306" y="22301"/>
                    </a:lnTo>
                    <a:close/>
                  </a:path>
                  <a:path w="156210" h="97790">
                    <a:moveTo>
                      <a:pt x="129463" y="61785"/>
                    </a:moveTo>
                    <a:lnTo>
                      <a:pt x="127101" y="55816"/>
                    </a:lnTo>
                    <a:lnTo>
                      <a:pt x="121132" y="58166"/>
                    </a:lnTo>
                    <a:lnTo>
                      <a:pt x="126949" y="60680"/>
                    </a:lnTo>
                    <a:lnTo>
                      <a:pt x="125539" y="63982"/>
                    </a:lnTo>
                    <a:lnTo>
                      <a:pt x="85356" y="51854"/>
                    </a:lnTo>
                    <a:lnTo>
                      <a:pt x="84442" y="51092"/>
                    </a:lnTo>
                    <a:lnTo>
                      <a:pt x="83870" y="50622"/>
                    </a:lnTo>
                    <a:lnTo>
                      <a:pt x="74917" y="44335"/>
                    </a:lnTo>
                    <a:lnTo>
                      <a:pt x="70662" y="40881"/>
                    </a:lnTo>
                    <a:lnTo>
                      <a:pt x="85293" y="39928"/>
                    </a:lnTo>
                    <a:lnTo>
                      <a:pt x="94881" y="42608"/>
                    </a:lnTo>
                    <a:lnTo>
                      <a:pt x="87490" y="44335"/>
                    </a:lnTo>
                    <a:lnTo>
                      <a:pt x="86080" y="47790"/>
                    </a:lnTo>
                    <a:lnTo>
                      <a:pt x="88747" y="51092"/>
                    </a:lnTo>
                    <a:lnTo>
                      <a:pt x="92202" y="52197"/>
                    </a:lnTo>
                    <a:lnTo>
                      <a:pt x="104787" y="47485"/>
                    </a:lnTo>
                    <a:lnTo>
                      <a:pt x="113271" y="51092"/>
                    </a:lnTo>
                    <a:lnTo>
                      <a:pt x="107454" y="57696"/>
                    </a:lnTo>
                    <a:lnTo>
                      <a:pt x="100063" y="57543"/>
                    </a:lnTo>
                    <a:lnTo>
                      <a:pt x="113118" y="59893"/>
                    </a:lnTo>
                    <a:lnTo>
                      <a:pt x="116420" y="57696"/>
                    </a:lnTo>
                    <a:lnTo>
                      <a:pt x="119710" y="55499"/>
                    </a:lnTo>
                    <a:lnTo>
                      <a:pt x="126479" y="50622"/>
                    </a:lnTo>
                    <a:lnTo>
                      <a:pt x="118160" y="47485"/>
                    </a:lnTo>
                    <a:lnTo>
                      <a:pt x="115633" y="46532"/>
                    </a:lnTo>
                    <a:lnTo>
                      <a:pt x="115112" y="46380"/>
                    </a:lnTo>
                    <a:lnTo>
                      <a:pt x="103835" y="43078"/>
                    </a:lnTo>
                    <a:lnTo>
                      <a:pt x="99745" y="46380"/>
                    </a:lnTo>
                    <a:lnTo>
                      <a:pt x="102425" y="40246"/>
                    </a:lnTo>
                    <a:lnTo>
                      <a:pt x="101866" y="39928"/>
                    </a:lnTo>
                    <a:lnTo>
                      <a:pt x="101473" y="39700"/>
                    </a:lnTo>
                    <a:lnTo>
                      <a:pt x="95821" y="36474"/>
                    </a:lnTo>
                    <a:lnTo>
                      <a:pt x="86855" y="35534"/>
                    </a:lnTo>
                    <a:lnTo>
                      <a:pt x="82613" y="38366"/>
                    </a:lnTo>
                    <a:lnTo>
                      <a:pt x="78689" y="39700"/>
                    </a:lnTo>
                    <a:lnTo>
                      <a:pt x="75552" y="38773"/>
                    </a:lnTo>
                    <a:lnTo>
                      <a:pt x="73482" y="37604"/>
                    </a:lnTo>
                    <a:lnTo>
                      <a:pt x="72199" y="39217"/>
                    </a:lnTo>
                    <a:lnTo>
                      <a:pt x="70561" y="40754"/>
                    </a:lnTo>
                    <a:lnTo>
                      <a:pt x="68503" y="41922"/>
                    </a:lnTo>
                    <a:lnTo>
                      <a:pt x="68199" y="42113"/>
                    </a:lnTo>
                    <a:lnTo>
                      <a:pt x="67703" y="42481"/>
                    </a:lnTo>
                    <a:lnTo>
                      <a:pt x="68046" y="44577"/>
                    </a:lnTo>
                    <a:lnTo>
                      <a:pt x="66890" y="46532"/>
                    </a:lnTo>
                    <a:lnTo>
                      <a:pt x="65163" y="51257"/>
                    </a:lnTo>
                    <a:lnTo>
                      <a:pt x="72555" y="51092"/>
                    </a:lnTo>
                    <a:lnTo>
                      <a:pt x="72402" y="63792"/>
                    </a:lnTo>
                    <a:lnTo>
                      <a:pt x="70040" y="61302"/>
                    </a:lnTo>
                    <a:lnTo>
                      <a:pt x="69405" y="71043"/>
                    </a:lnTo>
                    <a:lnTo>
                      <a:pt x="72872" y="76390"/>
                    </a:lnTo>
                    <a:lnTo>
                      <a:pt x="77901" y="82054"/>
                    </a:lnTo>
                    <a:lnTo>
                      <a:pt x="77266" y="75768"/>
                    </a:lnTo>
                    <a:lnTo>
                      <a:pt x="76327" y="67906"/>
                    </a:lnTo>
                    <a:lnTo>
                      <a:pt x="72580" y="63995"/>
                    </a:lnTo>
                    <a:lnTo>
                      <a:pt x="89535" y="64147"/>
                    </a:lnTo>
                    <a:lnTo>
                      <a:pt x="94665" y="71018"/>
                    </a:lnTo>
                    <a:lnTo>
                      <a:pt x="101193" y="72351"/>
                    </a:lnTo>
                    <a:lnTo>
                      <a:pt x="106845" y="71018"/>
                    </a:lnTo>
                    <a:lnTo>
                      <a:pt x="109181" y="69964"/>
                    </a:lnTo>
                    <a:lnTo>
                      <a:pt x="122110" y="71069"/>
                    </a:lnTo>
                    <a:lnTo>
                      <a:pt x="124218" y="69964"/>
                    </a:lnTo>
                    <a:lnTo>
                      <a:pt x="126949" y="68541"/>
                    </a:lnTo>
                    <a:lnTo>
                      <a:pt x="127990" y="67983"/>
                    </a:lnTo>
                    <a:lnTo>
                      <a:pt x="129438" y="64147"/>
                    </a:lnTo>
                    <a:lnTo>
                      <a:pt x="129463" y="61785"/>
                    </a:lnTo>
                    <a:close/>
                  </a:path>
                  <a:path w="156210" h="97790">
                    <a:moveTo>
                      <a:pt x="155714" y="5283"/>
                    </a:moveTo>
                    <a:lnTo>
                      <a:pt x="155232" y="0"/>
                    </a:lnTo>
                    <a:lnTo>
                      <a:pt x="137668" y="9588"/>
                    </a:lnTo>
                    <a:lnTo>
                      <a:pt x="120777" y="15976"/>
                    </a:lnTo>
                    <a:lnTo>
                      <a:pt x="86080" y="22212"/>
                    </a:lnTo>
                    <a:lnTo>
                      <a:pt x="112712" y="22212"/>
                    </a:lnTo>
                    <a:lnTo>
                      <a:pt x="120230" y="20688"/>
                    </a:lnTo>
                    <a:lnTo>
                      <a:pt x="133070" y="17183"/>
                    </a:lnTo>
                    <a:lnTo>
                      <a:pt x="137795" y="15646"/>
                    </a:lnTo>
                    <a:lnTo>
                      <a:pt x="155714" y="5283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4" name="object 16">
                <a:extLst>
                  <a:ext uri="{FF2B5EF4-FFF2-40B4-BE49-F238E27FC236}">
                    <a16:creationId xmlns:a16="http://schemas.microsoft.com/office/drawing/2014/main" xmlns="" id="{8FB446F1-177A-48C7-AA68-20EF8DDC4FE4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573959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55" name="object 17">
                <a:extLst>
                  <a:ext uri="{FF2B5EF4-FFF2-40B4-BE49-F238E27FC236}">
                    <a16:creationId xmlns:a16="http://schemas.microsoft.com/office/drawing/2014/main" xmlns="" id="{9EE4F620-34BF-48A9-A1B7-621B84AFD771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556455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56" name="object 18">
                <a:extLst>
                  <a:ext uri="{FF2B5EF4-FFF2-40B4-BE49-F238E27FC236}">
                    <a16:creationId xmlns:a16="http://schemas.microsoft.com/office/drawing/2014/main" xmlns="" id="{CDDA9A53-9881-492C-B7F1-A1F1E19D8841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65742" y="1137170"/>
                <a:ext cx="29248" cy="15773"/>
              </a:xfrm>
              <a:prstGeom prst="rect">
                <a:avLst/>
              </a:prstGeom>
            </p:spPr>
          </p:pic>
          <p:pic>
            <p:nvPicPr>
              <p:cNvPr id="57" name="object 19">
                <a:extLst>
                  <a:ext uri="{FF2B5EF4-FFF2-40B4-BE49-F238E27FC236}">
                    <a16:creationId xmlns:a16="http://schemas.microsoft.com/office/drawing/2014/main" xmlns="" id="{51B2D008-2757-4F0E-9409-F14F9A4FB0A4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43159" y="1040348"/>
                <a:ext cx="314471" cy="127342"/>
              </a:xfrm>
              <a:prstGeom prst="rect">
                <a:avLst/>
              </a:prstGeom>
            </p:spPr>
          </p:pic>
          <p:pic>
            <p:nvPicPr>
              <p:cNvPr id="58" name="object 20">
                <a:extLst>
                  <a:ext uri="{FF2B5EF4-FFF2-40B4-BE49-F238E27FC236}">
                    <a16:creationId xmlns:a16="http://schemas.microsoft.com/office/drawing/2014/main" xmlns="" id="{48C1DAE6-AA06-4ABF-A2CF-FE0A1AC7EE5D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433345" y="693369"/>
                <a:ext cx="33858" cy="6921"/>
              </a:xfrm>
              <a:prstGeom prst="rect">
                <a:avLst/>
              </a:prstGeom>
            </p:spPr>
          </p:pic>
          <p:sp>
            <p:nvSpPr>
              <p:cNvPr id="59" name="object 21">
                <a:extLst>
                  <a:ext uri="{FF2B5EF4-FFF2-40B4-BE49-F238E27FC236}">
                    <a16:creationId xmlns:a16="http://schemas.microsoft.com/office/drawing/2014/main" xmlns="" id="{A3C765B8-4078-4139-8175-97ED205DC3A7}"/>
                  </a:ext>
                </a:extLst>
              </p:cNvPr>
              <p:cNvSpPr/>
              <p:nvPr/>
            </p:nvSpPr>
            <p:spPr>
              <a:xfrm>
                <a:off x="2375940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15100" y="0"/>
                    </a:moveTo>
                    <a:lnTo>
                      <a:pt x="14376" y="177"/>
                    </a:lnTo>
                    <a:lnTo>
                      <a:pt x="14040" y="533"/>
                    </a:lnTo>
                    <a:lnTo>
                      <a:pt x="13995" y="2082"/>
                    </a:lnTo>
                    <a:lnTo>
                      <a:pt x="14096" y="2387"/>
                    </a:lnTo>
                    <a:lnTo>
                      <a:pt x="14414" y="15824"/>
                    </a:lnTo>
                    <a:lnTo>
                      <a:pt x="4038" y="20459"/>
                    </a:lnTo>
                    <a:lnTo>
                      <a:pt x="1676" y="21399"/>
                    </a:lnTo>
                    <a:lnTo>
                      <a:pt x="419" y="21717"/>
                    </a:lnTo>
                    <a:lnTo>
                      <a:pt x="0" y="21755"/>
                    </a:lnTo>
                    <a:lnTo>
                      <a:pt x="2971" y="22898"/>
                    </a:lnTo>
                    <a:lnTo>
                      <a:pt x="11582" y="26377"/>
                    </a:lnTo>
                    <a:lnTo>
                      <a:pt x="18745" y="31203"/>
                    </a:lnTo>
                    <a:lnTo>
                      <a:pt x="29286" y="30454"/>
                    </a:lnTo>
                    <a:lnTo>
                      <a:pt x="36804" y="17792"/>
                    </a:lnTo>
                    <a:lnTo>
                      <a:pt x="37020" y="17500"/>
                    </a:lnTo>
                    <a:lnTo>
                      <a:pt x="37325" y="16992"/>
                    </a:lnTo>
                    <a:lnTo>
                      <a:pt x="35890" y="14020"/>
                    </a:lnTo>
                    <a:lnTo>
                      <a:pt x="35255" y="12192"/>
                    </a:lnTo>
                    <a:lnTo>
                      <a:pt x="35090" y="11798"/>
                    </a:lnTo>
                    <a:lnTo>
                      <a:pt x="29946" y="3937"/>
                    </a:lnTo>
                    <a:lnTo>
                      <a:pt x="21666" y="1346"/>
                    </a:lnTo>
                    <a:lnTo>
                      <a:pt x="18046" y="533"/>
                    </a:lnTo>
                    <a:lnTo>
                      <a:pt x="15100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22">
                <a:extLst>
                  <a:ext uri="{FF2B5EF4-FFF2-40B4-BE49-F238E27FC236}">
                    <a16:creationId xmlns:a16="http://schemas.microsoft.com/office/drawing/2014/main" xmlns="" id="{7FDED403-4A29-4502-BF24-D4606E10D278}"/>
                  </a:ext>
                </a:extLst>
              </p:cNvPr>
              <p:cNvSpPr/>
              <p:nvPr/>
            </p:nvSpPr>
            <p:spPr>
              <a:xfrm>
                <a:off x="236590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74412" y="28244"/>
                    </a:moveTo>
                    <a:lnTo>
                      <a:pt x="47536" y="28244"/>
                    </a:lnTo>
                    <a:lnTo>
                      <a:pt x="48152" y="29870"/>
                    </a:lnTo>
                    <a:lnTo>
                      <a:pt x="48641" y="31584"/>
                    </a:lnTo>
                    <a:lnTo>
                      <a:pt x="70167" y="54635"/>
                    </a:lnTo>
                    <a:lnTo>
                      <a:pt x="73079" y="55276"/>
                    </a:lnTo>
                    <a:lnTo>
                      <a:pt x="80146" y="55954"/>
                    </a:lnTo>
                    <a:lnTo>
                      <a:pt x="89418" y="55077"/>
                    </a:lnTo>
                    <a:lnTo>
                      <a:pt x="94132" y="53149"/>
                    </a:lnTo>
                    <a:lnTo>
                      <a:pt x="81340" y="53136"/>
                    </a:lnTo>
                    <a:lnTo>
                      <a:pt x="76073" y="52565"/>
                    </a:lnTo>
                    <a:lnTo>
                      <a:pt x="90545" y="52565"/>
                    </a:lnTo>
                    <a:lnTo>
                      <a:pt x="96735" y="48933"/>
                    </a:lnTo>
                    <a:lnTo>
                      <a:pt x="91734" y="47757"/>
                    </a:lnTo>
                    <a:lnTo>
                      <a:pt x="84964" y="43786"/>
                    </a:lnTo>
                    <a:lnTo>
                      <a:pt x="77663" y="35381"/>
                    </a:lnTo>
                    <a:lnTo>
                      <a:pt x="74412" y="28244"/>
                    </a:lnTo>
                    <a:close/>
                  </a:path>
                  <a:path w="99694" h="56515">
                    <a:moveTo>
                      <a:pt x="69951" y="54597"/>
                    </a:moveTo>
                    <a:lnTo>
                      <a:pt x="70127" y="54635"/>
                    </a:lnTo>
                    <a:lnTo>
                      <a:pt x="69951" y="54597"/>
                    </a:lnTo>
                    <a:close/>
                  </a:path>
                  <a:path w="99694" h="56515">
                    <a:moveTo>
                      <a:pt x="97497" y="48475"/>
                    </a:moveTo>
                    <a:lnTo>
                      <a:pt x="90233" y="53098"/>
                    </a:lnTo>
                    <a:lnTo>
                      <a:pt x="81534" y="53149"/>
                    </a:lnTo>
                    <a:lnTo>
                      <a:pt x="94132" y="53149"/>
                    </a:lnTo>
                    <a:lnTo>
                      <a:pt x="99161" y="51092"/>
                    </a:lnTo>
                    <a:lnTo>
                      <a:pt x="98501" y="49987"/>
                    </a:lnTo>
                    <a:lnTo>
                      <a:pt x="98107" y="49390"/>
                    </a:lnTo>
                    <a:lnTo>
                      <a:pt x="98686" y="48996"/>
                    </a:lnTo>
                    <a:lnTo>
                      <a:pt x="97840" y="48983"/>
                    </a:lnTo>
                    <a:lnTo>
                      <a:pt x="97497" y="48475"/>
                    </a:lnTo>
                    <a:close/>
                  </a:path>
                  <a:path w="99694" h="56515">
                    <a:moveTo>
                      <a:pt x="81412" y="53136"/>
                    </a:moveTo>
                    <a:close/>
                  </a:path>
                  <a:path w="99694" h="56515">
                    <a:moveTo>
                      <a:pt x="90545" y="52565"/>
                    </a:moveTo>
                    <a:lnTo>
                      <a:pt x="76073" y="52565"/>
                    </a:lnTo>
                    <a:lnTo>
                      <a:pt x="81412" y="53136"/>
                    </a:lnTo>
                    <a:lnTo>
                      <a:pt x="89636" y="53098"/>
                    </a:lnTo>
                    <a:lnTo>
                      <a:pt x="90545" y="52565"/>
                    </a:lnTo>
                    <a:close/>
                  </a:path>
                  <a:path w="99694" h="56515">
                    <a:moveTo>
                      <a:pt x="98742" y="48958"/>
                    </a:moveTo>
                    <a:lnTo>
                      <a:pt x="98412" y="48996"/>
                    </a:lnTo>
                    <a:lnTo>
                      <a:pt x="98686" y="48996"/>
                    </a:lnTo>
                    <a:close/>
                  </a:path>
                  <a:path w="99694" h="56515">
                    <a:moveTo>
                      <a:pt x="7010" y="14211"/>
                    </a:moveTo>
                    <a:lnTo>
                      <a:pt x="4521" y="14871"/>
                    </a:lnTo>
                    <a:lnTo>
                      <a:pt x="0" y="20078"/>
                    </a:lnTo>
                    <a:lnTo>
                      <a:pt x="1911" y="26708"/>
                    </a:lnTo>
                    <a:lnTo>
                      <a:pt x="2997" y="31102"/>
                    </a:lnTo>
                    <a:lnTo>
                      <a:pt x="8242" y="33731"/>
                    </a:lnTo>
                    <a:lnTo>
                      <a:pt x="10337" y="33705"/>
                    </a:lnTo>
                    <a:lnTo>
                      <a:pt x="12623" y="32727"/>
                    </a:lnTo>
                    <a:lnTo>
                      <a:pt x="18513" y="30568"/>
                    </a:lnTo>
                    <a:lnTo>
                      <a:pt x="8788" y="30568"/>
                    </a:lnTo>
                    <a:lnTo>
                      <a:pt x="6019" y="29184"/>
                    </a:lnTo>
                    <a:lnTo>
                      <a:pt x="5067" y="26708"/>
                    </a:lnTo>
                    <a:lnTo>
                      <a:pt x="4820" y="25717"/>
                    </a:lnTo>
                    <a:lnTo>
                      <a:pt x="4461" y="24523"/>
                    </a:lnTo>
                    <a:lnTo>
                      <a:pt x="3708" y="20497"/>
                    </a:lnTo>
                    <a:lnTo>
                      <a:pt x="6086" y="17767"/>
                    </a:lnTo>
                    <a:lnTo>
                      <a:pt x="7658" y="17424"/>
                    </a:lnTo>
                    <a:lnTo>
                      <a:pt x="15220" y="17424"/>
                    </a:lnTo>
                    <a:lnTo>
                      <a:pt x="15062" y="17399"/>
                    </a:lnTo>
                    <a:lnTo>
                      <a:pt x="13322" y="15595"/>
                    </a:lnTo>
                    <a:lnTo>
                      <a:pt x="10858" y="14859"/>
                    </a:lnTo>
                    <a:lnTo>
                      <a:pt x="10325" y="14719"/>
                    </a:lnTo>
                    <a:lnTo>
                      <a:pt x="7010" y="14211"/>
                    </a:lnTo>
                    <a:close/>
                  </a:path>
                  <a:path w="99694" h="56515">
                    <a:moveTo>
                      <a:pt x="24131" y="14363"/>
                    </a:moveTo>
                    <a:lnTo>
                      <a:pt x="21056" y="14363"/>
                    </a:lnTo>
                    <a:lnTo>
                      <a:pt x="21132" y="14782"/>
                    </a:lnTo>
                    <a:lnTo>
                      <a:pt x="21131" y="17399"/>
                    </a:lnTo>
                    <a:lnTo>
                      <a:pt x="21348" y="26174"/>
                    </a:lnTo>
                    <a:lnTo>
                      <a:pt x="11493" y="29870"/>
                    </a:lnTo>
                    <a:lnTo>
                      <a:pt x="9982" y="30518"/>
                    </a:lnTo>
                    <a:lnTo>
                      <a:pt x="8788" y="30568"/>
                    </a:lnTo>
                    <a:lnTo>
                      <a:pt x="18513" y="30568"/>
                    </a:lnTo>
                    <a:lnTo>
                      <a:pt x="24472" y="28384"/>
                    </a:lnTo>
                    <a:lnTo>
                      <a:pt x="24131" y="14363"/>
                    </a:lnTo>
                    <a:close/>
                  </a:path>
                  <a:path w="99694" h="56515">
                    <a:moveTo>
                      <a:pt x="69634" y="11658"/>
                    </a:moveTo>
                    <a:lnTo>
                      <a:pt x="25234" y="11658"/>
                    </a:lnTo>
                    <a:lnTo>
                      <a:pt x="26771" y="11976"/>
                    </a:lnTo>
                    <a:lnTo>
                      <a:pt x="38722" y="13703"/>
                    </a:lnTo>
                    <a:lnTo>
                      <a:pt x="45123" y="23482"/>
                    </a:lnTo>
                    <a:lnTo>
                      <a:pt x="45306" y="23926"/>
                    </a:lnTo>
                    <a:lnTo>
                      <a:pt x="46228" y="26555"/>
                    </a:lnTo>
                    <a:lnTo>
                      <a:pt x="48298" y="30530"/>
                    </a:lnTo>
                    <a:lnTo>
                      <a:pt x="48069" y="29730"/>
                    </a:lnTo>
                    <a:lnTo>
                      <a:pt x="47811" y="28968"/>
                    </a:lnTo>
                    <a:lnTo>
                      <a:pt x="47536" y="28244"/>
                    </a:lnTo>
                    <a:lnTo>
                      <a:pt x="74412" y="28244"/>
                    </a:lnTo>
                    <a:lnTo>
                      <a:pt x="71069" y="20904"/>
                    </a:lnTo>
                    <a:lnTo>
                      <a:pt x="70196" y="12705"/>
                    </a:lnTo>
                    <a:lnTo>
                      <a:pt x="69634" y="11658"/>
                    </a:lnTo>
                    <a:close/>
                  </a:path>
                  <a:path w="99694" h="56515">
                    <a:moveTo>
                      <a:pt x="17181" y="17729"/>
                    </a:moveTo>
                    <a:lnTo>
                      <a:pt x="9677" y="17729"/>
                    </a:lnTo>
                    <a:lnTo>
                      <a:pt x="9855" y="17767"/>
                    </a:lnTo>
                    <a:lnTo>
                      <a:pt x="10541" y="17970"/>
                    </a:lnTo>
                    <a:lnTo>
                      <a:pt x="12941" y="18986"/>
                    </a:lnTo>
                    <a:lnTo>
                      <a:pt x="13906" y="21513"/>
                    </a:lnTo>
                    <a:lnTo>
                      <a:pt x="13677" y="22580"/>
                    </a:lnTo>
                    <a:lnTo>
                      <a:pt x="13100" y="23482"/>
                    </a:lnTo>
                    <a:lnTo>
                      <a:pt x="12985" y="23926"/>
                    </a:lnTo>
                    <a:lnTo>
                      <a:pt x="13931" y="24523"/>
                    </a:lnTo>
                    <a:lnTo>
                      <a:pt x="13525" y="25044"/>
                    </a:lnTo>
                    <a:lnTo>
                      <a:pt x="13220" y="25349"/>
                    </a:lnTo>
                    <a:lnTo>
                      <a:pt x="17259" y="25717"/>
                    </a:lnTo>
                    <a:lnTo>
                      <a:pt x="18821" y="23926"/>
                    </a:lnTo>
                    <a:lnTo>
                      <a:pt x="20231" y="21450"/>
                    </a:lnTo>
                    <a:lnTo>
                      <a:pt x="20802" y="18110"/>
                    </a:lnTo>
                    <a:lnTo>
                      <a:pt x="18732" y="17945"/>
                    </a:lnTo>
                    <a:lnTo>
                      <a:pt x="17181" y="17729"/>
                    </a:lnTo>
                    <a:close/>
                  </a:path>
                  <a:path w="99694" h="56515">
                    <a:moveTo>
                      <a:pt x="9761" y="17752"/>
                    </a:moveTo>
                    <a:close/>
                  </a:path>
                  <a:path w="99694" h="56515">
                    <a:moveTo>
                      <a:pt x="15220" y="17424"/>
                    </a:moveTo>
                    <a:lnTo>
                      <a:pt x="7658" y="17424"/>
                    </a:lnTo>
                    <a:lnTo>
                      <a:pt x="9761" y="17752"/>
                    </a:lnTo>
                    <a:lnTo>
                      <a:pt x="17181" y="17729"/>
                    </a:lnTo>
                    <a:lnTo>
                      <a:pt x="15220" y="17424"/>
                    </a:lnTo>
                    <a:close/>
                  </a:path>
                  <a:path w="99694" h="56515">
                    <a:moveTo>
                      <a:pt x="21061" y="14579"/>
                    </a:moveTo>
                    <a:lnTo>
                      <a:pt x="21066" y="14782"/>
                    </a:lnTo>
                    <a:lnTo>
                      <a:pt x="21061" y="14579"/>
                    </a:lnTo>
                    <a:close/>
                  </a:path>
                  <a:path w="99694" h="56515">
                    <a:moveTo>
                      <a:pt x="24879" y="8432"/>
                    </a:moveTo>
                    <a:lnTo>
                      <a:pt x="23025" y="8801"/>
                    </a:lnTo>
                    <a:lnTo>
                      <a:pt x="20430" y="11658"/>
                    </a:lnTo>
                    <a:lnTo>
                      <a:pt x="20309" y="11976"/>
                    </a:lnTo>
                    <a:lnTo>
                      <a:pt x="21061" y="14579"/>
                    </a:lnTo>
                    <a:lnTo>
                      <a:pt x="21056" y="14363"/>
                    </a:lnTo>
                    <a:lnTo>
                      <a:pt x="24131" y="14363"/>
                    </a:lnTo>
                    <a:lnTo>
                      <a:pt x="24019" y="13703"/>
                    </a:lnTo>
                    <a:lnTo>
                      <a:pt x="23939" y="13436"/>
                    </a:lnTo>
                    <a:lnTo>
                      <a:pt x="23837" y="12471"/>
                    </a:lnTo>
                    <a:lnTo>
                      <a:pt x="24422" y="11836"/>
                    </a:lnTo>
                    <a:lnTo>
                      <a:pt x="25234" y="11658"/>
                    </a:lnTo>
                    <a:lnTo>
                      <a:pt x="69634" y="11658"/>
                    </a:lnTo>
                    <a:lnTo>
                      <a:pt x="68345" y="9258"/>
                    </a:lnTo>
                    <a:lnTo>
                      <a:pt x="28879" y="9258"/>
                    </a:lnTo>
                    <a:lnTo>
                      <a:pt x="27901" y="9042"/>
                    </a:lnTo>
                    <a:lnTo>
                      <a:pt x="27317" y="8953"/>
                    </a:lnTo>
                    <a:lnTo>
                      <a:pt x="24879" y="8432"/>
                    </a:lnTo>
                    <a:close/>
                  </a:path>
                  <a:path w="99694" h="56515">
                    <a:moveTo>
                      <a:pt x="47332" y="0"/>
                    </a:moveTo>
                    <a:lnTo>
                      <a:pt x="45288" y="1752"/>
                    </a:lnTo>
                    <a:lnTo>
                      <a:pt x="37909" y="6324"/>
                    </a:lnTo>
                    <a:lnTo>
                      <a:pt x="28879" y="9258"/>
                    </a:lnTo>
                    <a:lnTo>
                      <a:pt x="68345" y="9258"/>
                    </a:lnTo>
                    <a:lnTo>
                      <a:pt x="67613" y="7894"/>
                    </a:lnTo>
                    <a:lnTo>
                      <a:pt x="61255" y="4600"/>
                    </a:lnTo>
                    <a:lnTo>
                      <a:pt x="49060" y="952"/>
                    </a:lnTo>
                    <a:lnTo>
                      <a:pt x="47332" y="0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23">
                <a:extLst>
                  <a:ext uri="{FF2B5EF4-FFF2-40B4-BE49-F238E27FC236}">
                    <a16:creationId xmlns:a16="http://schemas.microsoft.com/office/drawing/2014/main" xmlns="" id="{FE0AD794-F979-4403-930C-178E478F025C}"/>
                  </a:ext>
                </a:extLst>
              </p:cNvPr>
              <p:cNvSpPr/>
              <p:nvPr/>
            </p:nvSpPr>
            <p:spPr>
              <a:xfrm>
                <a:off x="2369654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13589" y="8026"/>
                    </a:moveTo>
                    <a:lnTo>
                      <a:pt x="12687" y="7912"/>
                    </a:lnTo>
                    <a:lnTo>
                      <a:pt x="11772" y="7797"/>
                    </a:lnTo>
                    <a:lnTo>
                      <a:pt x="11455" y="7759"/>
                    </a:lnTo>
                    <a:lnTo>
                      <a:pt x="10401" y="7632"/>
                    </a:lnTo>
                    <a:lnTo>
                      <a:pt x="10680" y="7264"/>
                    </a:lnTo>
                    <a:lnTo>
                      <a:pt x="9105" y="6261"/>
                    </a:lnTo>
                    <a:lnTo>
                      <a:pt x="9918" y="4991"/>
                    </a:lnTo>
                    <a:lnTo>
                      <a:pt x="10147" y="3924"/>
                    </a:lnTo>
                    <a:lnTo>
                      <a:pt x="9182" y="1397"/>
                    </a:lnTo>
                    <a:lnTo>
                      <a:pt x="6781" y="393"/>
                    </a:lnTo>
                    <a:lnTo>
                      <a:pt x="5842" y="139"/>
                    </a:lnTo>
                    <a:lnTo>
                      <a:pt x="5003" y="12"/>
                    </a:lnTo>
                    <a:lnTo>
                      <a:pt x="4076" y="0"/>
                    </a:lnTo>
                    <a:lnTo>
                      <a:pt x="3251" y="177"/>
                    </a:lnTo>
                    <a:lnTo>
                      <a:pt x="2527" y="482"/>
                    </a:lnTo>
                    <a:lnTo>
                      <a:pt x="1879" y="876"/>
                    </a:lnTo>
                    <a:lnTo>
                      <a:pt x="1346" y="1320"/>
                    </a:lnTo>
                    <a:lnTo>
                      <a:pt x="0" y="3187"/>
                    </a:lnTo>
                    <a:lnTo>
                      <a:pt x="685" y="6858"/>
                    </a:lnTo>
                    <a:lnTo>
                      <a:pt x="1092" y="8229"/>
                    </a:lnTo>
                    <a:lnTo>
                      <a:pt x="1308" y="9118"/>
                    </a:lnTo>
                    <a:lnTo>
                      <a:pt x="2260" y="11595"/>
                    </a:lnTo>
                    <a:lnTo>
                      <a:pt x="5041" y="12979"/>
                    </a:lnTo>
                    <a:lnTo>
                      <a:pt x="6223" y="12928"/>
                    </a:lnTo>
                    <a:lnTo>
                      <a:pt x="7962" y="12192"/>
                    </a:lnTo>
                    <a:lnTo>
                      <a:pt x="10998" y="11061"/>
                    </a:lnTo>
                    <a:lnTo>
                      <a:pt x="13589" y="8026"/>
                    </a:lnTo>
                    <a:close/>
                  </a:path>
                  <a:path w="16510" h="15875">
                    <a:moveTo>
                      <a:pt x="16040" y="9829"/>
                    </a:moveTo>
                    <a:lnTo>
                      <a:pt x="12788" y="13703"/>
                    </a:lnTo>
                    <a:lnTo>
                      <a:pt x="8877" y="15138"/>
                    </a:lnTo>
                    <a:lnTo>
                      <a:pt x="8255" y="15405"/>
                    </a:lnTo>
                    <a:lnTo>
                      <a:pt x="7658" y="15595"/>
                    </a:lnTo>
                    <a:lnTo>
                      <a:pt x="7073" y="15722"/>
                    </a:lnTo>
                    <a:lnTo>
                      <a:pt x="10972" y="15773"/>
                    </a:lnTo>
                    <a:lnTo>
                      <a:pt x="14427" y="11950"/>
                    </a:lnTo>
                    <a:lnTo>
                      <a:pt x="16040" y="9829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2" name="object 24">
                <a:extLst>
                  <a:ext uri="{FF2B5EF4-FFF2-40B4-BE49-F238E27FC236}">
                    <a16:creationId xmlns:a16="http://schemas.microsoft.com/office/drawing/2014/main" xmlns="" id="{0157E4B7-0739-4DF8-B0F4-31EF0B6D6717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301646" y="666851"/>
                <a:ext cx="12280" cy="12776"/>
              </a:xfrm>
              <a:prstGeom prst="rect">
                <a:avLst/>
              </a:prstGeom>
            </p:spPr>
          </p:pic>
          <p:pic>
            <p:nvPicPr>
              <p:cNvPr id="63" name="object 25">
                <a:extLst>
                  <a:ext uri="{FF2B5EF4-FFF2-40B4-BE49-F238E27FC236}">
                    <a16:creationId xmlns:a16="http://schemas.microsoft.com/office/drawing/2014/main" xmlns="" id="{3BA45B2A-3BB5-4086-9D5C-94D3203BE7B8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237415" y="610693"/>
                <a:ext cx="300641" cy="589058"/>
              </a:xfrm>
              <a:prstGeom prst="rect">
                <a:avLst/>
              </a:prstGeom>
            </p:spPr>
          </p:pic>
          <p:pic>
            <p:nvPicPr>
              <p:cNvPr id="64" name="object 26">
                <a:extLst>
                  <a:ext uri="{FF2B5EF4-FFF2-40B4-BE49-F238E27FC236}">
                    <a16:creationId xmlns:a16="http://schemas.microsoft.com/office/drawing/2014/main" xmlns="" id="{3DD37EBF-F8AF-401B-ACBA-796C367A4DB9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505722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65" name="object 27">
                <a:extLst>
                  <a:ext uri="{FF2B5EF4-FFF2-40B4-BE49-F238E27FC236}">
                    <a16:creationId xmlns:a16="http://schemas.microsoft.com/office/drawing/2014/main" xmlns="" id="{DD75AFA1-20B6-4588-932F-FF6A8F03AE98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453760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66" name="object 28">
                <a:extLst>
                  <a:ext uri="{FF2B5EF4-FFF2-40B4-BE49-F238E27FC236}">
                    <a16:creationId xmlns:a16="http://schemas.microsoft.com/office/drawing/2014/main" xmlns="" id="{4CCD21D6-EC17-40B5-9405-13B79B97588B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491346" y="1137171"/>
                <a:ext cx="29248" cy="15773"/>
              </a:xfrm>
              <a:prstGeom prst="rect">
                <a:avLst/>
              </a:prstGeom>
            </p:spPr>
          </p:pic>
          <p:sp>
            <p:nvSpPr>
              <p:cNvPr id="67" name="object 29">
                <a:extLst>
                  <a:ext uri="{FF2B5EF4-FFF2-40B4-BE49-F238E27FC236}">
                    <a16:creationId xmlns:a16="http://schemas.microsoft.com/office/drawing/2014/main" xmlns="" id="{95351AF8-95C2-4DB9-BAA6-EBD67A2730EE}"/>
                  </a:ext>
                </a:extLst>
              </p:cNvPr>
              <p:cNvSpPr/>
              <p:nvPr/>
            </p:nvSpPr>
            <p:spPr>
              <a:xfrm>
                <a:off x="2532797" y="546162"/>
                <a:ext cx="2095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0320">
                    <a:moveTo>
                      <a:pt x="16090" y="0"/>
                    </a:moveTo>
                    <a:lnTo>
                      <a:pt x="10363" y="0"/>
                    </a:lnTo>
                    <a:lnTo>
                      <a:pt x="4635" y="0"/>
                    </a:lnTo>
                    <a:lnTo>
                      <a:pt x="0" y="4533"/>
                    </a:lnTo>
                    <a:lnTo>
                      <a:pt x="0" y="15697"/>
                    </a:lnTo>
                    <a:lnTo>
                      <a:pt x="4635" y="20231"/>
                    </a:lnTo>
                    <a:lnTo>
                      <a:pt x="16090" y="20231"/>
                    </a:lnTo>
                    <a:lnTo>
                      <a:pt x="20726" y="15697"/>
                    </a:lnTo>
                    <a:lnTo>
                      <a:pt x="20726" y="4533"/>
                    </a:lnTo>
                    <a:lnTo>
                      <a:pt x="16090" y="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30">
                <a:extLst>
                  <a:ext uri="{FF2B5EF4-FFF2-40B4-BE49-F238E27FC236}">
                    <a16:creationId xmlns:a16="http://schemas.microsoft.com/office/drawing/2014/main" xmlns="" id="{AAC35899-E85D-4BCD-829F-E7D87A071834}"/>
                  </a:ext>
                </a:extLst>
              </p:cNvPr>
              <p:cNvSpPr/>
              <p:nvPr/>
            </p:nvSpPr>
            <p:spPr>
              <a:xfrm>
                <a:off x="2422779" y="551598"/>
                <a:ext cx="128905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28905" h="86995">
                    <a:moveTo>
                      <a:pt x="9779" y="84848"/>
                    </a:moveTo>
                    <a:lnTo>
                      <a:pt x="6121" y="70827"/>
                    </a:lnTo>
                    <a:lnTo>
                      <a:pt x="4025" y="69240"/>
                    </a:lnTo>
                    <a:lnTo>
                      <a:pt x="1981" y="67500"/>
                    </a:lnTo>
                    <a:lnTo>
                      <a:pt x="0" y="65570"/>
                    </a:lnTo>
                    <a:lnTo>
                      <a:pt x="2451" y="82880"/>
                    </a:lnTo>
                    <a:lnTo>
                      <a:pt x="9779" y="84848"/>
                    </a:lnTo>
                    <a:close/>
                  </a:path>
                  <a:path w="128905" h="86995">
                    <a:moveTo>
                      <a:pt x="24650" y="86410"/>
                    </a:moveTo>
                    <a:lnTo>
                      <a:pt x="23406" y="84480"/>
                    </a:lnTo>
                    <a:lnTo>
                      <a:pt x="21894" y="82042"/>
                    </a:lnTo>
                    <a:lnTo>
                      <a:pt x="20256" y="79222"/>
                    </a:lnTo>
                    <a:lnTo>
                      <a:pt x="15798" y="77216"/>
                    </a:lnTo>
                    <a:lnTo>
                      <a:pt x="11290" y="74650"/>
                    </a:lnTo>
                    <a:lnTo>
                      <a:pt x="6959" y="71450"/>
                    </a:lnTo>
                    <a:lnTo>
                      <a:pt x="7823" y="73469"/>
                    </a:lnTo>
                    <a:lnTo>
                      <a:pt x="22682" y="86194"/>
                    </a:lnTo>
                    <a:lnTo>
                      <a:pt x="24650" y="86410"/>
                    </a:lnTo>
                    <a:close/>
                  </a:path>
                  <a:path w="128905" h="86995">
                    <a:moveTo>
                      <a:pt x="125171" y="2095"/>
                    </a:moveTo>
                    <a:lnTo>
                      <a:pt x="123024" y="0"/>
                    </a:lnTo>
                    <a:lnTo>
                      <a:pt x="120370" y="0"/>
                    </a:lnTo>
                    <a:lnTo>
                      <a:pt x="117716" y="0"/>
                    </a:lnTo>
                    <a:lnTo>
                      <a:pt x="115570" y="2095"/>
                    </a:lnTo>
                    <a:lnTo>
                      <a:pt x="115570" y="7277"/>
                    </a:lnTo>
                    <a:lnTo>
                      <a:pt x="117716" y="9372"/>
                    </a:lnTo>
                    <a:lnTo>
                      <a:pt x="123024" y="9372"/>
                    </a:lnTo>
                    <a:lnTo>
                      <a:pt x="125171" y="7277"/>
                    </a:lnTo>
                    <a:lnTo>
                      <a:pt x="125171" y="2095"/>
                    </a:lnTo>
                    <a:close/>
                  </a:path>
                  <a:path w="128905" h="86995">
                    <a:moveTo>
                      <a:pt x="128663" y="23241"/>
                    </a:moveTo>
                    <a:lnTo>
                      <a:pt x="126123" y="24320"/>
                    </a:lnTo>
                    <a:lnTo>
                      <a:pt x="123329" y="24917"/>
                    </a:lnTo>
                    <a:lnTo>
                      <a:pt x="117551" y="24917"/>
                    </a:lnTo>
                    <a:lnTo>
                      <a:pt x="114858" y="24371"/>
                    </a:lnTo>
                    <a:lnTo>
                      <a:pt x="112407" y="23368"/>
                    </a:lnTo>
                    <a:lnTo>
                      <a:pt x="112839" y="34937"/>
                    </a:lnTo>
                    <a:lnTo>
                      <a:pt x="113563" y="58127"/>
                    </a:lnTo>
                    <a:lnTo>
                      <a:pt x="115404" y="57962"/>
                    </a:lnTo>
                    <a:lnTo>
                      <a:pt x="115125" y="56908"/>
                    </a:lnTo>
                    <a:lnTo>
                      <a:pt x="115100" y="56781"/>
                    </a:lnTo>
                    <a:lnTo>
                      <a:pt x="114833" y="56908"/>
                    </a:lnTo>
                    <a:lnTo>
                      <a:pt x="115087" y="56743"/>
                    </a:lnTo>
                    <a:lnTo>
                      <a:pt x="120345" y="54406"/>
                    </a:lnTo>
                    <a:lnTo>
                      <a:pt x="125056" y="55943"/>
                    </a:lnTo>
                    <a:lnTo>
                      <a:pt x="126682" y="56629"/>
                    </a:lnTo>
                    <a:lnTo>
                      <a:pt x="126923" y="54406"/>
                    </a:lnTo>
                    <a:lnTo>
                      <a:pt x="127622" y="47929"/>
                    </a:lnTo>
                    <a:lnTo>
                      <a:pt x="128206" y="40068"/>
                    </a:lnTo>
                    <a:lnTo>
                      <a:pt x="128536" y="32131"/>
                    </a:lnTo>
                    <a:lnTo>
                      <a:pt x="128638" y="24917"/>
                    </a:lnTo>
                    <a:lnTo>
                      <a:pt x="128663" y="23241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31">
                <a:extLst>
                  <a:ext uri="{FF2B5EF4-FFF2-40B4-BE49-F238E27FC236}">
                    <a16:creationId xmlns:a16="http://schemas.microsoft.com/office/drawing/2014/main" xmlns="" id="{7E1FF31D-6891-4B9C-95A9-7DCF9D37B6E4}"/>
                  </a:ext>
                </a:extLst>
              </p:cNvPr>
              <p:cNvSpPr/>
              <p:nvPr/>
            </p:nvSpPr>
            <p:spPr>
              <a:xfrm>
                <a:off x="2539644" y="579589"/>
                <a:ext cx="825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9684">
                    <a:moveTo>
                      <a:pt x="7531" y="5448"/>
                    </a:moveTo>
                    <a:lnTo>
                      <a:pt x="6858" y="4419"/>
                    </a:lnTo>
                    <a:lnTo>
                      <a:pt x="7264" y="3098"/>
                    </a:lnTo>
                    <a:lnTo>
                      <a:pt x="6794" y="1689"/>
                    </a:lnTo>
                    <a:lnTo>
                      <a:pt x="4076" y="0"/>
                    </a:lnTo>
                    <a:lnTo>
                      <a:pt x="1955" y="495"/>
                    </a:lnTo>
                    <a:lnTo>
                      <a:pt x="25" y="3175"/>
                    </a:lnTo>
                    <a:lnTo>
                      <a:pt x="0" y="4597"/>
                    </a:lnTo>
                    <a:lnTo>
                      <a:pt x="673" y="5626"/>
                    </a:lnTo>
                    <a:lnTo>
                      <a:pt x="266" y="6946"/>
                    </a:lnTo>
                    <a:lnTo>
                      <a:pt x="736" y="8356"/>
                    </a:lnTo>
                    <a:lnTo>
                      <a:pt x="2082" y="9194"/>
                    </a:lnTo>
                    <a:lnTo>
                      <a:pt x="2400" y="9334"/>
                    </a:lnTo>
                    <a:lnTo>
                      <a:pt x="3289" y="8953"/>
                    </a:lnTo>
                    <a:lnTo>
                      <a:pt x="4305" y="8902"/>
                    </a:lnTo>
                    <a:lnTo>
                      <a:pt x="5194" y="9245"/>
                    </a:lnTo>
                    <a:lnTo>
                      <a:pt x="5765" y="8978"/>
                    </a:lnTo>
                    <a:lnTo>
                      <a:pt x="6286" y="8559"/>
                    </a:lnTo>
                    <a:lnTo>
                      <a:pt x="7505" y="6870"/>
                    </a:lnTo>
                    <a:lnTo>
                      <a:pt x="7531" y="5448"/>
                    </a:lnTo>
                    <a:close/>
                  </a:path>
                  <a:path w="8255" h="19684">
                    <a:moveTo>
                      <a:pt x="8255" y="15976"/>
                    </a:moveTo>
                    <a:lnTo>
                      <a:pt x="8140" y="14224"/>
                    </a:lnTo>
                    <a:lnTo>
                      <a:pt x="7086" y="13131"/>
                    </a:lnTo>
                    <a:lnTo>
                      <a:pt x="6972" y="13512"/>
                    </a:lnTo>
                    <a:lnTo>
                      <a:pt x="6794" y="13893"/>
                    </a:lnTo>
                    <a:lnTo>
                      <a:pt x="5384" y="15862"/>
                    </a:lnTo>
                    <a:lnTo>
                      <a:pt x="3149" y="16370"/>
                    </a:lnTo>
                    <a:lnTo>
                      <a:pt x="1320" y="15240"/>
                    </a:lnTo>
                    <a:lnTo>
                      <a:pt x="1117" y="15074"/>
                    </a:lnTo>
                    <a:lnTo>
                      <a:pt x="939" y="14884"/>
                    </a:lnTo>
                    <a:lnTo>
                      <a:pt x="533" y="16256"/>
                    </a:lnTo>
                    <a:lnTo>
                      <a:pt x="1028" y="17729"/>
                    </a:lnTo>
                    <a:lnTo>
                      <a:pt x="3873" y="19481"/>
                    </a:lnTo>
                    <a:lnTo>
                      <a:pt x="6096" y="18973"/>
                    </a:lnTo>
                    <a:lnTo>
                      <a:pt x="8255" y="15976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0" name="object 32">
                <a:extLst>
                  <a:ext uri="{FF2B5EF4-FFF2-40B4-BE49-F238E27FC236}">
                    <a16:creationId xmlns:a16="http://schemas.microsoft.com/office/drawing/2014/main" xmlns="" id="{C3720EBB-6734-4891-B249-6ABFA13D530B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228688" y="696068"/>
                <a:ext cx="477389" cy="471623"/>
              </a:xfrm>
              <a:prstGeom prst="rect">
                <a:avLst/>
              </a:prstGeom>
            </p:spPr>
          </p:pic>
          <p:sp>
            <p:nvSpPr>
              <p:cNvPr id="71" name="object 33">
                <a:extLst>
                  <a:ext uri="{FF2B5EF4-FFF2-40B4-BE49-F238E27FC236}">
                    <a16:creationId xmlns:a16="http://schemas.microsoft.com/office/drawing/2014/main" xmlns="" id="{F67DD475-2D83-491B-8A95-461853121FAD}"/>
                  </a:ext>
                </a:extLst>
              </p:cNvPr>
              <p:cNvSpPr/>
              <p:nvPr/>
            </p:nvSpPr>
            <p:spPr>
              <a:xfrm>
                <a:off x="2539250" y="588111"/>
                <a:ext cx="889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9684">
                    <a:moveTo>
                      <a:pt x="8089" y="4089"/>
                    </a:moveTo>
                    <a:lnTo>
                      <a:pt x="7747" y="1981"/>
                    </a:lnTo>
                    <a:lnTo>
                      <a:pt x="6146" y="990"/>
                    </a:lnTo>
                    <a:lnTo>
                      <a:pt x="4546" y="0"/>
                    </a:lnTo>
                    <a:lnTo>
                      <a:pt x="2311" y="508"/>
                    </a:lnTo>
                    <a:lnTo>
                      <a:pt x="0" y="3746"/>
                    </a:lnTo>
                    <a:lnTo>
                      <a:pt x="342" y="5867"/>
                    </a:lnTo>
                    <a:lnTo>
                      <a:pt x="3543" y="7835"/>
                    </a:lnTo>
                    <a:lnTo>
                      <a:pt x="5778" y="7327"/>
                    </a:lnTo>
                    <a:lnTo>
                      <a:pt x="8089" y="4089"/>
                    </a:lnTo>
                    <a:close/>
                  </a:path>
                  <a:path w="8889" h="19684">
                    <a:moveTo>
                      <a:pt x="8356" y="16090"/>
                    </a:moveTo>
                    <a:lnTo>
                      <a:pt x="7696" y="14960"/>
                    </a:lnTo>
                    <a:lnTo>
                      <a:pt x="8064" y="13550"/>
                    </a:lnTo>
                    <a:lnTo>
                      <a:pt x="7543" y="12065"/>
                    </a:lnTo>
                    <a:lnTo>
                      <a:pt x="4597" y="10236"/>
                    </a:lnTo>
                    <a:lnTo>
                      <a:pt x="2247" y="10769"/>
                    </a:lnTo>
                    <a:lnTo>
                      <a:pt x="152" y="13690"/>
                    </a:lnTo>
                    <a:lnTo>
                      <a:pt x="101" y="15189"/>
                    </a:lnTo>
                    <a:lnTo>
                      <a:pt x="762" y="16306"/>
                    </a:lnTo>
                    <a:lnTo>
                      <a:pt x="482" y="17399"/>
                    </a:lnTo>
                    <a:lnTo>
                      <a:pt x="723" y="18542"/>
                    </a:lnTo>
                    <a:lnTo>
                      <a:pt x="1435" y="19367"/>
                    </a:lnTo>
                    <a:lnTo>
                      <a:pt x="3594" y="18884"/>
                    </a:lnTo>
                    <a:lnTo>
                      <a:pt x="5537" y="18961"/>
                    </a:lnTo>
                    <a:lnTo>
                      <a:pt x="7086" y="19227"/>
                    </a:lnTo>
                    <a:lnTo>
                      <a:pt x="7366" y="18884"/>
                    </a:lnTo>
                    <a:lnTo>
                      <a:pt x="8305" y="17576"/>
                    </a:lnTo>
                    <a:lnTo>
                      <a:pt x="8356" y="16306"/>
                    </a:lnTo>
                    <a:lnTo>
                      <a:pt x="8356" y="1609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1" name="object 34">
              <a:extLst>
                <a:ext uri="{FF2B5EF4-FFF2-40B4-BE49-F238E27FC236}">
                  <a16:creationId xmlns:a16="http://schemas.microsoft.com/office/drawing/2014/main" xmlns="" id="{CADFE0C7-6619-499A-899E-7F6382547D35}"/>
                </a:ext>
              </a:extLst>
            </p:cNvPr>
            <p:cNvSpPr txBox="1"/>
            <p:nvPr/>
          </p:nvSpPr>
          <p:spPr>
            <a:xfrm>
              <a:off x="8088662" y="376286"/>
              <a:ext cx="1648503" cy="593111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060"/>
                </a:lnSpc>
                <a:spcBef>
                  <a:spcPts val="225"/>
                </a:spcBef>
              </a:pP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Министерство</a:t>
              </a:r>
              <a:r>
                <a:rPr sz="1000" spc="135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spc="-1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экономического </a:t>
              </a: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развития</a:t>
              </a:r>
              <a:r>
                <a:rPr sz="1000" spc="5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  <a:r>
                <a:rPr sz="1000" spc="5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spc="-1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инвестиций </a:t>
              </a: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Самарской</a:t>
              </a:r>
              <a:r>
                <a:rPr sz="1000" spc="105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spc="-1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области</a:t>
              </a:r>
              <a:endParaRPr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object 34">
              <a:extLst>
                <a:ext uri="{FF2B5EF4-FFF2-40B4-BE49-F238E27FC236}">
                  <a16:creationId xmlns:a16="http://schemas.microsoft.com/office/drawing/2014/main" xmlns="" id="{0F3CF906-734B-457F-83D9-73E21F9A31E4}"/>
                </a:ext>
              </a:extLst>
            </p:cNvPr>
            <p:cNvSpPr txBox="1"/>
            <p:nvPr/>
          </p:nvSpPr>
          <p:spPr>
            <a:xfrm>
              <a:off x="10590044" y="357325"/>
              <a:ext cx="1464024" cy="516167"/>
            </a:xfrm>
            <a:prstGeom prst="rect">
              <a:avLst/>
            </a:prstGeom>
          </p:spPr>
          <p:txBody>
            <a:bodyPr vert="horz" wrap="square" lIns="0" tIns="28575" rIns="0" bIns="0" rtlCol="0" anchor="ctr">
              <a:spAutoFit/>
            </a:bodyPr>
            <a:lstStyle/>
            <a:p>
              <a:pPr marL="12700" marR="5080">
                <a:spcBef>
                  <a:spcPts val="225"/>
                </a:spcBef>
              </a:pPr>
              <a:r>
                <a:rPr lang="ru-RU" sz="1000" dirty="0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Муниципальный район </a:t>
              </a:r>
              <a:r>
                <a:rPr lang="ru-RU" sz="1000" dirty="0" err="1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Кинельский</a:t>
              </a:r>
              <a:r>
                <a:rPr lang="ru-RU" sz="1000" dirty="0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marL="12700" marR="5080">
                <a:spcBef>
                  <a:spcPts val="225"/>
                </a:spcBef>
              </a:pPr>
              <a:r>
                <a:rPr lang="ru-RU" sz="1000" dirty="0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Самарской области</a:t>
              </a:r>
              <a:endParaRPr lang="ru-RU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005910" y="340095"/>
            <a:ext cx="392739" cy="5261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31674" y="1214337"/>
            <a:ext cx="115576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АГРОПРОМЫШЛЕННЫЙ КОМПЛЕКС В РАЗВИТИИ</a:t>
            </a:r>
            <a:endParaRPr lang="ru-RU" sz="2000" b="1" dirty="0"/>
          </a:p>
        </p:txBody>
      </p:sp>
      <p:graphicFrame>
        <p:nvGraphicFramePr>
          <p:cNvPr id="44" name="Диаграмма 43"/>
          <p:cNvGraphicFramePr/>
          <p:nvPr>
            <p:extLst>
              <p:ext uri="{D42A27DB-BD31-4B8C-83A1-F6EECF244321}">
                <p14:modId xmlns:p14="http://schemas.microsoft.com/office/powerpoint/2010/main" val="550839391"/>
              </p:ext>
            </p:extLst>
          </p:nvPr>
        </p:nvGraphicFramePr>
        <p:xfrm>
          <a:off x="550941" y="2780929"/>
          <a:ext cx="5184576" cy="3400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76" name="Диаграмма 75"/>
          <p:cNvGraphicFramePr/>
          <p:nvPr>
            <p:extLst>
              <p:ext uri="{D42A27DB-BD31-4B8C-83A1-F6EECF244321}">
                <p14:modId xmlns:p14="http://schemas.microsoft.com/office/powerpoint/2010/main" val="349914766"/>
              </p:ext>
            </p:extLst>
          </p:nvPr>
        </p:nvGraphicFramePr>
        <p:xfrm>
          <a:off x="6209037" y="2780928"/>
          <a:ext cx="5492193" cy="3400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77" name="Прямоугольник 76"/>
          <p:cNvSpPr/>
          <p:nvPr/>
        </p:nvSpPr>
        <p:spPr>
          <a:xfrm>
            <a:off x="244624" y="199047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Посевная площадь, тыс. га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672093" y="1685780"/>
            <a:ext cx="46499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минеральных удобрений,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действующего вещества/га посевной площади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97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6">
            <a:extLst>
              <a:ext uri="{FF2B5EF4-FFF2-40B4-BE49-F238E27FC236}">
                <a16:creationId xmlns:a16="http://schemas.microsoft.com/office/drawing/2014/main" xmlns="" id="{5B821D9F-B96E-25F8-FC33-2F7B717097C0}"/>
              </a:ext>
            </a:extLst>
          </p:cNvPr>
          <p:cNvSpPr/>
          <p:nvPr/>
        </p:nvSpPr>
        <p:spPr>
          <a:xfrm>
            <a:off x="331674" y="1214337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7">
            <a:extLst>
              <a:ext uri="{FF2B5EF4-FFF2-40B4-BE49-F238E27FC236}">
                <a16:creationId xmlns:a16="http://schemas.microsoft.com/office/drawing/2014/main" xmlns="" id="{97129AD0-AEDC-3D54-486D-6AD4C029B579}"/>
              </a:ext>
            </a:extLst>
          </p:cNvPr>
          <p:cNvSpPr/>
          <p:nvPr/>
        </p:nvSpPr>
        <p:spPr>
          <a:xfrm flipV="1">
            <a:off x="331674" y="6510214"/>
            <a:ext cx="11415826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8">
            <a:extLst>
              <a:ext uri="{FF2B5EF4-FFF2-40B4-BE49-F238E27FC236}">
                <a16:creationId xmlns:a16="http://schemas.microsoft.com/office/drawing/2014/main" xmlns="" id="{EDD6D697-1066-BBB9-7A13-287E53EF8B50}"/>
              </a:ext>
            </a:extLst>
          </p:cNvPr>
          <p:cNvSpPr txBox="1">
            <a:spLocks/>
          </p:cNvSpPr>
          <p:nvPr/>
        </p:nvSpPr>
        <p:spPr>
          <a:xfrm>
            <a:off x="318975" y="149574"/>
            <a:ext cx="8748825" cy="9448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3400"/>
              </a:lnSpc>
              <a:spcBef>
                <a:spcPts val="780"/>
              </a:spcBef>
            </a:pPr>
            <a: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ЭКОНОМИЧЕСКОЕ РАЗВИТИЕ</a:t>
            </a:r>
            <a:b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АНАЛИЗ ДЕЛОВОЙ АКТИВНОСТИ</a:t>
            </a:r>
            <a:endParaRPr lang="ru-RU" sz="2800" b="1" spc="-10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1">
            <a:extLst>
              <a:ext uri="{FF2B5EF4-FFF2-40B4-BE49-F238E27FC236}">
                <a16:creationId xmlns:a16="http://schemas.microsoft.com/office/drawing/2014/main" xmlns="" id="{5EAC7AD2-7514-EF8C-E644-762603C14DAA}"/>
              </a:ext>
            </a:extLst>
          </p:cNvPr>
          <p:cNvSpPr txBox="1">
            <a:spLocks/>
          </p:cNvSpPr>
          <p:nvPr/>
        </p:nvSpPr>
        <p:spPr>
          <a:xfrm>
            <a:off x="11894683" y="6444981"/>
            <a:ext cx="15938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8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xmlns="" id="{2A323612-7DF9-4846-AE8E-618FA3841312}"/>
              </a:ext>
            </a:extLst>
          </p:cNvPr>
          <p:cNvGrpSpPr/>
          <p:nvPr/>
        </p:nvGrpSpPr>
        <p:grpSpPr>
          <a:xfrm>
            <a:off x="7528468" y="349323"/>
            <a:ext cx="4525600" cy="620074"/>
            <a:chOff x="7528468" y="349323"/>
            <a:chExt cx="4525600" cy="620074"/>
          </a:xfrm>
        </p:grpSpPr>
        <p:grpSp>
          <p:nvGrpSpPr>
            <p:cNvPr id="40" name="object 6">
              <a:extLst>
                <a:ext uri="{FF2B5EF4-FFF2-40B4-BE49-F238E27FC236}">
                  <a16:creationId xmlns:a16="http://schemas.microsoft.com/office/drawing/2014/main" xmlns="" id="{C37365B9-1CF8-4082-96CF-86C1886A42B9}"/>
                </a:ext>
              </a:extLst>
            </p:cNvPr>
            <p:cNvGrpSpPr/>
            <p:nvPr/>
          </p:nvGrpSpPr>
          <p:grpSpPr>
            <a:xfrm>
              <a:off x="7528468" y="349323"/>
              <a:ext cx="453609" cy="496678"/>
              <a:chOff x="2228688" y="511439"/>
              <a:chExt cx="628942" cy="688658"/>
            </a:xfrm>
          </p:grpSpPr>
          <p:pic>
            <p:nvPicPr>
              <p:cNvPr id="45" name="object 7">
                <a:extLst>
                  <a:ext uri="{FF2B5EF4-FFF2-40B4-BE49-F238E27FC236}">
                    <a16:creationId xmlns:a16="http://schemas.microsoft.com/office/drawing/2014/main" xmlns="" id="{D72F2C17-315D-4A09-966C-576C84AAFE9B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386669" y="511439"/>
                <a:ext cx="313690" cy="572700"/>
              </a:xfrm>
              <a:prstGeom prst="rect">
                <a:avLst/>
              </a:prstGeom>
            </p:spPr>
          </p:pic>
          <p:pic>
            <p:nvPicPr>
              <p:cNvPr id="46" name="object 8">
                <a:extLst>
                  <a:ext uri="{FF2B5EF4-FFF2-40B4-BE49-F238E27FC236}">
                    <a16:creationId xmlns:a16="http://schemas.microsoft.com/office/drawing/2014/main" xmlns="" id="{E374B04A-3F39-4B53-9EC2-67D9CF2BB702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19120" y="693369"/>
                <a:ext cx="33845" cy="6921"/>
              </a:xfrm>
              <a:prstGeom prst="rect">
                <a:avLst/>
              </a:prstGeom>
            </p:spPr>
          </p:pic>
          <p:sp>
            <p:nvSpPr>
              <p:cNvPr id="47" name="object 9">
                <a:extLst>
                  <a:ext uri="{FF2B5EF4-FFF2-40B4-BE49-F238E27FC236}">
                    <a16:creationId xmlns:a16="http://schemas.microsoft.com/office/drawing/2014/main" xmlns="" id="{45F019FE-30A3-482C-9F40-F6F86E09D085}"/>
                  </a:ext>
                </a:extLst>
              </p:cNvPr>
              <p:cNvSpPr/>
              <p:nvPr/>
            </p:nvSpPr>
            <p:spPr>
              <a:xfrm>
                <a:off x="2673055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22224" y="0"/>
                    </a:moveTo>
                    <a:lnTo>
                      <a:pt x="1435" y="14020"/>
                    </a:lnTo>
                    <a:lnTo>
                      <a:pt x="0" y="16992"/>
                    </a:lnTo>
                    <a:lnTo>
                      <a:pt x="304" y="17500"/>
                    </a:lnTo>
                    <a:lnTo>
                      <a:pt x="520" y="17792"/>
                    </a:lnTo>
                    <a:lnTo>
                      <a:pt x="8039" y="30454"/>
                    </a:lnTo>
                    <a:lnTo>
                      <a:pt x="18580" y="31203"/>
                    </a:lnTo>
                    <a:lnTo>
                      <a:pt x="25742" y="26377"/>
                    </a:lnTo>
                    <a:lnTo>
                      <a:pt x="34353" y="22898"/>
                    </a:lnTo>
                    <a:lnTo>
                      <a:pt x="37325" y="21755"/>
                    </a:lnTo>
                    <a:lnTo>
                      <a:pt x="36906" y="21717"/>
                    </a:lnTo>
                    <a:lnTo>
                      <a:pt x="35648" y="21399"/>
                    </a:lnTo>
                    <a:lnTo>
                      <a:pt x="33286" y="20459"/>
                    </a:lnTo>
                    <a:lnTo>
                      <a:pt x="22910" y="15824"/>
                    </a:lnTo>
                    <a:lnTo>
                      <a:pt x="23228" y="2387"/>
                    </a:lnTo>
                    <a:lnTo>
                      <a:pt x="23329" y="2082"/>
                    </a:lnTo>
                    <a:lnTo>
                      <a:pt x="23274" y="533"/>
                    </a:lnTo>
                    <a:lnTo>
                      <a:pt x="22948" y="177"/>
                    </a:lnTo>
                    <a:lnTo>
                      <a:pt x="22224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10">
                <a:extLst>
                  <a:ext uri="{FF2B5EF4-FFF2-40B4-BE49-F238E27FC236}">
                    <a16:creationId xmlns:a16="http://schemas.microsoft.com/office/drawing/2014/main" xmlns="" id="{EE9BC837-5AE4-4728-BC8E-95109EBC1938}"/>
                  </a:ext>
                </a:extLst>
              </p:cNvPr>
              <p:cNvSpPr/>
              <p:nvPr/>
            </p:nvSpPr>
            <p:spPr>
              <a:xfrm>
                <a:off x="262125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419" y="48958"/>
                    </a:moveTo>
                    <a:lnTo>
                      <a:pt x="1054" y="49390"/>
                    </a:lnTo>
                    <a:lnTo>
                      <a:pt x="660" y="49987"/>
                    </a:lnTo>
                    <a:lnTo>
                      <a:pt x="0" y="51092"/>
                    </a:lnTo>
                    <a:lnTo>
                      <a:pt x="9737" y="55077"/>
                    </a:lnTo>
                    <a:lnTo>
                      <a:pt x="19010" y="55954"/>
                    </a:lnTo>
                    <a:lnTo>
                      <a:pt x="26080" y="55276"/>
                    </a:lnTo>
                    <a:lnTo>
                      <a:pt x="29034" y="54635"/>
                    </a:lnTo>
                    <a:lnTo>
                      <a:pt x="32582" y="53149"/>
                    </a:lnTo>
                    <a:lnTo>
                      <a:pt x="15398" y="53136"/>
                    </a:lnTo>
                    <a:lnTo>
                      <a:pt x="8928" y="53098"/>
                    </a:lnTo>
                    <a:lnTo>
                      <a:pt x="2481" y="48996"/>
                    </a:lnTo>
                    <a:lnTo>
                      <a:pt x="639" y="48983"/>
                    </a:lnTo>
                    <a:lnTo>
                      <a:pt x="419" y="48958"/>
                    </a:lnTo>
                    <a:close/>
                  </a:path>
                  <a:path w="99694" h="56515">
                    <a:moveTo>
                      <a:pt x="33993" y="52565"/>
                    </a:moveTo>
                    <a:lnTo>
                      <a:pt x="23088" y="52565"/>
                    </a:lnTo>
                    <a:lnTo>
                      <a:pt x="17627" y="53149"/>
                    </a:lnTo>
                    <a:lnTo>
                      <a:pt x="32582" y="53149"/>
                    </a:lnTo>
                    <a:lnTo>
                      <a:pt x="33993" y="52565"/>
                    </a:lnTo>
                    <a:close/>
                  </a:path>
                  <a:path w="99694" h="56515">
                    <a:moveTo>
                      <a:pt x="17749" y="53136"/>
                    </a:moveTo>
                    <a:close/>
                  </a:path>
                  <a:path w="99694" h="56515">
                    <a:moveTo>
                      <a:pt x="51828" y="0"/>
                    </a:moveTo>
                    <a:lnTo>
                      <a:pt x="50101" y="952"/>
                    </a:lnTo>
                    <a:lnTo>
                      <a:pt x="37906" y="4600"/>
                    </a:lnTo>
                    <a:lnTo>
                      <a:pt x="31548" y="7894"/>
                    </a:lnTo>
                    <a:lnTo>
                      <a:pt x="28964" y="12705"/>
                    </a:lnTo>
                    <a:lnTo>
                      <a:pt x="28092" y="20904"/>
                    </a:lnTo>
                    <a:lnTo>
                      <a:pt x="21497" y="35381"/>
                    </a:lnTo>
                    <a:lnTo>
                      <a:pt x="14197" y="43786"/>
                    </a:lnTo>
                    <a:lnTo>
                      <a:pt x="7427" y="47757"/>
                    </a:lnTo>
                    <a:lnTo>
                      <a:pt x="2425" y="48933"/>
                    </a:lnTo>
                    <a:lnTo>
                      <a:pt x="9524" y="53098"/>
                    </a:lnTo>
                    <a:lnTo>
                      <a:pt x="17749" y="53136"/>
                    </a:lnTo>
                    <a:lnTo>
                      <a:pt x="23088" y="52565"/>
                    </a:lnTo>
                    <a:lnTo>
                      <a:pt x="33993" y="52565"/>
                    </a:lnTo>
                    <a:lnTo>
                      <a:pt x="50520" y="31584"/>
                    </a:lnTo>
                    <a:lnTo>
                      <a:pt x="51059" y="29730"/>
                    </a:lnTo>
                    <a:lnTo>
                      <a:pt x="51625" y="28244"/>
                    </a:lnTo>
                    <a:lnTo>
                      <a:pt x="52053" y="28244"/>
                    </a:lnTo>
                    <a:lnTo>
                      <a:pt x="52933" y="26555"/>
                    </a:lnTo>
                    <a:lnTo>
                      <a:pt x="53884" y="23850"/>
                    </a:lnTo>
                    <a:lnTo>
                      <a:pt x="54038" y="23482"/>
                    </a:lnTo>
                    <a:lnTo>
                      <a:pt x="60439" y="13703"/>
                    </a:lnTo>
                    <a:lnTo>
                      <a:pt x="72389" y="11976"/>
                    </a:lnTo>
                    <a:lnTo>
                      <a:pt x="73926" y="11658"/>
                    </a:lnTo>
                    <a:lnTo>
                      <a:pt x="78730" y="11658"/>
                    </a:lnTo>
                    <a:lnTo>
                      <a:pt x="76551" y="9258"/>
                    </a:lnTo>
                    <a:lnTo>
                      <a:pt x="70281" y="9258"/>
                    </a:lnTo>
                    <a:lnTo>
                      <a:pt x="61252" y="6324"/>
                    </a:lnTo>
                    <a:lnTo>
                      <a:pt x="53873" y="1752"/>
                    </a:lnTo>
                    <a:lnTo>
                      <a:pt x="51828" y="0"/>
                    </a:lnTo>
                    <a:close/>
                  </a:path>
                  <a:path w="99694" h="56515">
                    <a:moveTo>
                      <a:pt x="1663" y="48475"/>
                    </a:moveTo>
                    <a:lnTo>
                      <a:pt x="1320" y="48983"/>
                    </a:lnTo>
                    <a:lnTo>
                      <a:pt x="749" y="48996"/>
                    </a:lnTo>
                    <a:lnTo>
                      <a:pt x="2481" y="48996"/>
                    </a:lnTo>
                    <a:lnTo>
                      <a:pt x="1663" y="48475"/>
                    </a:lnTo>
                    <a:close/>
                  </a:path>
                  <a:path w="99694" h="56515">
                    <a:moveTo>
                      <a:pt x="78730" y="11658"/>
                    </a:moveTo>
                    <a:lnTo>
                      <a:pt x="73926" y="11658"/>
                    </a:lnTo>
                    <a:lnTo>
                      <a:pt x="74739" y="11836"/>
                    </a:lnTo>
                    <a:lnTo>
                      <a:pt x="75323" y="12471"/>
                    </a:lnTo>
                    <a:lnTo>
                      <a:pt x="75222" y="13436"/>
                    </a:lnTo>
                    <a:lnTo>
                      <a:pt x="75031" y="14071"/>
                    </a:lnTo>
                    <a:lnTo>
                      <a:pt x="74688" y="28384"/>
                    </a:lnTo>
                    <a:lnTo>
                      <a:pt x="86537" y="32727"/>
                    </a:lnTo>
                    <a:lnTo>
                      <a:pt x="88823" y="33705"/>
                    </a:lnTo>
                    <a:lnTo>
                      <a:pt x="90919" y="33731"/>
                    </a:lnTo>
                    <a:lnTo>
                      <a:pt x="96164" y="31102"/>
                    </a:lnTo>
                    <a:lnTo>
                      <a:pt x="96296" y="30568"/>
                    </a:lnTo>
                    <a:lnTo>
                      <a:pt x="90373" y="30568"/>
                    </a:lnTo>
                    <a:lnTo>
                      <a:pt x="89179" y="30518"/>
                    </a:lnTo>
                    <a:lnTo>
                      <a:pt x="87600" y="29845"/>
                    </a:lnTo>
                    <a:lnTo>
                      <a:pt x="77812" y="26174"/>
                    </a:lnTo>
                    <a:lnTo>
                      <a:pt x="78029" y="17399"/>
                    </a:lnTo>
                    <a:lnTo>
                      <a:pt x="78041" y="14782"/>
                    </a:lnTo>
                    <a:lnTo>
                      <a:pt x="78892" y="11836"/>
                    </a:lnTo>
                    <a:lnTo>
                      <a:pt x="78730" y="11658"/>
                    </a:lnTo>
                    <a:close/>
                  </a:path>
                  <a:path w="99694" h="56515">
                    <a:moveTo>
                      <a:pt x="96856" y="17424"/>
                    </a:moveTo>
                    <a:lnTo>
                      <a:pt x="91503" y="17424"/>
                    </a:lnTo>
                    <a:lnTo>
                      <a:pt x="92990" y="17729"/>
                    </a:lnTo>
                    <a:lnTo>
                      <a:pt x="95453" y="20497"/>
                    </a:lnTo>
                    <a:lnTo>
                      <a:pt x="94825" y="23926"/>
                    </a:lnTo>
                    <a:lnTo>
                      <a:pt x="94699" y="24523"/>
                    </a:lnTo>
                    <a:lnTo>
                      <a:pt x="94340" y="25717"/>
                    </a:lnTo>
                    <a:lnTo>
                      <a:pt x="94094" y="26708"/>
                    </a:lnTo>
                    <a:lnTo>
                      <a:pt x="93141" y="29184"/>
                    </a:lnTo>
                    <a:lnTo>
                      <a:pt x="90373" y="30568"/>
                    </a:lnTo>
                    <a:lnTo>
                      <a:pt x="96296" y="30568"/>
                    </a:lnTo>
                    <a:lnTo>
                      <a:pt x="97291" y="26555"/>
                    </a:lnTo>
                    <a:lnTo>
                      <a:pt x="99161" y="20078"/>
                    </a:lnTo>
                    <a:lnTo>
                      <a:pt x="96856" y="17424"/>
                    </a:lnTo>
                    <a:close/>
                  </a:path>
                  <a:path w="99694" h="56515">
                    <a:moveTo>
                      <a:pt x="52053" y="28244"/>
                    </a:moveTo>
                    <a:lnTo>
                      <a:pt x="51625" y="28244"/>
                    </a:lnTo>
                    <a:lnTo>
                      <a:pt x="51274" y="29184"/>
                    </a:lnTo>
                    <a:lnTo>
                      <a:pt x="50863" y="30530"/>
                    </a:lnTo>
                    <a:lnTo>
                      <a:pt x="52053" y="28244"/>
                    </a:lnTo>
                    <a:close/>
                  </a:path>
                  <a:path w="99694" h="56515">
                    <a:moveTo>
                      <a:pt x="92151" y="14211"/>
                    </a:moveTo>
                    <a:lnTo>
                      <a:pt x="88836" y="14719"/>
                    </a:lnTo>
                    <a:lnTo>
                      <a:pt x="88260" y="14871"/>
                    </a:lnTo>
                    <a:lnTo>
                      <a:pt x="85839" y="15595"/>
                    </a:lnTo>
                    <a:lnTo>
                      <a:pt x="84099" y="17399"/>
                    </a:lnTo>
                    <a:lnTo>
                      <a:pt x="80429" y="17945"/>
                    </a:lnTo>
                    <a:lnTo>
                      <a:pt x="78358" y="18110"/>
                    </a:lnTo>
                    <a:lnTo>
                      <a:pt x="78930" y="21450"/>
                    </a:lnTo>
                    <a:lnTo>
                      <a:pt x="80340" y="23926"/>
                    </a:lnTo>
                    <a:lnTo>
                      <a:pt x="81902" y="25717"/>
                    </a:lnTo>
                    <a:lnTo>
                      <a:pt x="85940" y="25349"/>
                    </a:lnTo>
                    <a:lnTo>
                      <a:pt x="85636" y="25044"/>
                    </a:lnTo>
                    <a:lnTo>
                      <a:pt x="85229" y="24523"/>
                    </a:lnTo>
                    <a:lnTo>
                      <a:pt x="86296" y="23850"/>
                    </a:lnTo>
                    <a:lnTo>
                      <a:pt x="85483" y="22580"/>
                    </a:lnTo>
                    <a:lnTo>
                      <a:pt x="85255" y="21513"/>
                    </a:lnTo>
                    <a:lnTo>
                      <a:pt x="86220" y="18986"/>
                    </a:lnTo>
                    <a:lnTo>
                      <a:pt x="88711" y="17945"/>
                    </a:lnTo>
                    <a:lnTo>
                      <a:pt x="89347" y="17767"/>
                    </a:lnTo>
                    <a:lnTo>
                      <a:pt x="91503" y="17424"/>
                    </a:lnTo>
                    <a:lnTo>
                      <a:pt x="96856" y="17424"/>
                    </a:lnTo>
                    <a:lnTo>
                      <a:pt x="94640" y="14871"/>
                    </a:lnTo>
                    <a:lnTo>
                      <a:pt x="92151" y="14211"/>
                    </a:lnTo>
                    <a:close/>
                  </a:path>
                  <a:path w="99694" h="56515">
                    <a:moveTo>
                      <a:pt x="78099" y="14581"/>
                    </a:moveTo>
                    <a:lnTo>
                      <a:pt x="78041" y="14782"/>
                    </a:lnTo>
                    <a:lnTo>
                      <a:pt x="78099" y="14581"/>
                    </a:lnTo>
                    <a:close/>
                  </a:path>
                  <a:path w="99694" h="56515">
                    <a:moveTo>
                      <a:pt x="78162" y="14363"/>
                    </a:moveTo>
                    <a:lnTo>
                      <a:pt x="78099" y="14581"/>
                    </a:lnTo>
                    <a:lnTo>
                      <a:pt x="78162" y="14363"/>
                    </a:lnTo>
                    <a:close/>
                  </a:path>
                  <a:path w="99694" h="56515">
                    <a:moveTo>
                      <a:pt x="74282" y="8432"/>
                    </a:moveTo>
                    <a:lnTo>
                      <a:pt x="71843" y="8953"/>
                    </a:lnTo>
                    <a:lnTo>
                      <a:pt x="71259" y="9042"/>
                    </a:lnTo>
                    <a:lnTo>
                      <a:pt x="70281" y="9258"/>
                    </a:lnTo>
                    <a:lnTo>
                      <a:pt x="76551" y="9258"/>
                    </a:lnTo>
                    <a:lnTo>
                      <a:pt x="76136" y="8801"/>
                    </a:lnTo>
                    <a:lnTo>
                      <a:pt x="74282" y="8432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11">
                <a:extLst>
                  <a:ext uri="{FF2B5EF4-FFF2-40B4-BE49-F238E27FC236}">
                    <a16:creationId xmlns:a16="http://schemas.microsoft.com/office/drawing/2014/main" xmlns="" id="{87CE25F2-E11D-4CE4-833E-30123F2B7C6E}"/>
                  </a:ext>
                </a:extLst>
              </p:cNvPr>
              <p:cNvSpPr/>
              <p:nvPr/>
            </p:nvSpPr>
            <p:spPr>
              <a:xfrm>
                <a:off x="2700616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8966" y="15722"/>
                    </a:moveTo>
                    <a:lnTo>
                      <a:pt x="8382" y="15595"/>
                    </a:lnTo>
                    <a:lnTo>
                      <a:pt x="7785" y="15405"/>
                    </a:lnTo>
                    <a:lnTo>
                      <a:pt x="7162" y="15138"/>
                    </a:lnTo>
                    <a:lnTo>
                      <a:pt x="3251" y="13703"/>
                    </a:lnTo>
                    <a:lnTo>
                      <a:pt x="0" y="9829"/>
                    </a:lnTo>
                    <a:lnTo>
                      <a:pt x="1612" y="11950"/>
                    </a:lnTo>
                    <a:lnTo>
                      <a:pt x="5067" y="15773"/>
                    </a:lnTo>
                    <a:lnTo>
                      <a:pt x="8966" y="15722"/>
                    </a:lnTo>
                    <a:close/>
                  </a:path>
                  <a:path w="16510" h="15875">
                    <a:moveTo>
                      <a:pt x="16040" y="3187"/>
                    </a:moveTo>
                    <a:lnTo>
                      <a:pt x="11963" y="0"/>
                    </a:lnTo>
                    <a:lnTo>
                      <a:pt x="11036" y="12"/>
                    </a:lnTo>
                    <a:lnTo>
                      <a:pt x="9982" y="177"/>
                    </a:lnTo>
                    <a:lnTo>
                      <a:pt x="9258" y="393"/>
                    </a:lnTo>
                    <a:lnTo>
                      <a:pt x="6858" y="1397"/>
                    </a:lnTo>
                    <a:lnTo>
                      <a:pt x="5892" y="3924"/>
                    </a:lnTo>
                    <a:lnTo>
                      <a:pt x="6121" y="4991"/>
                    </a:lnTo>
                    <a:lnTo>
                      <a:pt x="6934" y="6261"/>
                    </a:lnTo>
                    <a:lnTo>
                      <a:pt x="5359" y="7264"/>
                    </a:lnTo>
                    <a:lnTo>
                      <a:pt x="5638" y="7632"/>
                    </a:lnTo>
                    <a:lnTo>
                      <a:pt x="4584" y="7759"/>
                    </a:lnTo>
                    <a:lnTo>
                      <a:pt x="4343" y="7912"/>
                    </a:lnTo>
                    <a:lnTo>
                      <a:pt x="2451" y="8026"/>
                    </a:lnTo>
                    <a:lnTo>
                      <a:pt x="5041" y="11061"/>
                    </a:lnTo>
                    <a:lnTo>
                      <a:pt x="8077" y="12192"/>
                    </a:lnTo>
                    <a:lnTo>
                      <a:pt x="9715" y="12890"/>
                    </a:lnTo>
                    <a:lnTo>
                      <a:pt x="10998" y="12979"/>
                    </a:lnTo>
                    <a:lnTo>
                      <a:pt x="13779" y="11595"/>
                    </a:lnTo>
                    <a:lnTo>
                      <a:pt x="14732" y="9118"/>
                    </a:lnTo>
                    <a:lnTo>
                      <a:pt x="15354" y="6858"/>
                    </a:lnTo>
                    <a:lnTo>
                      <a:pt x="16040" y="3187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0" name="object 12">
                <a:extLst>
                  <a:ext uri="{FF2B5EF4-FFF2-40B4-BE49-F238E27FC236}">
                    <a16:creationId xmlns:a16="http://schemas.microsoft.com/office/drawing/2014/main" xmlns="" id="{85095680-00EE-4514-8A26-F459BD0A9D81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772397" y="666851"/>
                <a:ext cx="12280" cy="12775"/>
              </a:xfrm>
              <a:prstGeom prst="rect">
                <a:avLst/>
              </a:prstGeom>
            </p:spPr>
          </p:pic>
          <p:pic>
            <p:nvPicPr>
              <p:cNvPr id="51" name="object 13">
                <a:extLst>
                  <a:ext uri="{FF2B5EF4-FFF2-40B4-BE49-F238E27FC236}">
                    <a16:creationId xmlns:a16="http://schemas.microsoft.com/office/drawing/2014/main" xmlns="" id="{16657EEF-68DD-4673-B59C-8D98DDDAC9BB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609644" y="610693"/>
                <a:ext cx="239269" cy="557584"/>
              </a:xfrm>
              <a:prstGeom prst="rect">
                <a:avLst/>
              </a:prstGeom>
            </p:spPr>
          </p:pic>
          <p:sp>
            <p:nvSpPr>
              <p:cNvPr id="52" name="object 14">
                <a:extLst>
                  <a:ext uri="{FF2B5EF4-FFF2-40B4-BE49-F238E27FC236}">
                    <a16:creationId xmlns:a16="http://schemas.microsoft.com/office/drawing/2014/main" xmlns="" id="{E2B906FB-3239-4093-B612-2F133655587F}"/>
                  </a:ext>
                </a:extLst>
              </p:cNvPr>
              <p:cNvSpPr/>
              <p:nvPr/>
            </p:nvSpPr>
            <p:spPr>
              <a:xfrm>
                <a:off x="2548255" y="1092783"/>
                <a:ext cx="138430" cy="107314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07315">
                    <a:moveTo>
                      <a:pt x="39662" y="65532"/>
                    </a:moveTo>
                    <a:lnTo>
                      <a:pt x="39408" y="65633"/>
                    </a:lnTo>
                    <a:lnTo>
                      <a:pt x="39662" y="65532"/>
                    </a:lnTo>
                    <a:close/>
                  </a:path>
                  <a:path w="138430" h="107315">
                    <a:moveTo>
                      <a:pt x="94475" y="99415"/>
                    </a:moveTo>
                    <a:lnTo>
                      <a:pt x="94005" y="96596"/>
                    </a:lnTo>
                    <a:lnTo>
                      <a:pt x="82740" y="91719"/>
                    </a:lnTo>
                    <a:lnTo>
                      <a:pt x="74968" y="87261"/>
                    </a:lnTo>
                    <a:lnTo>
                      <a:pt x="70472" y="84010"/>
                    </a:lnTo>
                    <a:lnTo>
                      <a:pt x="69011" y="82753"/>
                    </a:lnTo>
                    <a:lnTo>
                      <a:pt x="61239" y="77101"/>
                    </a:lnTo>
                    <a:lnTo>
                      <a:pt x="60363" y="76466"/>
                    </a:lnTo>
                    <a:lnTo>
                      <a:pt x="54394" y="77101"/>
                    </a:lnTo>
                    <a:lnTo>
                      <a:pt x="51752" y="76047"/>
                    </a:lnTo>
                    <a:lnTo>
                      <a:pt x="49504" y="74803"/>
                    </a:lnTo>
                    <a:lnTo>
                      <a:pt x="47599" y="73482"/>
                    </a:lnTo>
                    <a:lnTo>
                      <a:pt x="32804" y="73406"/>
                    </a:lnTo>
                    <a:lnTo>
                      <a:pt x="20218" y="70878"/>
                    </a:lnTo>
                    <a:lnTo>
                      <a:pt x="15544" y="69278"/>
                    </a:lnTo>
                    <a:lnTo>
                      <a:pt x="11468" y="67894"/>
                    </a:lnTo>
                    <a:lnTo>
                      <a:pt x="8191" y="66446"/>
                    </a:lnTo>
                    <a:lnTo>
                      <a:pt x="4267" y="69278"/>
                    </a:lnTo>
                    <a:lnTo>
                      <a:pt x="12" y="67945"/>
                    </a:lnTo>
                    <a:lnTo>
                      <a:pt x="11633" y="76936"/>
                    </a:lnTo>
                    <a:lnTo>
                      <a:pt x="22161" y="78193"/>
                    </a:lnTo>
                    <a:lnTo>
                      <a:pt x="34429" y="82448"/>
                    </a:lnTo>
                    <a:lnTo>
                      <a:pt x="39611" y="94386"/>
                    </a:lnTo>
                    <a:lnTo>
                      <a:pt x="47320" y="106972"/>
                    </a:lnTo>
                    <a:lnTo>
                      <a:pt x="52349" y="104927"/>
                    </a:lnTo>
                    <a:lnTo>
                      <a:pt x="64465" y="101612"/>
                    </a:lnTo>
                    <a:lnTo>
                      <a:pt x="74422" y="99987"/>
                    </a:lnTo>
                    <a:lnTo>
                      <a:pt x="81153" y="99466"/>
                    </a:lnTo>
                    <a:lnTo>
                      <a:pt x="83629" y="99415"/>
                    </a:lnTo>
                    <a:lnTo>
                      <a:pt x="94475" y="99415"/>
                    </a:lnTo>
                    <a:close/>
                  </a:path>
                  <a:path w="138430" h="107315">
                    <a:moveTo>
                      <a:pt x="109677" y="21996"/>
                    </a:moveTo>
                    <a:lnTo>
                      <a:pt x="108851" y="18707"/>
                    </a:lnTo>
                    <a:lnTo>
                      <a:pt x="108254" y="16344"/>
                    </a:lnTo>
                    <a:lnTo>
                      <a:pt x="102768" y="14528"/>
                    </a:lnTo>
                    <a:lnTo>
                      <a:pt x="105422" y="4635"/>
                    </a:lnTo>
                    <a:lnTo>
                      <a:pt x="106667" y="0"/>
                    </a:lnTo>
                    <a:lnTo>
                      <a:pt x="96037" y="4635"/>
                    </a:lnTo>
                    <a:lnTo>
                      <a:pt x="93891" y="4584"/>
                    </a:lnTo>
                    <a:lnTo>
                      <a:pt x="89776" y="5372"/>
                    </a:lnTo>
                    <a:lnTo>
                      <a:pt x="87172" y="8394"/>
                    </a:lnTo>
                    <a:lnTo>
                      <a:pt x="89395" y="14528"/>
                    </a:lnTo>
                    <a:lnTo>
                      <a:pt x="89496" y="16344"/>
                    </a:lnTo>
                    <a:lnTo>
                      <a:pt x="89141" y="22644"/>
                    </a:lnTo>
                    <a:lnTo>
                      <a:pt x="98628" y="18707"/>
                    </a:lnTo>
                    <a:lnTo>
                      <a:pt x="102501" y="19710"/>
                    </a:lnTo>
                    <a:lnTo>
                      <a:pt x="104368" y="22707"/>
                    </a:lnTo>
                    <a:lnTo>
                      <a:pt x="106311" y="22009"/>
                    </a:lnTo>
                    <a:lnTo>
                      <a:pt x="109677" y="21996"/>
                    </a:lnTo>
                    <a:close/>
                  </a:path>
                  <a:path w="138430" h="107315">
                    <a:moveTo>
                      <a:pt x="138023" y="59182"/>
                    </a:moveTo>
                    <a:lnTo>
                      <a:pt x="126695" y="59499"/>
                    </a:lnTo>
                    <a:lnTo>
                      <a:pt x="125907" y="51371"/>
                    </a:lnTo>
                    <a:lnTo>
                      <a:pt x="119138" y="47904"/>
                    </a:lnTo>
                    <a:lnTo>
                      <a:pt x="113474" y="47396"/>
                    </a:lnTo>
                    <a:lnTo>
                      <a:pt x="111379" y="47218"/>
                    </a:lnTo>
                    <a:lnTo>
                      <a:pt x="107683" y="47396"/>
                    </a:lnTo>
                    <a:lnTo>
                      <a:pt x="107759" y="42214"/>
                    </a:lnTo>
                    <a:lnTo>
                      <a:pt x="107835" y="37807"/>
                    </a:lnTo>
                    <a:lnTo>
                      <a:pt x="98717" y="37807"/>
                    </a:lnTo>
                    <a:lnTo>
                      <a:pt x="94627" y="37338"/>
                    </a:lnTo>
                    <a:lnTo>
                      <a:pt x="90385" y="39535"/>
                    </a:lnTo>
                    <a:lnTo>
                      <a:pt x="87033" y="42214"/>
                    </a:lnTo>
                    <a:lnTo>
                      <a:pt x="82575" y="40208"/>
                    </a:lnTo>
                    <a:lnTo>
                      <a:pt x="80276" y="38836"/>
                    </a:lnTo>
                    <a:lnTo>
                      <a:pt x="78841" y="41262"/>
                    </a:lnTo>
                    <a:lnTo>
                      <a:pt x="76708" y="43853"/>
                    </a:lnTo>
                    <a:lnTo>
                      <a:pt x="73609" y="45605"/>
                    </a:lnTo>
                    <a:lnTo>
                      <a:pt x="64338" y="51435"/>
                    </a:lnTo>
                    <a:lnTo>
                      <a:pt x="63500" y="59499"/>
                    </a:lnTo>
                    <a:lnTo>
                      <a:pt x="63385" y="63042"/>
                    </a:lnTo>
                    <a:lnTo>
                      <a:pt x="63207" y="64033"/>
                    </a:lnTo>
                    <a:lnTo>
                      <a:pt x="66306" y="67449"/>
                    </a:lnTo>
                    <a:lnTo>
                      <a:pt x="70421" y="66725"/>
                    </a:lnTo>
                    <a:lnTo>
                      <a:pt x="70789" y="78308"/>
                    </a:lnTo>
                    <a:lnTo>
                      <a:pt x="74663" y="83375"/>
                    </a:lnTo>
                    <a:lnTo>
                      <a:pt x="79121" y="84531"/>
                    </a:lnTo>
                    <a:lnTo>
                      <a:pt x="81267" y="84340"/>
                    </a:lnTo>
                    <a:lnTo>
                      <a:pt x="91948" y="93345"/>
                    </a:lnTo>
                    <a:lnTo>
                      <a:pt x="99225" y="93992"/>
                    </a:lnTo>
                    <a:lnTo>
                      <a:pt x="103365" y="90957"/>
                    </a:lnTo>
                    <a:lnTo>
                      <a:pt x="104686" y="88900"/>
                    </a:lnTo>
                    <a:lnTo>
                      <a:pt x="105943" y="84645"/>
                    </a:lnTo>
                    <a:lnTo>
                      <a:pt x="105638" y="84340"/>
                    </a:lnTo>
                    <a:lnTo>
                      <a:pt x="102958" y="81661"/>
                    </a:lnTo>
                    <a:lnTo>
                      <a:pt x="112077" y="81826"/>
                    </a:lnTo>
                    <a:lnTo>
                      <a:pt x="112141" y="81661"/>
                    </a:lnTo>
                    <a:lnTo>
                      <a:pt x="114122" y="76949"/>
                    </a:lnTo>
                    <a:lnTo>
                      <a:pt x="128663" y="77444"/>
                    </a:lnTo>
                    <a:lnTo>
                      <a:pt x="129641" y="76949"/>
                    </a:lnTo>
                    <a:lnTo>
                      <a:pt x="135686" y="73926"/>
                    </a:lnTo>
                    <a:lnTo>
                      <a:pt x="137896" y="69519"/>
                    </a:lnTo>
                    <a:lnTo>
                      <a:pt x="138010" y="67449"/>
                    </a:lnTo>
                    <a:lnTo>
                      <a:pt x="138023" y="66725"/>
                    </a:lnTo>
                    <a:lnTo>
                      <a:pt x="138023" y="59499"/>
                    </a:lnTo>
                    <a:lnTo>
                      <a:pt x="138023" y="59182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15">
                <a:extLst>
                  <a:ext uri="{FF2B5EF4-FFF2-40B4-BE49-F238E27FC236}">
                    <a16:creationId xmlns:a16="http://schemas.microsoft.com/office/drawing/2014/main" xmlns="" id="{45E4D822-E4EE-42A4-9505-7CADF3215FC1}"/>
                  </a:ext>
                </a:extLst>
              </p:cNvPr>
              <p:cNvSpPr/>
              <p:nvPr/>
            </p:nvSpPr>
            <p:spPr>
              <a:xfrm>
                <a:off x="2553347" y="1096479"/>
                <a:ext cx="156210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156210" h="97790">
                    <a:moveTo>
                      <a:pt x="78854" y="91643"/>
                    </a:moveTo>
                    <a:lnTo>
                      <a:pt x="49771" y="78752"/>
                    </a:lnTo>
                    <a:lnTo>
                      <a:pt x="42240" y="73647"/>
                    </a:lnTo>
                    <a:lnTo>
                      <a:pt x="35814" y="71120"/>
                    </a:lnTo>
                    <a:lnTo>
                      <a:pt x="32969" y="70129"/>
                    </a:lnTo>
                    <a:lnTo>
                      <a:pt x="24599" y="69786"/>
                    </a:lnTo>
                    <a:lnTo>
                      <a:pt x="17018" y="67894"/>
                    </a:lnTo>
                    <a:lnTo>
                      <a:pt x="11595" y="66103"/>
                    </a:lnTo>
                    <a:lnTo>
                      <a:pt x="8102" y="65239"/>
                    </a:lnTo>
                    <a:lnTo>
                      <a:pt x="4826" y="64071"/>
                    </a:lnTo>
                    <a:lnTo>
                      <a:pt x="2476" y="63157"/>
                    </a:lnTo>
                    <a:lnTo>
                      <a:pt x="1930" y="63461"/>
                    </a:lnTo>
                    <a:lnTo>
                      <a:pt x="1066" y="63893"/>
                    </a:lnTo>
                    <a:lnTo>
                      <a:pt x="0" y="64211"/>
                    </a:lnTo>
                    <a:lnTo>
                      <a:pt x="11811" y="69748"/>
                    </a:lnTo>
                    <a:lnTo>
                      <a:pt x="21640" y="70739"/>
                    </a:lnTo>
                    <a:lnTo>
                      <a:pt x="33274" y="75450"/>
                    </a:lnTo>
                    <a:lnTo>
                      <a:pt x="42075" y="95567"/>
                    </a:lnTo>
                    <a:lnTo>
                      <a:pt x="45212" y="97777"/>
                    </a:lnTo>
                    <a:lnTo>
                      <a:pt x="42227" y="86931"/>
                    </a:lnTo>
                    <a:lnTo>
                      <a:pt x="48996" y="87083"/>
                    </a:lnTo>
                    <a:lnTo>
                      <a:pt x="61087" y="88265"/>
                    </a:lnTo>
                    <a:lnTo>
                      <a:pt x="70523" y="89776"/>
                    </a:lnTo>
                    <a:lnTo>
                      <a:pt x="76657" y="91084"/>
                    </a:lnTo>
                    <a:lnTo>
                      <a:pt x="78854" y="91643"/>
                    </a:lnTo>
                    <a:close/>
                  </a:path>
                  <a:path w="156210" h="97790">
                    <a:moveTo>
                      <a:pt x="95986" y="101"/>
                    </a:moveTo>
                    <a:lnTo>
                      <a:pt x="91859" y="1778"/>
                    </a:lnTo>
                    <a:lnTo>
                      <a:pt x="91109" y="7988"/>
                    </a:lnTo>
                    <a:lnTo>
                      <a:pt x="87045" y="10807"/>
                    </a:lnTo>
                    <a:lnTo>
                      <a:pt x="84747" y="15354"/>
                    </a:lnTo>
                    <a:lnTo>
                      <a:pt x="90576" y="13589"/>
                    </a:lnTo>
                    <a:lnTo>
                      <a:pt x="94043" y="12636"/>
                    </a:lnTo>
                    <a:lnTo>
                      <a:pt x="95758" y="5778"/>
                    </a:lnTo>
                    <a:lnTo>
                      <a:pt x="95986" y="101"/>
                    </a:lnTo>
                    <a:close/>
                  </a:path>
                  <a:path w="156210" h="97790">
                    <a:moveTo>
                      <a:pt x="99593" y="85204"/>
                    </a:moveTo>
                    <a:lnTo>
                      <a:pt x="93624" y="81432"/>
                    </a:lnTo>
                    <a:lnTo>
                      <a:pt x="87020" y="75768"/>
                    </a:lnTo>
                    <a:lnTo>
                      <a:pt x="82308" y="74510"/>
                    </a:lnTo>
                    <a:lnTo>
                      <a:pt x="85445" y="87718"/>
                    </a:lnTo>
                    <a:lnTo>
                      <a:pt x="94564" y="86779"/>
                    </a:lnTo>
                    <a:lnTo>
                      <a:pt x="99593" y="85204"/>
                    </a:lnTo>
                    <a:close/>
                  </a:path>
                  <a:path w="156210" h="97790">
                    <a:moveTo>
                      <a:pt x="112306" y="22301"/>
                    </a:moveTo>
                    <a:lnTo>
                      <a:pt x="82550" y="22301"/>
                    </a:lnTo>
                    <a:lnTo>
                      <a:pt x="76695" y="22301"/>
                    </a:lnTo>
                    <a:lnTo>
                      <a:pt x="77609" y="23774"/>
                    </a:lnTo>
                    <a:lnTo>
                      <a:pt x="78193" y="25412"/>
                    </a:lnTo>
                    <a:lnTo>
                      <a:pt x="78117" y="27076"/>
                    </a:lnTo>
                    <a:lnTo>
                      <a:pt x="101257" y="24536"/>
                    </a:lnTo>
                    <a:lnTo>
                      <a:pt x="112306" y="22301"/>
                    </a:lnTo>
                    <a:close/>
                  </a:path>
                  <a:path w="156210" h="97790">
                    <a:moveTo>
                      <a:pt x="129463" y="61785"/>
                    </a:moveTo>
                    <a:lnTo>
                      <a:pt x="127101" y="55816"/>
                    </a:lnTo>
                    <a:lnTo>
                      <a:pt x="121132" y="58166"/>
                    </a:lnTo>
                    <a:lnTo>
                      <a:pt x="126949" y="60680"/>
                    </a:lnTo>
                    <a:lnTo>
                      <a:pt x="125539" y="63982"/>
                    </a:lnTo>
                    <a:lnTo>
                      <a:pt x="85356" y="51854"/>
                    </a:lnTo>
                    <a:lnTo>
                      <a:pt x="84442" y="51092"/>
                    </a:lnTo>
                    <a:lnTo>
                      <a:pt x="83870" y="50622"/>
                    </a:lnTo>
                    <a:lnTo>
                      <a:pt x="74917" y="44335"/>
                    </a:lnTo>
                    <a:lnTo>
                      <a:pt x="70662" y="40881"/>
                    </a:lnTo>
                    <a:lnTo>
                      <a:pt x="85293" y="39928"/>
                    </a:lnTo>
                    <a:lnTo>
                      <a:pt x="94881" y="42608"/>
                    </a:lnTo>
                    <a:lnTo>
                      <a:pt x="87490" y="44335"/>
                    </a:lnTo>
                    <a:lnTo>
                      <a:pt x="86080" y="47790"/>
                    </a:lnTo>
                    <a:lnTo>
                      <a:pt x="88747" y="51092"/>
                    </a:lnTo>
                    <a:lnTo>
                      <a:pt x="92202" y="52197"/>
                    </a:lnTo>
                    <a:lnTo>
                      <a:pt x="104787" y="47485"/>
                    </a:lnTo>
                    <a:lnTo>
                      <a:pt x="113271" y="51092"/>
                    </a:lnTo>
                    <a:lnTo>
                      <a:pt x="107454" y="57696"/>
                    </a:lnTo>
                    <a:lnTo>
                      <a:pt x="100063" y="57543"/>
                    </a:lnTo>
                    <a:lnTo>
                      <a:pt x="113118" y="59893"/>
                    </a:lnTo>
                    <a:lnTo>
                      <a:pt x="116420" y="57696"/>
                    </a:lnTo>
                    <a:lnTo>
                      <a:pt x="119710" y="55499"/>
                    </a:lnTo>
                    <a:lnTo>
                      <a:pt x="126479" y="50622"/>
                    </a:lnTo>
                    <a:lnTo>
                      <a:pt x="118160" y="47485"/>
                    </a:lnTo>
                    <a:lnTo>
                      <a:pt x="115633" y="46532"/>
                    </a:lnTo>
                    <a:lnTo>
                      <a:pt x="115112" y="46380"/>
                    </a:lnTo>
                    <a:lnTo>
                      <a:pt x="103835" y="43078"/>
                    </a:lnTo>
                    <a:lnTo>
                      <a:pt x="99745" y="46380"/>
                    </a:lnTo>
                    <a:lnTo>
                      <a:pt x="102425" y="40246"/>
                    </a:lnTo>
                    <a:lnTo>
                      <a:pt x="101866" y="39928"/>
                    </a:lnTo>
                    <a:lnTo>
                      <a:pt x="101473" y="39700"/>
                    </a:lnTo>
                    <a:lnTo>
                      <a:pt x="95821" y="36474"/>
                    </a:lnTo>
                    <a:lnTo>
                      <a:pt x="86855" y="35534"/>
                    </a:lnTo>
                    <a:lnTo>
                      <a:pt x="82613" y="38366"/>
                    </a:lnTo>
                    <a:lnTo>
                      <a:pt x="78689" y="39700"/>
                    </a:lnTo>
                    <a:lnTo>
                      <a:pt x="75552" y="38773"/>
                    </a:lnTo>
                    <a:lnTo>
                      <a:pt x="73482" y="37604"/>
                    </a:lnTo>
                    <a:lnTo>
                      <a:pt x="72199" y="39217"/>
                    </a:lnTo>
                    <a:lnTo>
                      <a:pt x="70561" y="40754"/>
                    </a:lnTo>
                    <a:lnTo>
                      <a:pt x="68503" y="41922"/>
                    </a:lnTo>
                    <a:lnTo>
                      <a:pt x="68199" y="42113"/>
                    </a:lnTo>
                    <a:lnTo>
                      <a:pt x="67703" y="42481"/>
                    </a:lnTo>
                    <a:lnTo>
                      <a:pt x="68046" y="44577"/>
                    </a:lnTo>
                    <a:lnTo>
                      <a:pt x="66890" y="46532"/>
                    </a:lnTo>
                    <a:lnTo>
                      <a:pt x="65163" y="51257"/>
                    </a:lnTo>
                    <a:lnTo>
                      <a:pt x="72555" y="51092"/>
                    </a:lnTo>
                    <a:lnTo>
                      <a:pt x="72402" y="63792"/>
                    </a:lnTo>
                    <a:lnTo>
                      <a:pt x="70040" y="61302"/>
                    </a:lnTo>
                    <a:lnTo>
                      <a:pt x="69405" y="71043"/>
                    </a:lnTo>
                    <a:lnTo>
                      <a:pt x="72872" y="76390"/>
                    </a:lnTo>
                    <a:lnTo>
                      <a:pt x="77901" y="82054"/>
                    </a:lnTo>
                    <a:lnTo>
                      <a:pt x="77266" y="75768"/>
                    </a:lnTo>
                    <a:lnTo>
                      <a:pt x="76327" y="67906"/>
                    </a:lnTo>
                    <a:lnTo>
                      <a:pt x="72580" y="63995"/>
                    </a:lnTo>
                    <a:lnTo>
                      <a:pt x="89535" y="64147"/>
                    </a:lnTo>
                    <a:lnTo>
                      <a:pt x="94665" y="71018"/>
                    </a:lnTo>
                    <a:lnTo>
                      <a:pt x="101193" y="72351"/>
                    </a:lnTo>
                    <a:lnTo>
                      <a:pt x="106845" y="71018"/>
                    </a:lnTo>
                    <a:lnTo>
                      <a:pt x="109181" y="69964"/>
                    </a:lnTo>
                    <a:lnTo>
                      <a:pt x="122110" y="71069"/>
                    </a:lnTo>
                    <a:lnTo>
                      <a:pt x="124218" y="69964"/>
                    </a:lnTo>
                    <a:lnTo>
                      <a:pt x="126949" y="68541"/>
                    </a:lnTo>
                    <a:lnTo>
                      <a:pt x="127990" y="67983"/>
                    </a:lnTo>
                    <a:lnTo>
                      <a:pt x="129438" y="64147"/>
                    </a:lnTo>
                    <a:lnTo>
                      <a:pt x="129463" y="61785"/>
                    </a:lnTo>
                    <a:close/>
                  </a:path>
                  <a:path w="156210" h="97790">
                    <a:moveTo>
                      <a:pt x="155714" y="5283"/>
                    </a:moveTo>
                    <a:lnTo>
                      <a:pt x="155232" y="0"/>
                    </a:lnTo>
                    <a:lnTo>
                      <a:pt x="137668" y="9588"/>
                    </a:lnTo>
                    <a:lnTo>
                      <a:pt x="120777" y="15976"/>
                    </a:lnTo>
                    <a:lnTo>
                      <a:pt x="86080" y="22212"/>
                    </a:lnTo>
                    <a:lnTo>
                      <a:pt x="112712" y="22212"/>
                    </a:lnTo>
                    <a:lnTo>
                      <a:pt x="120230" y="20688"/>
                    </a:lnTo>
                    <a:lnTo>
                      <a:pt x="133070" y="17183"/>
                    </a:lnTo>
                    <a:lnTo>
                      <a:pt x="137795" y="15646"/>
                    </a:lnTo>
                    <a:lnTo>
                      <a:pt x="155714" y="5283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4" name="object 16">
                <a:extLst>
                  <a:ext uri="{FF2B5EF4-FFF2-40B4-BE49-F238E27FC236}">
                    <a16:creationId xmlns:a16="http://schemas.microsoft.com/office/drawing/2014/main" xmlns="" id="{8FB446F1-177A-48C7-AA68-20EF8DDC4FE4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573959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55" name="object 17">
                <a:extLst>
                  <a:ext uri="{FF2B5EF4-FFF2-40B4-BE49-F238E27FC236}">
                    <a16:creationId xmlns:a16="http://schemas.microsoft.com/office/drawing/2014/main" xmlns="" id="{9EE4F620-34BF-48A9-A1B7-621B84AFD771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556455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56" name="object 18">
                <a:extLst>
                  <a:ext uri="{FF2B5EF4-FFF2-40B4-BE49-F238E27FC236}">
                    <a16:creationId xmlns:a16="http://schemas.microsoft.com/office/drawing/2014/main" xmlns="" id="{CDDA9A53-9881-492C-B7F1-A1F1E19D8841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65742" y="1137170"/>
                <a:ext cx="29248" cy="15773"/>
              </a:xfrm>
              <a:prstGeom prst="rect">
                <a:avLst/>
              </a:prstGeom>
            </p:spPr>
          </p:pic>
          <p:pic>
            <p:nvPicPr>
              <p:cNvPr id="57" name="object 19">
                <a:extLst>
                  <a:ext uri="{FF2B5EF4-FFF2-40B4-BE49-F238E27FC236}">
                    <a16:creationId xmlns:a16="http://schemas.microsoft.com/office/drawing/2014/main" xmlns="" id="{51B2D008-2757-4F0E-9409-F14F9A4FB0A4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43159" y="1040348"/>
                <a:ext cx="314471" cy="127342"/>
              </a:xfrm>
              <a:prstGeom prst="rect">
                <a:avLst/>
              </a:prstGeom>
            </p:spPr>
          </p:pic>
          <p:pic>
            <p:nvPicPr>
              <p:cNvPr id="58" name="object 20">
                <a:extLst>
                  <a:ext uri="{FF2B5EF4-FFF2-40B4-BE49-F238E27FC236}">
                    <a16:creationId xmlns:a16="http://schemas.microsoft.com/office/drawing/2014/main" xmlns="" id="{48C1DAE6-AA06-4ABF-A2CF-FE0A1AC7EE5D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433345" y="693369"/>
                <a:ext cx="33858" cy="6921"/>
              </a:xfrm>
              <a:prstGeom prst="rect">
                <a:avLst/>
              </a:prstGeom>
            </p:spPr>
          </p:pic>
          <p:sp>
            <p:nvSpPr>
              <p:cNvPr id="59" name="object 21">
                <a:extLst>
                  <a:ext uri="{FF2B5EF4-FFF2-40B4-BE49-F238E27FC236}">
                    <a16:creationId xmlns:a16="http://schemas.microsoft.com/office/drawing/2014/main" xmlns="" id="{A3C765B8-4078-4139-8175-97ED205DC3A7}"/>
                  </a:ext>
                </a:extLst>
              </p:cNvPr>
              <p:cNvSpPr/>
              <p:nvPr/>
            </p:nvSpPr>
            <p:spPr>
              <a:xfrm>
                <a:off x="2375940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15100" y="0"/>
                    </a:moveTo>
                    <a:lnTo>
                      <a:pt x="14376" y="177"/>
                    </a:lnTo>
                    <a:lnTo>
                      <a:pt x="14040" y="533"/>
                    </a:lnTo>
                    <a:lnTo>
                      <a:pt x="13995" y="2082"/>
                    </a:lnTo>
                    <a:lnTo>
                      <a:pt x="14096" y="2387"/>
                    </a:lnTo>
                    <a:lnTo>
                      <a:pt x="14414" y="15824"/>
                    </a:lnTo>
                    <a:lnTo>
                      <a:pt x="4038" y="20459"/>
                    </a:lnTo>
                    <a:lnTo>
                      <a:pt x="1676" y="21399"/>
                    </a:lnTo>
                    <a:lnTo>
                      <a:pt x="419" y="21717"/>
                    </a:lnTo>
                    <a:lnTo>
                      <a:pt x="0" y="21755"/>
                    </a:lnTo>
                    <a:lnTo>
                      <a:pt x="2971" y="22898"/>
                    </a:lnTo>
                    <a:lnTo>
                      <a:pt x="11582" y="26377"/>
                    </a:lnTo>
                    <a:lnTo>
                      <a:pt x="18745" y="31203"/>
                    </a:lnTo>
                    <a:lnTo>
                      <a:pt x="29286" y="30454"/>
                    </a:lnTo>
                    <a:lnTo>
                      <a:pt x="36804" y="17792"/>
                    </a:lnTo>
                    <a:lnTo>
                      <a:pt x="37020" y="17500"/>
                    </a:lnTo>
                    <a:lnTo>
                      <a:pt x="37325" y="16992"/>
                    </a:lnTo>
                    <a:lnTo>
                      <a:pt x="35890" y="14020"/>
                    </a:lnTo>
                    <a:lnTo>
                      <a:pt x="35255" y="12192"/>
                    </a:lnTo>
                    <a:lnTo>
                      <a:pt x="35090" y="11798"/>
                    </a:lnTo>
                    <a:lnTo>
                      <a:pt x="29946" y="3937"/>
                    </a:lnTo>
                    <a:lnTo>
                      <a:pt x="21666" y="1346"/>
                    </a:lnTo>
                    <a:lnTo>
                      <a:pt x="18046" y="533"/>
                    </a:lnTo>
                    <a:lnTo>
                      <a:pt x="15100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22">
                <a:extLst>
                  <a:ext uri="{FF2B5EF4-FFF2-40B4-BE49-F238E27FC236}">
                    <a16:creationId xmlns:a16="http://schemas.microsoft.com/office/drawing/2014/main" xmlns="" id="{7FDED403-4A29-4502-BF24-D4606E10D278}"/>
                  </a:ext>
                </a:extLst>
              </p:cNvPr>
              <p:cNvSpPr/>
              <p:nvPr/>
            </p:nvSpPr>
            <p:spPr>
              <a:xfrm>
                <a:off x="236590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74412" y="28244"/>
                    </a:moveTo>
                    <a:lnTo>
                      <a:pt x="47536" y="28244"/>
                    </a:lnTo>
                    <a:lnTo>
                      <a:pt x="48152" y="29870"/>
                    </a:lnTo>
                    <a:lnTo>
                      <a:pt x="48641" y="31584"/>
                    </a:lnTo>
                    <a:lnTo>
                      <a:pt x="70167" y="54635"/>
                    </a:lnTo>
                    <a:lnTo>
                      <a:pt x="73079" y="55276"/>
                    </a:lnTo>
                    <a:lnTo>
                      <a:pt x="80146" y="55954"/>
                    </a:lnTo>
                    <a:lnTo>
                      <a:pt x="89418" y="55077"/>
                    </a:lnTo>
                    <a:lnTo>
                      <a:pt x="94132" y="53149"/>
                    </a:lnTo>
                    <a:lnTo>
                      <a:pt x="81340" y="53136"/>
                    </a:lnTo>
                    <a:lnTo>
                      <a:pt x="76073" y="52565"/>
                    </a:lnTo>
                    <a:lnTo>
                      <a:pt x="90545" y="52565"/>
                    </a:lnTo>
                    <a:lnTo>
                      <a:pt x="96735" y="48933"/>
                    </a:lnTo>
                    <a:lnTo>
                      <a:pt x="91734" y="47757"/>
                    </a:lnTo>
                    <a:lnTo>
                      <a:pt x="84964" y="43786"/>
                    </a:lnTo>
                    <a:lnTo>
                      <a:pt x="77663" y="35381"/>
                    </a:lnTo>
                    <a:lnTo>
                      <a:pt x="74412" y="28244"/>
                    </a:lnTo>
                    <a:close/>
                  </a:path>
                  <a:path w="99694" h="56515">
                    <a:moveTo>
                      <a:pt x="69951" y="54597"/>
                    </a:moveTo>
                    <a:lnTo>
                      <a:pt x="70127" y="54635"/>
                    </a:lnTo>
                    <a:lnTo>
                      <a:pt x="69951" y="54597"/>
                    </a:lnTo>
                    <a:close/>
                  </a:path>
                  <a:path w="99694" h="56515">
                    <a:moveTo>
                      <a:pt x="97497" y="48475"/>
                    </a:moveTo>
                    <a:lnTo>
                      <a:pt x="90233" y="53098"/>
                    </a:lnTo>
                    <a:lnTo>
                      <a:pt x="81534" y="53149"/>
                    </a:lnTo>
                    <a:lnTo>
                      <a:pt x="94132" y="53149"/>
                    </a:lnTo>
                    <a:lnTo>
                      <a:pt x="99161" y="51092"/>
                    </a:lnTo>
                    <a:lnTo>
                      <a:pt x="98501" y="49987"/>
                    </a:lnTo>
                    <a:lnTo>
                      <a:pt x="98107" y="49390"/>
                    </a:lnTo>
                    <a:lnTo>
                      <a:pt x="98686" y="48996"/>
                    </a:lnTo>
                    <a:lnTo>
                      <a:pt x="97840" y="48983"/>
                    </a:lnTo>
                    <a:lnTo>
                      <a:pt x="97497" y="48475"/>
                    </a:lnTo>
                    <a:close/>
                  </a:path>
                  <a:path w="99694" h="56515">
                    <a:moveTo>
                      <a:pt x="81412" y="53136"/>
                    </a:moveTo>
                    <a:close/>
                  </a:path>
                  <a:path w="99694" h="56515">
                    <a:moveTo>
                      <a:pt x="90545" y="52565"/>
                    </a:moveTo>
                    <a:lnTo>
                      <a:pt x="76073" y="52565"/>
                    </a:lnTo>
                    <a:lnTo>
                      <a:pt x="81412" y="53136"/>
                    </a:lnTo>
                    <a:lnTo>
                      <a:pt x="89636" y="53098"/>
                    </a:lnTo>
                    <a:lnTo>
                      <a:pt x="90545" y="52565"/>
                    </a:lnTo>
                    <a:close/>
                  </a:path>
                  <a:path w="99694" h="56515">
                    <a:moveTo>
                      <a:pt x="98742" y="48958"/>
                    </a:moveTo>
                    <a:lnTo>
                      <a:pt x="98412" y="48996"/>
                    </a:lnTo>
                    <a:lnTo>
                      <a:pt x="98686" y="48996"/>
                    </a:lnTo>
                    <a:close/>
                  </a:path>
                  <a:path w="99694" h="56515">
                    <a:moveTo>
                      <a:pt x="7010" y="14211"/>
                    </a:moveTo>
                    <a:lnTo>
                      <a:pt x="4521" y="14871"/>
                    </a:lnTo>
                    <a:lnTo>
                      <a:pt x="0" y="20078"/>
                    </a:lnTo>
                    <a:lnTo>
                      <a:pt x="1911" y="26708"/>
                    </a:lnTo>
                    <a:lnTo>
                      <a:pt x="2997" y="31102"/>
                    </a:lnTo>
                    <a:lnTo>
                      <a:pt x="8242" y="33731"/>
                    </a:lnTo>
                    <a:lnTo>
                      <a:pt x="10337" y="33705"/>
                    </a:lnTo>
                    <a:lnTo>
                      <a:pt x="12623" y="32727"/>
                    </a:lnTo>
                    <a:lnTo>
                      <a:pt x="18513" y="30568"/>
                    </a:lnTo>
                    <a:lnTo>
                      <a:pt x="8788" y="30568"/>
                    </a:lnTo>
                    <a:lnTo>
                      <a:pt x="6019" y="29184"/>
                    </a:lnTo>
                    <a:lnTo>
                      <a:pt x="5067" y="26708"/>
                    </a:lnTo>
                    <a:lnTo>
                      <a:pt x="4820" y="25717"/>
                    </a:lnTo>
                    <a:lnTo>
                      <a:pt x="4461" y="24523"/>
                    </a:lnTo>
                    <a:lnTo>
                      <a:pt x="3708" y="20497"/>
                    </a:lnTo>
                    <a:lnTo>
                      <a:pt x="6086" y="17767"/>
                    </a:lnTo>
                    <a:lnTo>
                      <a:pt x="7658" y="17424"/>
                    </a:lnTo>
                    <a:lnTo>
                      <a:pt x="15220" y="17424"/>
                    </a:lnTo>
                    <a:lnTo>
                      <a:pt x="15062" y="17399"/>
                    </a:lnTo>
                    <a:lnTo>
                      <a:pt x="13322" y="15595"/>
                    </a:lnTo>
                    <a:lnTo>
                      <a:pt x="10858" y="14859"/>
                    </a:lnTo>
                    <a:lnTo>
                      <a:pt x="10325" y="14719"/>
                    </a:lnTo>
                    <a:lnTo>
                      <a:pt x="7010" y="14211"/>
                    </a:lnTo>
                    <a:close/>
                  </a:path>
                  <a:path w="99694" h="56515">
                    <a:moveTo>
                      <a:pt x="24131" y="14363"/>
                    </a:moveTo>
                    <a:lnTo>
                      <a:pt x="21056" y="14363"/>
                    </a:lnTo>
                    <a:lnTo>
                      <a:pt x="21132" y="14782"/>
                    </a:lnTo>
                    <a:lnTo>
                      <a:pt x="21131" y="17399"/>
                    </a:lnTo>
                    <a:lnTo>
                      <a:pt x="21348" y="26174"/>
                    </a:lnTo>
                    <a:lnTo>
                      <a:pt x="11493" y="29870"/>
                    </a:lnTo>
                    <a:lnTo>
                      <a:pt x="9982" y="30518"/>
                    </a:lnTo>
                    <a:lnTo>
                      <a:pt x="8788" y="30568"/>
                    </a:lnTo>
                    <a:lnTo>
                      <a:pt x="18513" y="30568"/>
                    </a:lnTo>
                    <a:lnTo>
                      <a:pt x="24472" y="28384"/>
                    </a:lnTo>
                    <a:lnTo>
                      <a:pt x="24131" y="14363"/>
                    </a:lnTo>
                    <a:close/>
                  </a:path>
                  <a:path w="99694" h="56515">
                    <a:moveTo>
                      <a:pt x="69634" y="11658"/>
                    </a:moveTo>
                    <a:lnTo>
                      <a:pt x="25234" y="11658"/>
                    </a:lnTo>
                    <a:lnTo>
                      <a:pt x="26771" y="11976"/>
                    </a:lnTo>
                    <a:lnTo>
                      <a:pt x="38722" y="13703"/>
                    </a:lnTo>
                    <a:lnTo>
                      <a:pt x="45123" y="23482"/>
                    </a:lnTo>
                    <a:lnTo>
                      <a:pt x="45306" y="23926"/>
                    </a:lnTo>
                    <a:lnTo>
                      <a:pt x="46228" y="26555"/>
                    </a:lnTo>
                    <a:lnTo>
                      <a:pt x="48298" y="30530"/>
                    </a:lnTo>
                    <a:lnTo>
                      <a:pt x="48069" y="29730"/>
                    </a:lnTo>
                    <a:lnTo>
                      <a:pt x="47811" y="28968"/>
                    </a:lnTo>
                    <a:lnTo>
                      <a:pt x="47536" y="28244"/>
                    </a:lnTo>
                    <a:lnTo>
                      <a:pt x="74412" y="28244"/>
                    </a:lnTo>
                    <a:lnTo>
                      <a:pt x="71069" y="20904"/>
                    </a:lnTo>
                    <a:lnTo>
                      <a:pt x="70196" y="12705"/>
                    </a:lnTo>
                    <a:lnTo>
                      <a:pt x="69634" y="11658"/>
                    </a:lnTo>
                    <a:close/>
                  </a:path>
                  <a:path w="99694" h="56515">
                    <a:moveTo>
                      <a:pt x="17181" y="17729"/>
                    </a:moveTo>
                    <a:lnTo>
                      <a:pt x="9677" y="17729"/>
                    </a:lnTo>
                    <a:lnTo>
                      <a:pt x="9855" y="17767"/>
                    </a:lnTo>
                    <a:lnTo>
                      <a:pt x="10541" y="17970"/>
                    </a:lnTo>
                    <a:lnTo>
                      <a:pt x="12941" y="18986"/>
                    </a:lnTo>
                    <a:lnTo>
                      <a:pt x="13906" y="21513"/>
                    </a:lnTo>
                    <a:lnTo>
                      <a:pt x="13677" y="22580"/>
                    </a:lnTo>
                    <a:lnTo>
                      <a:pt x="13100" y="23482"/>
                    </a:lnTo>
                    <a:lnTo>
                      <a:pt x="12985" y="23926"/>
                    </a:lnTo>
                    <a:lnTo>
                      <a:pt x="13931" y="24523"/>
                    </a:lnTo>
                    <a:lnTo>
                      <a:pt x="13525" y="25044"/>
                    </a:lnTo>
                    <a:lnTo>
                      <a:pt x="13220" y="25349"/>
                    </a:lnTo>
                    <a:lnTo>
                      <a:pt x="17259" y="25717"/>
                    </a:lnTo>
                    <a:lnTo>
                      <a:pt x="18821" y="23926"/>
                    </a:lnTo>
                    <a:lnTo>
                      <a:pt x="20231" y="21450"/>
                    </a:lnTo>
                    <a:lnTo>
                      <a:pt x="20802" y="18110"/>
                    </a:lnTo>
                    <a:lnTo>
                      <a:pt x="18732" y="17945"/>
                    </a:lnTo>
                    <a:lnTo>
                      <a:pt x="17181" y="17729"/>
                    </a:lnTo>
                    <a:close/>
                  </a:path>
                  <a:path w="99694" h="56515">
                    <a:moveTo>
                      <a:pt x="9761" y="17752"/>
                    </a:moveTo>
                    <a:close/>
                  </a:path>
                  <a:path w="99694" h="56515">
                    <a:moveTo>
                      <a:pt x="15220" y="17424"/>
                    </a:moveTo>
                    <a:lnTo>
                      <a:pt x="7658" y="17424"/>
                    </a:lnTo>
                    <a:lnTo>
                      <a:pt x="9761" y="17752"/>
                    </a:lnTo>
                    <a:lnTo>
                      <a:pt x="17181" y="17729"/>
                    </a:lnTo>
                    <a:lnTo>
                      <a:pt x="15220" y="17424"/>
                    </a:lnTo>
                    <a:close/>
                  </a:path>
                  <a:path w="99694" h="56515">
                    <a:moveTo>
                      <a:pt x="21061" y="14579"/>
                    </a:moveTo>
                    <a:lnTo>
                      <a:pt x="21066" y="14782"/>
                    </a:lnTo>
                    <a:lnTo>
                      <a:pt x="21061" y="14579"/>
                    </a:lnTo>
                    <a:close/>
                  </a:path>
                  <a:path w="99694" h="56515">
                    <a:moveTo>
                      <a:pt x="24879" y="8432"/>
                    </a:moveTo>
                    <a:lnTo>
                      <a:pt x="23025" y="8801"/>
                    </a:lnTo>
                    <a:lnTo>
                      <a:pt x="20430" y="11658"/>
                    </a:lnTo>
                    <a:lnTo>
                      <a:pt x="20309" y="11976"/>
                    </a:lnTo>
                    <a:lnTo>
                      <a:pt x="21061" y="14579"/>
                    </a:lnTo>
                    <a:lnTo>
                      <a:pt x="21056" y="14363"/>
                    </a:lnTo>
                    <a:lnTo>
                      <a:pt x="24131" y="14363"/>
                    </a:lnTo>
                    <a:lnTo>
                      <a:pt x="24019" y="13703"/>
                    </a:lnTo>
                    <a:lnTo>
                      <a:pt x="23939" y="13436"/>
                    </a:lnTo>
                    <a:lnTo>
                      <a:pt x="23837" y="12471"/>
                    </a:lnTo>
                    <a:lnTo>
                      <a:pt x="24422" y="11836"/>
                    </a:lnTo>
                    <a:lnTo>
                      <a:pt x="25234" y="11658"/>
                    </a:lnTo>
                    <a:lnTo>
                      <a:pt x="69634" y="11658"/>
                    </a:lnTo>
                    <a:lnTo>
                      <a:pt x="68345" y="9258"/>
                    </a:lnTo>
                    <a:lnTo>
                      <a:pt x="28879" y="9258"/>
                    </a:lnTo>
                    <a:lnTo>
                      <a:pt x="27901" y="9042"/>
                    </a:lnTo>
                    <a:lnTo>
                      <a:pt x="27317" y="8953"/>
                    </a:lnTo>
                    <a:lnTo>
                      <a:pt x="24879" y="8432"/>
                    </a:lnTo>
                    <a:close/>
                  </a:path>
                  <a:path w="99694" h="56515">
                    <a:moveTo>
                      <a:pt x="47332" y="0"/>
                    </a:moveTo>
                    <a:lnTo>
                      <a:pt x="45288" y="1752"/>
                    </a:lnTo>
                    <a:lnTo>
                      <a:pt x="37909" y="6324"/>
                    </a:lnTo>
                    <a:lnTo>
                      <a:pt x="28879" y="9258"/>
                    </a:lnTo>
                    <a:lnTo>
                      <a:pt x="68345" y="9258"/>
                    </a:lnTo>
                    <a:lnTo>
                      <a:pt x="67613" y="7894"/>
                    </a:lnTo>
                    <a:lnTo>
                      <a:pt x="61255" y="4600"/>
                    </a:lnTo>
                    <a:lnTo>
                      <a:pt x="49060" y="952"/>
                    </a:lnTo>
                    <a:lnTo>
                      <a:pt x="47332" y="0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23">
                <a:extLst>
                  <a:ext uri="{FF2B5EF4-FFF2-40B4-BE49-F238E27FC236}">
                    <a16:creationId xmlns:a16="http://schemas.microsoft.com/office/drawing/2014/main" xmlns="" id="{FE0AD794-F979-4403-930C-178E478F025C}"/>
                  </a:ext>
                </a:extLst>
              </p:cNvPr>
              <p:cNvSpPr/>
              <p:nvPr/>
            </p:nvSpPr>
            <p:spPr>
              <a:xfrm>
                <a:off x="2369654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13589" y="8026"/>
                    </a:moveTo>
                    <a:lnTo>
                      <a:pt x="12687" y="7912"/>
                    </a:lnTo>
                    <a:lnTo>
                      <a:pt x="11772" y="7797"/>
                    </a:lnTo>
                    <a:lnTo>
                      <a:pt x="11455" y="7759"/>
                    </a:lnTo>
                    <a:lnTo>
                      <a:pt x="10401" y="7632"/>
                    </a:lnTo>
                    <a:lnTo>
                      <a:pt x="10680" y="7264"/>
                    </a:lnTo>
                    <a:lnTo>
                      <a:pt x="9105" y="6261"/>
                    </a:lnTo>
                    <a:lnTo>
                      <a:pt x="9918" y="4991"/>
                    </a:lnTo>
                    <a:lnTo>
                      <a:pt x="10147" y="3924"/>
                    </a:lnTo>
                    <a:lnTo>
                      <a:pt x="9182" y="1397"/>
                    </a:lnTo>
                    <a:lnTo>
                      <a:pt x="6781" y="393"/>
                    </a:lnTo>
                    <a:lnTo>
                      <a:pt x="5842" y="139"/>
                    </a:lnTo>
                    <a:lnTo>
                      <a:pt x="5003" y="12"/>
                    </a:lnTo>
                    <a:lnTo>
                      <a:pt x="4076" y="0"/>
                    </a:lnTo>
                    <a:lnTo>
                      <a:pt x="3251" y="177"/>
                    </a:lnTo>
                    <a:lnTo>
                      <a:pt x="2527" y="482"/>
                    </a:lnTo>
                    <a:lnTo>
                      <a:pt x="1879" y="876"/>
                    </a:lnTo>
                    <a:lnTo>
                      <a:pt x="1346" y="1320"/>
                    </a:lnTo>
                    <a:lnTo>
                      <a:pt x="0" y="3187"/>
                    </a:lnTo>
                    <a:lnTo>
                      <a:pt x="685" y="6858"/>
                    </a:lnTo>
                    <a:lnTo>
                      <a:pt x="1092" y="8229"/>
                    </a:lnTo>
                    <a:lnTo>
                      <a:pt x="1308" y="9118"/>
                    </a:lnTo>
                    <a:lnTo>
                      <a:pt x="2260" y="11595"/>
                    </a:lnTo>
                    <a:lnTo>
                      <a:pt x="5041" y="12979"/>
                    </a:lnTo>
                    <a:lnTo>
                      <a:pt x="6223" y="12928"/>
                    </a:lnTo>
                    <a:lnTo>
                      <a:pt x="7962" y="12192"/>
                    </a:lnTo>
                    <a:lnTo>
                      <a:pt x="10998" y="11061"/>
                    </a:lnTo>
                    <a:lnTo>
                      <a:pt x="13589" y="8026"/>
                    </a:lnTo>
                    <a:close/>
                  </a:path>
                  <a:path w="16510" h="15875">
                    <a:moveTo>
                      <a:pt x="16040" y="9829"/>
                    </a:moveTo>
                    <a:lnTo>
                      <a:pt x="12788" y="13703"/>
                    </a:lnTo>
                    <a:lnTo>
                      <a:pt x="8877" y="15138"/>
                    </a:lnTo>
                    <a:lnTo>
                      <a:pt x="8255" y="15405"/>
                    </a:lnTo>
                    <a:lnTo>
                      <a:pt x="7658" y="15595"/>
                    </a:lnTo>
                    <a:lnTo>
                      <a:pt x="7073" y="15722"/>
                    </a:lnTo>
                    <a:lnTo>
                      <a:pt x="10972" y="15773"/>
                    </a:lnTo>
                    <a:lnTo>
                      <a:pt x="14427" y="11950"/>
                    </a:lnTo>
                    <a:lnTo>
                      <a:pt x="16040" y="9829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2" name="object 24">
                <a:extLst>
                  <a:ext uri="{FF2B5EF4-FFF2-40B4-BE49-F238E27FC236}">
                    <a16:creationId xmlns:a16="http://schemas.microsoft.com/office/drawing/2014/main" xmlns="" id="{0157E4B7-0739-4DF8-B0F4-31EF0B6D6717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301646" y="666851"/>
                <a:ext cx="12280" cy="12776"/>
              </a:xfrm>
              <a:prstGeom prst="rect">
                <a:avLst/>
              </a:prstGeom>
            </p:spPr>
          </p:pic>
          <p:pic>
            <p:nvPicPr>
              <p:cNvPr id="63" name="object 25">
                <a:extLst>
                  <a:ext uri="{FF2B5EF4-FFF2-40B4-BE49-F238E27FC236}">
                    <a16:creationId xmlns:a16="http://schemas.microsoft.com/office/drawing/2014/main" xmlns="" id="{3BA45B2A-3BB5-4086-9D5C-94D3203BE7B8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237415" y="610693"/>
                <a:ext cx="300641" cy="589058"/>
              </a:xfrm>
              <a:prstGeom prst="rect">
                <a:avLst/>
              </a:prstGeom>
            </p:spPr>
          </p:pic>
          <p:pic>
            <p:nvPicPr>
              <p:cNvPr id="64" name="object 26">
                <a:extLst>
                  <a:ext uri="{FF2B5EF4-FFF2-40B4-BE49-F238E27FC236}">
                    <a16:creationId xmlns:a16="http://schemas.microsoft.com/office/drawing/2014/main" xmlns="" id="{3DD37EBF-F8AF-401B-ACBA-796C367A4DB9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505722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65" name="object 27">
                <a:extLst>
                  <a:ext uri="{FF2B5EF4-FFF2-40B4-BE49-F238E27FC236}">
                    <a16:creationId xmlns:a16="http://schemas.microsoft.com/office/drawing/2014/main" xmlns="" id="{DD75AFA1-20B6-4588-932F-FF6A8F03AE98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453760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66" name="object 28">
                <a:extLst>
                  <a:ext uri="{FF2B5EF4-FFF2-40B4-BE49-F238E27FC236}">
                    <a16:creationId xmlns:a16="http://schemas.microsoft.com/office/drawing/2014/main" xmlns="" id="{4CCD21D6-EC17-40B5-9405-13B79B97588B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491346" y="1137171"/>
                <a:ext cx="29248" cy="15773"/>
              </a:xfrm>
              <a:prstGeom prst="rect">
                <a:avLst/>
              </a:prstGeom>
            </p:spPr>
          </p:pic>
          <p:sp>
            <p:nvSpPr>
              <p:cNvPr id="67" name="object 29">
                <a:extLst>
                  <a:ext uri="{FF2B5EF4-FFF2-40B4-BE49-F238E27FC236}">
                    <a16:creationId xmlns:a16="http://schemas.microsoft.com/office/drawing/2014/main" xmlns="" id="{95351AF8-95C2-4DB9-BAA6-EBD67A2730EE}"/>
                  </a:ext>
                </a:extLst>
              </p:cNvPr>
              <p:cNvSpPr/>
              <p:nvPr/>
            </p:nvSpPr>
            <p:spPr>
              <a:xfrm>
                <a:off x="2532797" y="546162"/>
                <a:ext cx="2095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0320">
                    <a:moveTo>
                      <a:pt x="16090" y="0"/>
                    </a:moveTo>
                    <a:lnTo>
                      <a:pt x="10363" y="0"/>
                    </a:lnTo>
                    <a:lnTo>
                      <a:pt x="4635" y="0"/>
                    </a:lnTo>
                    <a:lnTo>
                      <a:pt x="0" y="4533"/>
                    </a:lnTo>
                    <a:lnTo>
                      <a:pt x="0" y="15697"/>
                    </a:lnTo>
                    <a:lnTo>
                      <a:pt x="4635" y="20231"/>
                    </a:lnTo>
                    <a:lnTo>
                      <a:pt x="16090" y="20231"/>
                    </a:lnTo>
                    <a:lnTo>
                      <a:pt x="20726" y="15697"/>
                    </a:lnTo>
                    <a:lnTo>
                      <a:pt x="20726" y="4533"/>
                    </a:lnTo>
                    <a:lnTo>
                      <a:pt x="16090" y="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30">
                <a:extLst>
                  <a:ext uri="{FF2B5EF4-FFF2-40B4-BE49-F238E27FC236}">
                    <a16:creationId xmlns:a16="http://schemas.microsoft.com/office/drawing/2014/main" xmlns="" id="{AAC35899-E85D-4BCD-829F-E7D87A071834}"/>
                  </a:ext>
                </a:extLst>
              </p:cNvPr>
              <p:cNvSpPr/>
              <p:nvPr/>
            </p:nvSpPr>
            <p:spPr>
              <a:xfrm>
                <a:off x="2422779" y="551598"/>
                <a:ext cx="128905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28905" h="86995">
                    <a:moveTo>
                      <a:pt x="9779" y="84848"/>
                    </a:moveTo>
                    <a:lnTo>
                      <a:pt x="6121" y="70827"/>
                    </a:lnTo>
                    <a:lnTo>
                      <a:pt x="4025" y="69240"/>
                    </a:lnTo>
                    <a:lnTo>
                      <a:pt x="1981" y="67500"/>
                    </a:lnTo>
                    <a:lnTo>
                      <a:pt x="0" y="65570"/>
                    </a:lnTo>
                    <a:lnTo>
                      <a:pt x="2451" y="82880"/>
                    </a:lnTo>
                    <a:lnTo>
                      <a:pt x="9779" y="84848"/>
                    </a:lnTo>
                    <a:close/>
                  </a:path>
                  <a:path w="128905" h="86995">
                    <a:moveTo>
                      <a:pt x="24650" y="86410"/>
                    </a:moveTo>
                    <a:lnTo>
                      <a:pt x="23406" y="84480"/>
                    </a:lnTo>
                    <a:lnTo>
                      <a:pt x="21894" y="82042"/>
                    </a:lnTo>
                    <a:lnTo>
                      <a:pt x="20256" y="79222"/>
                    </a:lnTo>
                    <a:lnTo>
                      <a:pt x="15798" y="77216"/>
                    </a:lnTo>
                    <a:lnTo>
                      <a:pt x="11290" y="74650"/>
                    </a:lnTo>
                    <a:lnTo>
                      <a:pt x="6959" y="71450"/>
                    </a:lnTo>
                    <a:lnTo>
                      <a:pt x="7823" y="73469"/>
                    </a:lnTo>
                    <a:lnTo>
                      <a:pt x="22682" y="86194"/>
                    </a:lnTo>
                    <a:lnTo>
                      <a:pt x="24650" y="86410"/>
                    </a:lnTo>
                    <a:close/>
                  </a:path>
                  <a:path w="128905" h="86995">
                    <a:moveTo>
                      <a:pt x="125171" y="2095"/>
                    </a:moveTo>
                    <a:lnTo>
                      <a:pt x="123024" y="0"/>
                    </a:lnTo>
                    <a:lnTo>
                      <a:pt x="120370" y="0"/>
                    </a:lnTo>
                    <a:lnTo>
                      <a:pt x="117716" y="0"/>
                    </a:lnTo>
                    <a:lnTo>
                      <a:pt x="115570" y="2095"/>
                    </a:lnTo>
                    <a:lnTo>
                      <a:pt x="115570" y="7277"/>
                    </a:lnTo>
                    <a:lnTo>
                      <a:pt x="117716" y="9372"/>
                    </a:lnTo>
                    <a:lnTo>
                      <a:pt x="123024" y="9372"/>
                    </a:lnTo>
                    <a:lnTo>
                      <a:pt x="125171" y="7277"/>
                    </a:lnTo>
                    <a:lnTo>
                      <a:pt x="125171" y="2095"/>
                    </a:lnTo>
                    <a:close/>
                  </a:path>
                  <a:path w="128905" h="86995">
                    <a:moveTo>
                      <a:pt x="128663" y="23241"/>
                    </a:moveTo>
                    <a:lnTo>
                      <a:pt x="126123" y="24320"/>
                    </a:lnTo>
                    <a:lnTo>
                      <a:pt x="123329" y="24917"/>
                    </a:lnTo>
                    <a:lnTo>
                      <a:pt x="117551" y="24917"/>
                    </a:lnTo>
                    <a:lnTo>
                      <a:pt x="114858" y="24371"/>
                    </a:lnTo>
                    <a:lnTo>
                      <a:pt x="112407" y="23368"/>
                    </a:lnTo>
                    <a:lnTo>
                      <a:pt x="112839" y="34937"/>
                    </a:lnTo>
                    <a:lnTo>
                      <a:pt x="113563" y="58127"/>
                    </a:lnTo>
                    <a:lnTo>
                      <a:pt x="115404" y="57962"/>
                    </a:lnTo>
                    <a:lnTo>
                      <a:pt x="115125" y="56908"/>
                    </a:lnTo>
                    <a:lnTo>
                      <a:pt x="115100" y="56781"/>
                    </a:lnTo>
                    <a:lnTo>
                      <a:pt x="114833" y="56908"/>
                    </a:lnTo>
                    <a:lnTo>
                      <a:pt x="115087" y="56743"/>
                    </a:lnTo>
                    <a:lnTo>
                      <a:pt x="120345" y="54406"/>
                    </a:lnTo>
                    <a:lnTo>
                      <a:pt x="125056" y="55943"/>
                    </a:lnTo>
                    <a:lnTo>
                      <a:pt x="126682" y="56629"/>
                    </a:lnTo>
                    <a:lnTo>
                      <a:pt x="126923" y="54406"/>
                    </a:lnTo>
                    <a:lnTo>
                      <a:pt x="127622" y="47929"/>
                    </a:lnTo>
                    <a:lnTo>
                      <a:pt x="128206" y="40068"/>
                    </a:lnTo>
                    <a:lnTo>
                      <a:pt x="128536" y="32131"/>
                    </a:lnTo>
                    <a:lnTo>
                      <a:pt x="128638" y="24917"/>
                    </a:lnTo>
                    <a:lnTo>
                      <a:pt x="128663" y="23241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31">
                <a:extLst>
                  <a:ext uri="{FF2B5EF4-FFF2-40B4-BE49-F238E27FC236}">
                    <a16:creationId xmlns:a16="http://schemas.microsoft.com/office/drawing/2014/main" xmlns="" id="{7E1FF31D-6891-4B9C-95A9-7DCF9D37B6E4}"/>
                  </a:ext>
                </a:extLst>
              </p:cNvPr>
              <p:cNvSpPr/>
              <p:nvPr/>
            </p:nvSpPr>
            <p:spPr>
              <a:xfrm>
                <a:off x="2539644" y="579589"/>
                <a:ext cx="825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9684">
                    <a:moveTo>
                      <a:pt x="7531" y="5448"/>
                    </a:moveTo>
                    <a:lnTo>
                      <a:pt x="6858" y="4419"/>
                    </a:lnTo>
                    <a:lnTo>
                      <a:pt x="7264" y="3098"/>
                    </a:lnTo>
                    <a:lnTo>
                      <a:pt x="6794" y="1689"/>
                    </a:lnTo>
                    <a:lnTo>
                      <a:pt x="4076" y="0"/>
                    </a:lnTo>
                    <a:lnTo>
                      <a:pt x="1955" y="495"/>
                    </a:lnTo>
                    <a:lnTo>
                      <a:pt x="25" y="3175"/>
                    </a:lnTo>
                    <a:lnTo>
                      <a:pt x="0" y="4597"/>
                    </a:lnTo>
                    <a:lnTo>
                      <a:pt x="673" y="5626"/>
                    </a:lnTo>
                    <a:lnTo>
                      <a:pt x="266" y="6946"/>
                    </a:lnTo>
                    <a:lnTo>
                      <a:pt x="736" y="8356"/>
                    </a:lnTo>
                    <a:lnTo>
                      <a:pt x="2082" y="9194"/>
                    </a:lnTo>
                    <a:lnTo>
                      <a:pt x="2400" y="9334"/>
                    </a:lnTo>
                    <a:lnTo>
                      <a:pt x="3289" y="8953"/>
                    </a:lnTo>
                    <a:lnTo>
                      <a:pt x="4305" y="8902"/>
                    </a:lnTo>
                    <a:lnTo>
                      <a:pt x="5194" y="9245"/>
                    </a:lnTo>
                    <a:lnTo>
                      <a:pt x="5765" y="8978"/>
                    </a:lnTo>
                    <a:lnTo>
                      <a:pt x="6286" y="8559"/>
                    </a:lnTo>
                    <a:lnTo>
                      <a:pt x="7505" y="6870"/>
                    </a:lnTo>
                    <a:lnTo>
                      <a:pt x="7531" y="5448"/>
                    </a:lnTo>
                    <a:close/>
                  </a:path>
                  <a:path w="8255" h="19684">
                    <a:moveTo>
                      <a:pt x="8255" y="15976"/>
                    </a:moveTo>
                    <a:lnTo>
                      <a:pt x="8140" y="14224"/>
                    </a:lnTo>
                    <a:lnTo>
                      <a:pt x="7086" y="13131"/>
                    </a:lnTo>
                    <a:lnTo>
                      <a:pt x="6972" y="13512"/>
                    </a:lnTo>
                    <a:lnTo>
                      <a:pt x="6794" y="13893"/>
                    </a:lnTo>
                    <a:lnTo>
                      <a:pt x="5384" y="15862"/>
                    </a:lnTo>
                    <a:lnTo>
                      <a:pt x="3149" y="16370"/>
                    </a:lnTo>
                    <a:lnTo>
                      <a:pt x="1320" y="15240"/>
                    </a:lnTo>
                    <a:lnTo>
                      <a:pt x="1117" y="15074"/>
                    </a:lnTo>
                    <a:lnTo>
                      <a:pt x="939" y="14884"/>
                    </a:lnTo>
                    <a:lnTo>
                      <a:pt x="533" y="16256"/>
                    </a:lnTo>
                    <a:lnTo>
                      <a:pt x="1028" y="17729"/>
                    </a:lnTo>
                    <a:lnTo>
                      <a:pt x="3873" y="19481"/>
                    </a:lnTo>
                    <a:lnTo>
                      <a:pt x="6096" y="18973"/>
                    </a:lnTo>
                    <a:lnTo>
                      <a:pt x="8255" y="15976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0" name="object 32">
                <a:extLst>
                  <a:ext uri="{FF2B5EF4-FFF2-40B4-BE49-F238E27FC236}">
                    <a16:creationId xmlns:a16="http://schemas.microsoft.com/office/drawing/2014/main" xmlns="" id="{C3720EBB-6734-4891-B249-6ABFA13D530B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228688" y="696068"/>
                <a:ext cx="477389" cy="471623"/>
              </a:xfrm>
              <a:prstGeom prst="rect">
                <a:avLst/>
              </a:prstGeom>
            </p:spPr>
          </p:pic>
          <p:sp>
            <p:nvSpPr>
              <p:cNvPr id="71" name="object 33">
                <a:extLst>
                  <a:ext uri="{FF2B5EF4-FFF2-40B4-BE49-F238E27FC236}">
                    <a16:creationId xmlns:a16="http://schemas.microsoft.com/office/drawing/2014/main" xmlns="" id="{F67DD475-2D83-491B-8A95-461853121FAD}"/>
                  </a:ext>
                </a:extLst>
              </p:cNvPr>
              <p:cNvSpPr/>
              <p:nvPr/>
            </p:nvSpPr>
            <p:spPr>
              <a:xfrm>
                <a:off x="2539250" y="588111"/>
                <a:ext cx="889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9684">
                    <a:moveTo>
                      <a:pt x="8089" y="4089"/>
                    </a:moveTo>
                    <a:lnTo>
                      <a:pt x="7747" y="1981"/>
                    </a:lnTo>
                    <a:lnTo>
                      <a:pt x="6146" y="990"/>
                    </a:lnTo>
                    <a:lnTo>
                      <a:pt x="4546" y="0"/>
                    </a:lnTo>
                    <a:lnTo>
                      <a:pt x="2311" y="508"/>
                    </a:lnTo>
                    <a:lnTo>
                      <a:pt x="0" y="3746"/>
                    </a:lnTo>
                    <a:lnTo>
                      <a:pt x="342" y="5867"/>
                    </a:lnTo>
                    <a:lnTo>
                      <a:pt x="3543" y="7835"/>
                    </a:lnTo>
                    <a:lnTo>
                      <a:pt x="5778" y="7327"/>
                    </a:lnTo>
                    <a:lnTo>
                      <a:pt x="8089" y="4089"/>
                    </a:lnTo>
                    <a:close/>
                  </a:path>
                  <a:path w="8889" h="19684">
                    <a:moveTo>
                      <a:pt x="8356" y="16090"/>
                    </a:moveTo>
                    <a:lnTo>
                      <a:pt x="7696" y="14960"/>
                    </a:lnTo>
                    <a:lnTo>
                      <a:pt x="8064" y="13550"/>
                    </a:lnTo>
                    <a:lnTo>
                      <a:pt x="7543" y="12065"/>
                    </a:lnTo>
                    <a:lnTo>
                      <a:pt x="4597" y="10236"/>
                    </a:lnTo>
                    <a:lnTo>
                      <a:pt x="2247" y="10769"/>
                    </a:lnTo>
                    <a:lnTo>
                      <a:pt x="152" y="13690"/>
                    </a:lnTo>
                    <a:lnTo>
                      <a:pt x="101" y="15189"/>
                    </a:lnTo>
                    <a:lnTo>
                      <a:pt x="762" y="16306"/>
                    </a:lnTo>
                    <a:lnTo>
                      <a:pt x="482" y="17399"/>
                    </a:lnTo>
                    <a:lnTo>
                      <a:pt x="723" y="18542"/>
                    </a:lnTo>
                    <a:lnTo>
                      <a:pt x="1435" y="19367"/>
                    </a:lnTo>
                    <a:lnTo>
                      <a:pt x="3594" y="18884"/>
                    </a:lnTo>
                    <a:lnTo>
                      <a:pt x="5537" y="18961"/>
                    </a:lnTo>
                    <a:lnTo>
                      <a:pt x="7086" y="19227"/>
                    </a:lnTo>
                    <a:lnTo>
                      <a:pt x="7366" y="18884"/>
                    </a:lnTo>
                    <a:lnTo>
                      <a:pt x="8305" y="17576"/>
                    </a:lnTo>
                    <a:lnTo>
                      <a:pt x="8356" y="16306"/>
                    </a:lnTo>
                    <a:lnTo>
                      <a:pt x="8356" y="1609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1" name="object 34">
              <a:extLst>
                <a:ext uri="{FF2B5EF4-FFF2-40B4-BE49-F238E27FC236}">
                  <a16:creationId xmlns:a16="http://schemas.microsoft.com/office/drawing/2014/main" xmlns="" id="{CADFE0C7-6619-499A-899E-7F6382547D35}"/>
                </a:ext>
              </a:extLst>
            </p:cNvPr>
            <p:cNvSpPr txBox="1"/>
            <p:nvPr/>
          </p:nvSpPr>
          <p:spPr>
            <a:xfrm>
              <a:off x="8088662" y="376286"/>
              <a:ext cx="1648503" cy="593111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060"/>
                </a:lnSpc>
                <a:spcBef>
                  <a:spcPts val="225"/>
                </a:spcBef>
              </a:pP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Министерство</a:t>
              </a:r>
              <a:r>
                <a:rPr sz="1000" spc="135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spc="-1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экономического </a:t>
              </a: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развития</a:t>
              </a:r>
              <a:r>
                <a:rPr sz="1000" spc="5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  <a:r>
                <a:rPr sz="1000" spc="5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spc="-1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инвестиций </a:t>
              </a: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Самарской</a:t>
              </a:r>
              <a:r>
                <a:rPr sz="1000" spc="105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spc="-1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области</a:t>
              </a:r>
              <a:endParaRPr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object 34">
              <a:extLst>
                <a:ext uri="{FF2B5EF4-FFF2-40B4-BE49-F238E27FC236}">
                  <a16:creationId xmlns:a16="http://schemas.microsoft.com/office/drawing/2014/main" xmlns="" id="{0F3CF906-734B-457F-83D9-73E21F9A31E4}"/>
                </a:ext>
              </a:extLst>
            </p:cNvPr>
            <p:cNvSpPr txBox="1"/>
            <p:nvPr/>
          </p:nvSpPr>
          <p:spPr>
            <a:xfrm>
              <a:off x="10590044" y="357325"/>
              <a:ext cx="1464024" cy="516167"/>
            </a:xfrm>
            <a:prstGeom prst="rect">
              <a:avLst/>
            </a:prstGeom>
          </p:spPr>
          <p:txBody>
            <a:bodyPr vert="horz" wrap="square" lIns="0" tIns="28575" rIns="0" bIns="0" rtlCol="0" anchor="ctr">
              <a:spAutoFit/>
            </a:bodyPr>
            <a:lstStyle/>
            <a:p>
              <a:pPr marL="12700" marR="5080">
                <a:spcBef>
                  <a:spcPts val="225"/>
                </a:spcBef>
              </a:pPr>
              <a:r>
                <a:rPr lang="ru-RU" sz="1000" dirty="0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Муниципальный район </a:t>
              </a:r>
              <a:r>
                <a:rPr lang="ru-RU" sz="1000" dirty="0" err="1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Кинельский</a:t>
              </a:r>
              <a:r>
                <a:rPr lang="ru-RU" sz="1000" dirty="0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marL="12700" marR="5080">
                <a:spcBef>
                  <a:spcPts val="225"/>
                </a:spcBef>
              </a:pPr>
              <a:r>
                <a:rPr lang="ru-RU" sz="1000" dirty="0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Самарской области</a:t>
              </a:r>
              <a:endParaRPr lang="ru-RU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005910" y="340095"/>
            <a:ext cx="392739" cy="5261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31674" y="1214337"/>
            <a:ext cx="115576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АГРОПРОМЫШЛЕННЫЙ КОМПЛЕКС В РАЗВИТИИ</a:t>
            </a:r>
            <a:endParaRPr lang="ru-RU" sz="2000" b="1" dirty="0"/>
          </a:p>
        </p:txBody>
      </p:sp>
      <p:sp>
        <p:nvSpPr>
          <p:cNvPr id="72" name="Rectangle 2"/>
          <p:cNvSpPr txBox="1">
            <a:spLocks noChangeArrowheads="1"/>
          </p:cNvSpPr>
          <p:nvPr/>
        </p:nvSpPr>
        <p:spPr>
          <a:xfrm>
            <a:off x="118893" y="5092658"/>
            <a:ext cx="6048672" cy="1446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урожайность зерновых и зернобобовых  культур:</a:t>
            </a:r>
          </a:p>
          <a:p>
            <a:pPr marL="1169988" indent="0">
              <a:buFont typeface="Arial" panose="020B0604020202020204" pitchFamily="34" charset="0"/>
              <a:buNone/>
              <a:defRPr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– 31,7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/га</a:t>
            </a:r>
          </a:p>
          <a:p>
            <a:pPr marL="1169988" indent="0">
              <a:buFont typeface="Arial" panose="020B0604020202020204" pitchFamily="34" charset="0"/>
              <a:buNone/>
              <a:defRPr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– 23,8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/га</a:t>
            </a:r>
          </a:p>
          <a:p>
            <a:pPr marL="1169988" indent="0">
              <a:buFont typeface="Arial" panose="020B0604020202020204" pitchFamily="34" charset="0"/>
              <a:buNone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г. – 38,8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/га</a:t>
            </a:r>
          </a:p>
          <a:p>
            <a:pPr marL="1169988" indent="0">
              <a:buFont typeface="Arial" panose="020B0604020202020204" pitchFamily="34" charset="0"/>
              <a:buNone/>
              <a:defRPr/>
            </a:pPr>
            <a:endParaRPr lang="ru-RU" sz="1400" b="1" dirty="0" smtClean="0"/>
          </a:p>
          <a:p>
            <a:pPr marL="1169988" indent="0">
              <a:buFont typeface="Arial" panose="020B0604020202020204" pitchFamily="34" charset="0"/>
              <a:buNone/>
              <a:defRPr/>
            </a:pPr>
            <a:endParaRPr lang="ru-RU" sz="1400" b="1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sz="1400" b="1" dirty="0" smtClean="0"/>
          </a:p>
        </p:txBody>
      </p:sp>
      <p:graphicFrame>
        <p:nvGraphicFramePr>
          <p:cNvPr id="73" name="Диаграмма 72"/>
          <p:cNvGraphicFramePr/>
          <p:nvPr>
            <p:extLst>
              <p:ext uri="{D42A27DB-BD31-4B8C-83A1-F6EECF244321}">
                <p14:modId xmlns:p14="http://schemas.microsoft.com/office/powerpoint/2010/main" val="961354456"/>
              </p:ext>
            </p:extLst>
          </p:nvPr>
        </p:nvGraphicFramePr>
        <p:xfrm>
          <a:off x="460407" y="2122725"/>
          <a:ext cx="5106737" cy="2848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74" name="Прямоугольник 73"/>
          <p:cNvSpPr/>
          <p:nvPr/>
        </p:nvSpPr>
        <p:spPr>
          <a:xfrm>
            <a:off x="330461" y="159568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Валовый сбор зерна (тыс. тонн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5" name="Rectangle 2"/>
          <p:cNvSpPr txBox="1">
            <a:spLocks noChangeArrowheads="1"/>
          </p:cNvSpPr>
          <p:nvPr/>
        </p:nvSpPr>
        <p:spPr>
          <a:xfrm>
            <a:off x="5816465" y="5092658"/>
            <a:ext cx="6048672" cy="1425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урожайность подсолнечника:</a:t>
            </a:r>
          </a:p>
          <a:p>
            <a:pPr marL="1169988" indent="0">
              <a:buFont typeface="Arial" panose="020B0604020202020204" pitchFamily="34" charset="0"/>
              <a:buNone/>
              <a:defRPr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– 15,1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/га</a:t>
            </a:r>
          </a:p>
          <a:p>
            <a:pPr marL="1169988" indent="0">
              <a:buFont typeface="Arial" panose="020B0604020202020204" pitchFamily="34" charset="0"/>
              <a:buNone/>
              <a:defRPr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– 15,8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/га</a:t>
            </a:r>
          </a:p>
          <a:p>
            <a:pPr marL="1169988" indent="0">
              <a:buFont typeface="Arial" panose="020B0604020202020204" pitchFamily="34" charset="0"/>
              <a:buNone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г. – 16,5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/га</a:t>
            </a:r>
          </a:p>
          <a:p>
            <a:pPr marL="1169988" indent="0">
              <a:buFont typeface="Arial" panose="020B0604020202020204" pitchFamily="34" charset="0"/>
              <a:buNone/>
              <a:defRPr/>
            </a:pPr>
            <a:endParaRPr lang="ru-RU" sz="1400" b="1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sz="1400" b="1" dirty="0" smtClean="0"/>
          </a:p>
        </p:txBody>
      </p:sp>
      <p:graphicFrame>
        <p:nvGraphicFramePr>
          <p:cNvPr id="79" name="Диаграмма 78"/>
          <p:cNvGraphicFramePr/>
          <p:nvPr>
            <p:extLst>
              <p:ext uri="{D42A27DB-BD31-4B8C-83A1-F6EECF244321}">
                <p14:modId xmlns:p14="http://schemas.microsoft.com/office/powerpoint/2010/main" val="2002858866"/>
              </p:ext>
            </p:extLst>
          </p:nvPr>
        </p:nvGraphicFramePr>
        <p:xfrm>
          <a:off x="6305016" y="2175907"/>
          <a:ext cx="5071569" cy="2793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80" name="Прямоугольник 79"/>
          <p:cNvSpPr/>
          <p:nvPr/>
        </p:nvSpPr>
        <p:spPr>
          <a:xfrm>
            <a:off x="6252612" y="161771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Валовый сбор подсолнечника  (тыс. тонн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8285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6">
            <a:extLst>
              <a:ext uri="{FF2B5EF4-FFF2-40B4-BE49-F238E27FC236}">
                <a16:creationId xmlns:a16="http://schemas.microsoft.com/office/drawing/2014/main" xmlns="" id="{5B821D9F-B96E-25F8-FC33-2F7B717097C0}"/>
              </a:ext>
            </a:extLst>
          </p:cNvPr>
          <p:cNvSpPr/>
          <p:nvPr/>
        </p:nvSpPr>
        <p:spPr>
          <a:xfrm>
            <a:off x="331674" y="1214337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7">
            <a:extLst>
              <a:ext uri="{FF2B5EF4-FFF2-40B4-BE49-F238E27FC236}">
                <a16:creationId xmlns:a16="http://schemas.microsoft.com/office/drawing/2014/main" xmlns="" id="{97129AD0-AEDC-3D54-486D-6AD4C029B579}"/>
              </a:ext>
            </a:extLst>
          </p:cNvPr>
          <p:cNvSpPr/>
          <p:nvPr/>
        </p:nvSpPr>
        <p:spPr>
          <a:xfrm flipV="1">
            <a:off x="331674" y="6510214"/>
            <a:ext cx="11415826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8">
            <a:extLst>
              <a:ext uri="{FF2B5EF4-FFF2-40B4-BE49-F238E27FC236}">
                <a16:creationId xmlns:a16="http://schemas.microsoft.com/office/drawing/2014/main" xmlns="" id="{EDD6D697-1066-BBB9-7A13-287E53EF8B50}"/>
              </a:ext>
            </a:extLst>
          </p:cNvPr>
          <p:cNvSpPr txBox="1">
            <a:spLocks/>
          </p:cNvSpPr>
          <p:nvPr/>
        </p:nvSpPr>
        <p:spPr>
          <a:xfrm>
            <a:off x="318975" y="149574"/>
            <a:ext cx="8748825" cy="9448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3400"/>
              </a:lnSpc>
              <a:spcBef>
                <a:spcPts val="780"/>
              </a:spcBef>
            </a:pPr>
            <a: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ЭКОНОМИЧЕСКОЕ РАЗВИТИЕ</a:t>
            </a:r>
            <a:b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АНАЛИЗ ДЕЛОВОЙ АКТИВНОСТИ</a:t>
            </a:r>
            <a:endParaRPr lang="ru-RU" sz="2800" b="1" spc="-10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1">
            <a:extLst>
              <a:ext uri="{FF2B5EF4-FFF2-40B4-BE49-F238E27FC236}">
                <a16:creationId xmlns:a16="http://schemas.microsoft.com/office/drawing/2014/main" xmlns="" id="{5EAC7AD2-7514-EF8C-E644-762603C14DAA}"/>
              </a:ext>
            </a:extLst>
          </p:cNvPr>
          <p:cNvSpPr txBox="1">
            <a:spLocks/>
          </p:cNvSpPr>
          <p:nvPr/>
        </p:nvSpPr>
        <p:spPr>
          <a:xfrm>
            <a:off x="11894683" y="6444981"/>
            <a:ext cx="15938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9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xmlns="" id="{2A323612-7DF9-4846-AE8E-618FA3841312}"/>
              </a:ext>
            </a:extLst>
          </p:cNvPr>
          <p:cNvGrpSpPr/>
          <p:nvPr/>
        </p:nvGrpSpPr>
        <p:grpSpPr>
          <a:xfrm>
            <a:off x="7528468" y="349323"/>
            <a:ext cx="4525600" cy="620074"/>
            <a:chOff x="7528468" y="349323"/>
            <a:chExt cx="4525600" cy="620074"/>
          </a:xfrm>
        </p:grpSpPr>
        <p:grpSp>
          <p:nvGrpSpPr>
            <p:cNvPr id="40" name="object 6">
              <a:extLst>
                <a:ext uri="{FF2B5EF4-FFF2-40B4-BE49-F238E27FC236}">
                  <a16:creationId xmlns:a16="http://schemas.microsoft.com/office/drawing/2014/main" xmlns="" id="{C37365B9-1CF8-4082-96CF-86C1886A42B9}"/>
                </a:ext>
              </a:extLst>
            </p:cNvPr>
            <p:cNvGrpSpPr/>
            <p:nvPr/>
          </p:nvGrpSpPr>
          <p:grpSpPr>
            <a:xfrm>
              <a:off x="7528468" y="349323"/>
              <a:ext cx="453609" cy="496678"/>
              <a:chOff x="2228688" y="511439"/>
              <a:chExt cx="628942" cy="688658"/>
            </a:xfrm>
          </p:grpSpPr>
          <p:pic>
            <p:nvPicPr>
              <p:cNvPr id="45" name="object 7">
                <a:extLst>
                  <a:ext uri="{FF2B5EF4-FFF2-40B4-BE49-F238E27FC236}">
                    <a16:creationId xmlns:a16="http://schemas.microsoft.com/office/drawing/2014/main" xmlns="" id="{D72F2C17-315D-4A09-966C-576C84AAFE9B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386669" y="511439"/>
                <a:ext cx="313690" cy="572700"/>
              </a:xfrm>
              <a:prstGeom prst="rect">
                <a:avLst/>
              </a:prstGeom>
            </p:spPr>
          </p:pic>
          <p:pic>
            <p:nvPicPr>
              <p:cNvPr id="46" name="object 8">
                <a:extLst>
                  <a:ext uri="{FF2B5EF4-FFF2-40B4-BE49-F238E27FC236}">
                    <a16:creationId xmlns:a16="http://schemas.microsoft.com/office/drawing/2014/main" xmlns="" id="{E374B04A-3F39-4B53-9EC2-67D9CF2BB702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19120" y="693369"/>
                <a:ext cx="33845" cy="6921"/>
              </a:xfrm>
              <a:prstGeom prst="rect">
                <a:avLst/>
              </a:prstGeom>
            </p:spPr>
          </p:pic>
          <p:sp>
            <p:nvSpPr>
              <p:cNvPr id="47" name="object 9">
                <a:extLst>
                  <a:ext uri="{FF2B5EF4-FFF2-40B4-BE49-F238E27FC236}">
                    <a16:creationId xmlns:a16="http://schemas.microsoft.com/office/drawing/2014/main" xmlns="" id="{45F019FE-30A3-482C-9F40-F6F86E09D085}"/>
                  </a:ext>
                </a:extLst>
              </p:cNvPr>
              <p:cNvSpPr/>
              <p:nvPr/>
            </p:nvSpPr>
            <p:spPr>
              <a:xfrm>
                <a:off x="2673055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22224" y="0"/>
                    </a:moveTo>
                    <a:lnTo>
                      <a:pt x="1435" y="14020"/>
                    </a:lnTo>
                    <a:lnTo>
                      <a:pt x="0" y="16992"/>
                    </a:lnTo>
                    <a:lnTo>
                      <a:pt x="304" y="17500"/>
                    </a:lnTo>
                    <a:lnTo>
                      <a:pt x="520" y="17792"/>
                    </a:lnTo>
                    <a:lnTo>
                      <a:pt x="8039" y="30454"/>
                    </a:lnTo>
                    <a:lnTo>
                      <a:pt x="18580" y="31203"/>
                    </a:lnTo>
                    <a:lnTo>
                      <a:pt x="25742" y="26377"/>
                    </a:lnTo>
                    <a:lnTo>
                      <a:pt x="34353" y="22898"/>
                    </a:lnTo>
                    <a:lnTo>
                      <a:pt x="37325" y="21755"/>
                    </a:lnTo>
                    <a:lnTo>
                      <a:pt x="36906" y="21717"/>
                    </a:lnTo>
                    <a:lnTo>
                      <a:pt x="35648" y="21399"/>
                    </a:lnTo>
                    <a:lnTo>
                      <a:pt x="33286" y="20459"/>
                    </a:lnTo>
                    <a:lnTo>
                      <a:pt x="22910" y="15824"/>
                    </a:lnTo>
                    <a:lnTo>
                      <a:pt x="23228" y="2387"/>
                    </a:lnTo>
                    <a:lnTo>
                      <a:pt x="23329" y="2082"/>
                    </a:lnTo>
                    <a:lnTo>
                      <a:pt x="23274" y="533"/>
                    </a:lnTo>
                    <a:lnTo>
                      <a:pt x="22948" y="177"/>
                    </a:lnTo>
                    <a:lnTo>
                      <a:pt x="22224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10">
                <a:extLst>
                  <a:ext uri="{FF2B5EF4-FFF2-40B4-BE49-F238E27FC236}">
                    <a16:creationId xmlns:a16="http://schemas.microsoft.com/office/drawing/2014/main" xmlns="" id="{EE9BC837-5AE4-4728-BC8E-95109EBC1938}"/>
                  </a:ext>
                </a:extLst>
              </p:cNvPr>
              <p:cNvSpPr/>
              <p:nvPr/>
            </p:nvSpPr>
            <p:spPr>
              <a:xfrm>
                <a:off x="262125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419" y="48958"/>
                    </a:moveTo>
                    <a:lnTo>
                      <a:pt x="1054" y="49390"/>
                    </a:lnTo>
                    <a:lnTo>
                      <a:pt x="660" y="49987"/>
                    </a:lnTo>
                    <a:lnTo>
                      <a:pt x="0" y="51092"/>
                    </a:lnTo>
                    <a:lnTo>
                      <a:pt x="9737" y="55077"/>
                    </a:lnTo>
                    <a:lnTo>
                      <a:pt x="19010" y="55954"/>
                    </a:lnTo>
                    <a:lnTo>
                      <a:pt x="26080" y="55276"/>
                    </a:lnTo>
                    <a:lnTo>
                      <a:pt x="29034" y="54635"/>
                    </a:lnTo>
                    <a:lnTo>
                      <a:pt x="32582" y="53149"/>
                    </a:lnTo>
                    <a:lnTo>
                      <a:pt x="15398" y="53136"/>
                    </a:lnTo>
                    <a:lnTo>
                      <a:pt x="8928" y="53098"/>
                    </a:lnTo>
                    <a:lnTo>
                      <a:pt x="2481" y="48996"/>
                    </a:lnTo>
                    <a:lnTo>
                      <a:pt x="639" y="48983"/>
                    </a:lnTo>
                    <a:lnTo>
                      <a:pt x="419" y="48958"/>
                    </a:lnTo>
                    <a:close/>
                  </a:path>
                  <a:path w="99694" h="56515">
                    <a:moveTo>
                      <a:pt x="33993" y="52565"/>
                    </a:moveTo>
                    <a:lnTo>
                      <a:pt x="23088" y="52565"/>
                    </a:lnTo>
                    <a:lnTo>
                      <a:pt x="17627" y="53149"/>
                    </a:lnTo>
                    <a:lnTo>
                      <a:pt x="32582" y="53149"/>
                    </a:lnTo>
                    <a:lnTo>
                      <a:pt x="33993" y="52565"/>
                    </a:lnTo>
                    <a:close/>
                  </a:path>
                  <a:path w="99694" h="56515">
                    <a:moveTo>
                      <a:pt x="17749" y="53136"/>
                    </a:moveTo>
                    <a:close/>
                  </a:path>
                  <a:path w="99694" h="56515">
                    <a:moveTo>
                      <a:pt x="51828" y="0"/>
                    </a:moveTo>
                    <a:lnTo>
                      <a:pt x="50101" y="952"/>
                    </a:lnTo>
                    <a:lnTo>
                      <a:pt x="37906" y="4600"/>
                    </a:lnTo>
                    <a:lnTo>
                      <a:pt x="31548" y="7894"/>
                    </a:lnTo>
                    <a:lnTo>
                      <a:pt x="28964" y="12705"/>
                    </a:lnTo>
                    <a:lnTo>
                      <a:pt x="28092" y="20904"/>
                    </a:lnTo>
                    <a:lnTo>
                      <a:pt x="21497" y="35381"/>
                    </a:lnTo>
                    <a:lnTo>
                      <a:pt x="14197" y="43786"/>
                    </a:lnTo>
                    <a:lnTo>
                      <a:pt x="7427" y="47757"/>
                    </a:lnTo>
                    <a:lnTo>
                      <a:pt x="2425" y="48933"/>
                    </a:lnTo>
                    <a:lnTo>
                      <a:pt x="9524" y="53098"/>
                    </a:lnTo>
                    <a:lnTo>
                      <a:pt x="17749" y="53136"/>
                    </a:lnTo>
                    <a:lnTo>
                      <a:pt x="23088" y="52565"/>
                    </a:lnTo>
                    <a:lnTo>
                      <a:pt x="33993" y="52565"/>
                    </a:lnTo>
                    <a:lnTo>
                      <a:pt x="50520" y="31584"/>
                    </a:lnTo>
                    <a:lnTo>
                      <a:pt x="51059" y="29730"/>
                    </a:lnTo>
                    <a:lnTo>
                      <a:pt x="51625" y="28244"/>
                    </a:lnTo>
                    <a:lnTo>
                      <a:pt x="52053" y="28244"/>
                    </a:lnTo>
                    <a:lnTo>
                      <a:pt x="52933" y="26555"/>
                    </a:lnTo>
                    <a:lnTo>
                      <a:pt x="53884" y="23850"/>
                    </a:lnTo>
                    <a:lnTo>
                      <a:pt x="54038" y="23482"/>
                    </a:lnTo>
                    <a:lnTo>
                      <a:pt x="60439" y="13703"/>
                    </a:lnTo>
                    <a:lnTo>
                      <a:pt x="72389" y="11976"/>
                    </a:lnTo>
                    <a:lnTo>
                      <a:pt x="73926" y="11658"/>
                    </a:lnTo>
                    <a:lnTo>
                      <a:pt x="78730" y="11658"/>
                    </a:lnTo>
                    <a:lnTo>
                      <a:pt x="76551" y="9258"/>
                    </a:lnTo>
                    <a:lnTo>
                      <a:pt x="70281" y="9258"/>
                    </a:lnTo>
                    <a:lnTo>
                      <a:pt x="61252" y="6324"/>
                    </a:lnTo>
                    <a:lnTo>
                      <a:pt x="53873" y="1752"/>
                    </a:lnTo>
                    <a:lnTo>
                      <a:pt x="51828" y="0"/>
                    </a:lnTo>
                    <a:close/>
                  </a:path>
                  <a:path w="99694" h="56515">
                    <a:moveTo>
                      <a:pt x="1663" y="48475"/>
                    </a:moveTo>
                    <a:lnTo>
                      <a:pt x="1320" y="48983"/>
                    </a:lnTo>
                    <a:lnTo>
                      <a:pt x="749" y="48996"/>
                    </a:lnTo>
                    <a:lnTo>
                      <a:pt x="2481" y="48996"/>
                    </a:lnTo>
                    <a:lnTo>
                      <a:pt x="1663" y="48475"/>
                    </a:lnTo>
                    <a:close/>
                  </a:path>
                  <a:path w="99694" h="56515">
                    <a:moveTo>
                      <a:pt x="78730" y="11658"/>
                    </a:moveTo>
                    <a:lnTo>
                      <a:pt x="73926" y="11658"/>
                    </a:lnTo>
                    <a:lnTo>
                      <a:pt x="74739" y="11836"/>
                    </a:lnTo>
                    <a:lnTo>
                      <a:pt x="75323" y="12471"/>
                    </a:lnTo>
                    <a:lnTo>
                      <a:pt x="75222" y="13436"/>
                    </a:lnTo>
                    <a:lnTo>
                      <a:pt x="75031" y="14071"/>
                    </a:lnTo>
                    <a:lnTo>
                      <a:pt x="74688" y="28384"/>
                    </a:lnTo>
                    <a:lnTo>
                      <a:pt x="86537" y="32727"/>
                    </a:lnTo>
                    <a:lnTo>
                      <a:pt x="88823" y="33705"/>
                    </a:lnTo>
                    <a:lnTo>
                      <a:pt x="90919" y="33731"/>
                    </a:lnTo>
                    <a:lnTo>
                      <a:pt x="96164" y="31102"/>
                    </a:lnTo>
                    <a:lnTo>
                      <a:pt x="96296" y="30568"/>
                    </a:lnTo>
                    <a:lnTo>
                      <a:pt x="90373" y="30568"/>
                    </a:lnTo>
                    <a:lnTo>
                      <a:pt x="89179" y="30518"/>
                    </a:lnTo>
                    <a:lnTo>
                      <a:pt x="87600" y="29845"/>
                    </a:lnTo>
                    <a:lnTo>
                      <a:pt x="77812" y="26174"/>
                    </a:lnTo>
                    <a:lnTo>
                      <a:pt x="78029" y="17399"/>
                    </a:lnTo>
                    <a:lnTo>
                      <a:pt x="78041" y="14782"/>
                    </a:lnTo>
                    <a:lnTo>
                      <a:pt x="78892" y="11836"/>
                    </a:lnTo>
                    <a:lnTo>
                      <a:pt x="78730" y="11658"/>
                    </a:lnTo>
                    <a:close/>
                  </a:path>
                  <a:path w="99694" h="56515">
                    <a:moveTo>
                      <a:pt x="96856" y="17424"/>
                    </a:moveTo>
                    <a:lnTo>
                      <a:pt x="91503" y="17424"/>
                    </a:lnTo>
                    <a:lnTo>
                      <a:pt x="92990" y="17729"/>
                    </a:lnTo>
                    <a:lnTo>
                      <a:pt x="95453" y="20497"/>
                    </a:lnTo>
                    <a:lnTo>
                      <a:pt x="94825" y="23926"/>
                    </a:lnTo>
                    <a:lnTo>
                      <a:pt x="94699" y="24523"/>
                    </a:lnTo>
                    <a:lnTo>
                      <a:pt x="94340" y="25717"/>
                    </a:lnTo>
                    <a:lnTo>
                      <a:pt x="94094" y="26708"/>
                    </a:lnTo>
                    <a:lnTo>
                      <a:pt x="93141" y="29184"/>
                    </a:lnTo>
                    <a:lnTo>
                      <a:pt x="90373" y="30568"/>
                    </a:lnTo>
                    <a:lnTo>
                      <a:pt x="96296" y="30568"/>
                    </a:lnTo>
                    <a:lnTo>
                      <a:pt x="97291" y="26555"/>
                    </a:lnTo>
                    <a:lnTo>
                      <a:pt x="99161" y="20078"/>
                    </a:lnTo>
                    <a:lnTo>
                      <a:pt x="96856" y="17424"/>
                    </a:lnTo>
                    <a:close/>
                  </a:path>
                  <a:path w="99694" h="56515">
                    <a:moveTo>
                      <a:pt x="52053" y="28244"/>
                    </a:moveTo>
                    <a:lnTo>
                      <a:pt x="51625" y="28244"/>
                    </a:lnTo>
                    <a:lnTo>
                      <a:pt x="51274" y="29184"/>
                    </a:lnTo>
                    <a:lnTo>
                      <a:pt x="50863" y="30530"/>
                    </a:lnTo>
                    <a:lnTo>
                      <a:pt x="52053" y="28244"/>
                    </a:lnTo>
                    <a:close/>
                  </a:path>
                  <a:path w="99694" h="56515">
                    <a:moveTo>
                      <a:pt x="92151" y="14211"/>
                    </a:moveTo>
                    <a:lnTo>
                      <a:pt x="88836" y="14719"/>
                    </a:lnTo>
                    <a:lnTo>
                      <a:pt x="88260" y="14871"/>
                    </a:lnTo>
                    <a:lnTo>
                      <a:pt x="85839" y="15595"/>
                    </a:lnTo>
                    <a:lnTo>
                      <a:pt x="84099" y="17399"/>
                    </a:lnTo>
                    <a:lnTo>
                      <a:pt x="80429" y="17945"/>
                    </a:lnTo>
                    <a:lnTo>
                      <a:pt x="78358" y="18110"/>
                    </a:lnTo>
                    <a:lnTo>
                      <a:pt x="78930" y="21450"/>
                    </a:lnTo>
                    <a:lnTo>
                      <a:pt x="80340" y="23926"/>
                    </a:lnTo>
                    <a:lnTo>
                      <a:pt x="81902" y="25717"/>
                    </a:lnTo>
                    <a:lnTo>
                      <a:pt x="85940" y="25349"/>
                    </a:lnTo>
                    <a:lnTo>
                      <a:pt x="85636" y="25044"/>
                    </a:lnTo>
                    <a:lnTo>
                      <a:pt x="85229" y="24523"/>
                    </a:lnTo>
                    <a:lnTo>
                      <a:pt x="86296" y="23850"/>
                    </a:lnTo>
                    <a:lnTo>
                      <a:pt x="85483" y="22580"/>
                    </a:lnTo>
                    <a:lnTo>
                      <a:pt x="85255" y="21513"/>
                    </a:lnTo>
                    <a:lnTo>
                      <a:pt x="86220" y="18986"/>
                    </a:lnTo>
                    <a:lnTo>
                      <a:pt x="88711" y="17945"/>
                    </a:lnTo>
                    <a:lnTo>
                      <a:pt x="89347" y="17767"/>
                    </a:lnTo>
                    <a:lnTo>
                      <a:pt x="91503" y="17424"/>
                    </a:lnTo>
                    <a:lnTo>
                      <a:pt x="96856" y="17424"/>
                    </a:lnTo>
                    <a:lnTo>
                      <a:pt x="94640" y="14871"/>
                    </a:lnTo>
                    <a:lnTo>
                      <a:pt x="92151" y="14211"/>
                    </a:lnTo>
                    <a:close/>
                  </a:path>
                  <a:path w="99694" h="56515">
                    <a:moveTo>
                      <a:pt x="78099" y="14581"/>
                    </a:moveTo>
                    <a:lnTo>
                      <a:pt x="78041" y="14782"/>
                    </a:lnTo>
                    <a:lnTo>
                      <a:pt x="78099" y="14581"/>
                    </a:lnTo>
                    <a:close/>
                  </a:path>
                  <a:path w="99694" h="56515">
                    <a:moveTo>
                      <a:pt x="78162" y="14363"/>
                    </a:moveTo>
                    <a:lnTo>
                      <a:pt x="78099" y="14581"/>
                    </a:lnTo>
                    <a:lnTo>
                      <a:pt x="78162" y="14363"/>
                    </a:lnTo>
                    <a:close/>
                  </a:path>
                  <a:path w="99694" h="56515">
                    <a:moveTo>
                      <a:pt x="74282" y="8432"/>
                    </a:moveTo>
                    <a:lnTo>
                      <a:pt x="71843" y="8953"/>
                    </a:lnTo>
                    <a:lnTo>
                      <a:pt x="71259" y="9042"/>
                    </a:lnTo>
                    <a:lnTo>
                      <a:pt x="70281" y="9258"/>
                    </a:lnTo>
                    <a:lnTo>
                      <a:pt x="76551" y="9258"/>
                    </a:lnTo>
                    <a:lnTo>
                      <a:pt x="76136" y="8801"/>
                    </a:lnTo>
                    <a:lnTo>
                      <a:pt x="74282" y="8432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11">
                <a:extLst>
                  <a:ext uri="{FF2B5EF4-FFF2-40B4-BE49-F238E27FC236}">
                    <a16:creationId xmlns:a16="http://schemas.microsoft.com/office/drawing/2014/main" xmlns="" id="{87CE25F2-E11D-4CE4-833E-30123F2B7C6E}"/>
                  </a:ext>
                </a:extLst>
              </p:cNvPr>
              <p:cNvSpPr/>
              <p:nvPr/>
            </p:nvSpPr>
            <p:spPr>
              <a:xfrm>
                <a:off x="2700616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8966" y="15722"/>
                    </a:moveTo>
                    <a:lnTo>
                      <a:pt x="8382" y="15595"/>
                    </a:lnTo>
                    <a:lnTo>
                      <a:pt x="7785" y="15405"/>
                    </a:lnTo>
                    <a:lnTo>
                      <a:pt x="7162" y="15138"/>
                    </a:lnTo>
                    <a:lnTo>
                      <a:pt x="3251" y="13703"/>
                    </a:lnTo>
                    <a:lnTo>
                      <a:pt x="0" y="9829"/>
                    </a:lnTo>
                    <a:lnTo>
                      <a:pt x="1612" y="11950"/>
                    </a:lnTo>
                    <a:lnTo>
                      <a:pt x="5067" y="15773"/>
                    </a:lnTo>
                    <a:lnTo>
                      <a:pt x="8966" y="15722"/>
                    </a:lnTo>
                    <a:close/>
                  </a:path>
                  <a:path w="16510" h="15875">
                    <a:moveTo>
                      <a:pt x="16040" y="3187"/>
                    </a:moveTo>
                    <a:lnTo>
                      <a:pt x="11963" y="0"/>
                    </a:lnTo>
                    <a:lnTo>
                      <a:pt x="11036" y="12"/>
                    </a:lnTo>
                    <a:lnTo>
                      <a:pt x="9982" y="177"/>
                    </a:lnTo>
                    <a:lnTo>
                      <a:pt x="9258" y="393"/>
                    </a:lnTo>
                    <a:lnTo>
                      <a:pt x="6858" y="1397"/>
                    </a:lnTo>
                    <a:lnTo>
                      <a:pt x="5892" y="3924"/>
                    </a:lnTo>
                    <a:lnTo>
                      <a:pt x="6121" y="4991"/>
                    </a:lnTo>
                    <a:lnTo>
                      <a:pt x="6934" y="6261"/>
                    </a:lnTo>
                    <a:lnTo>
                      <a:pt x="5359" y="7264"/>
                    </a:lnTo>
                    <a:lnTo>
                      <a:pt x="5638" y="7632"/>
                    </a:lnTo>
                    <a:lnTo>
                      <a:pt x="4584" y="7759"/>
                    </a:lnTo>
                    <a:lnTo>
                      <a:pt x="4343" y="7912"/>
                    </a:lnTo>
                    <a:lnTo>
                      <a:pt x="2451" y="8026"/>
                    </a:lnTo>
                    <a:lnTo>
                      <a:pt x="5041" y="11061"/>
                    </a:lnTo>
                    <a:lnTo>
                      <a:pt x="8077" y="12192"/>
                    </a:lnTo>
                    <a:lnTo>
                      <a:pt x="9715" y="12890"/>
                    </a:lnTo>
                    <a:lnTo>
                      <a:pt x="10998" y="12979"/>
                    </a:lnTo>
                    <a:lnTo>
                      <a:pt x="13779" y="11595"/>
                    </a:lnTo>
                    <a:lnTo>
                      <a:pt x="14732" y="9118"/>
                    </a:lnTo>
                    <a:lnTo>
                      <a:pt x="15354" y="6858"/>
                    </a:lnTo>
                    <a:lnTo>
                      <a:pt x="16040" y="3187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0" name="object 12">
                <a:extLst>
                  <a:ext uri="{FF2B5EF4-FFF2-40B4-BE49-F238E27FC236}">
                    <a16:creationId xmlns:a16="http://schemas.microsoft.com/office/drawing/2014/main" xmlns="" id="{85095680-00EE-4514-8A26-F459BD0A9D81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772397" y="666851"/>
                <a:ext cx="12280" cy="12775"/>
              </a:xfrm>
              <a:prstGeom prst="rect">
                <a:avLst/>
              </a:prstGeom>
            </p:spPr>
          </p:pic>
          <p:pic>
            <p:nvPicPr>
              <p:cNvPr id="51" name="object 13">
                <a:extLst>
                  <a:ext uri="{FF2B5EF4-FFF2-40B4-BE49-F238E27FC236}">
                    <a16:creationId xmlns:a16="http://schemas.microsoft.com/office/drawing/2014/main" xmlns="" id="{16657EEF-68DD-4673-B59C-8D98DDDAC9BB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609644" y="610693"/>
                <a:ext cx="239269" cy="557584"/>
              </a:xfrm>
              <a:prstGeom prst="rect">
                <a:avLst/>
              </a:prstGeom>
            </p:spPr>
          </p:pic>
          <p:sp>
            <p:nvSpPr>
              <p:cNvPr id="52" name="object 14">
                <a:extLst>
                  <a:ext uri="{FF2B5EF4-FFF2-40B4-BE49-F238E27FC236}">
                    <a16:creationId xmlns:a16="http://schemas.microsoft.com/office/drawing/2014/main" xmlns="" id="{E2B906FB-3239-4093-B612-2F133655587F}"/>
                  </a:ext>
                </a:extLst>
              </p:cNvPr>
              <p:cNvSpPr/>
              <p:nvPr/>
            </p:nvSpPr>
            <p:spPr>
              <a:xfrm>
                <a:off x="2548255" y="1092783"/>
                <a:ext cx="138430" cy="107314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07315">
                    <a:moveTo>
                      <a:pt x="39662" y="65532"/>
                    </a:moveTo>
                    <a:lnTo>
                      <a:pt x="39408" y="65633"/>
                    </a:lnTo>
                    <a:lnTo>
                      <a:pt x="39662" y="65532"/>
                    </a:lnTo>
                    <a:close/>
                  </a:path>
                  <a:path w="138430" h="107315">
                    <a:moveTo>
                      <a:pt x="94475" y="99415"/>
                    </a:moveTo>
                    <a:lnTo>
                      <a:pt x="94005" y="96596"/>
                    </a:lnTo>
                    <a:lnTo>
                      <a:pt x="82740" y="91719"/>
                    </a:lnTo>
                    <a:lnTo>
                      <a:pt x="74968" y="87261"/>
                    </a:lnTo>
                    <a:lnTo>
                      <a:pt x="70472" y="84010"/>
                    </a:lnTo>
                    <a:lnTo>
                      <a:pt x="69011" y="82753"/>
                    </a:lnTo>
                    <a:lnTo>
                      <a:pt x="61239" y="77101"/>
                    </a:lnTo>
                    <a:lnTo>
                      <a:pt x="60363" y="76466"/>
                    </a:lnTo>
                    <a:lnTo>
                      <a:pt x="54394" y="77101"/>
                    </a:lnTo>
                    <a:lnTo>
                      <a:pt x="51752" y="76047"/>
                    </a:lnTo>
                    <a:lnTo>
                      <a:pt x="49504" y="74803"/>
                    </a:lnTo>
                    <a:lnTo>
                      <a:pt x="47599" y="73482"/>
                    </a:lnTo>
                    <a:lnTo>
                      <a:pt x="32804" y="73406"/>
                    </a:lnTo>
                    <a:lnTo>
                      <a:pt x="20218" y="70878"/>
                    </a:lnTo>
                    <a:lnTo>
                      <a:pt x="15544" y="69278"/>
                    </a:lnTo>
                    <a:lnTo>
                      <a:pt x="11468" y="67894"/>
                    </a:lnTo>
                    <a:lnTo>
                      <a:pt x="8191" y="66446"/>
                    </a:lnTo>
                    <a:lnTo>
                      <a:pt x="4267" y="69278"/>
                    </a:lnTo>
                    <a:lnTo>
                      <a:pt x="12" y="67945"/>
                    </a:lnTo>
                    <a:lnTo>
                      <a:pt x="11633" y="76936"/>
                    </a:lnTo>
                    <a:lnTo>
                      <a:pt x="22161" y="78193"/>
                    </a:lnTo>
                    <a:lnTo>
                      <a:pt x="34429" y="82448"/>
                    </a:lnTo>
                    <a:lnTo>
                      <a:pt x="39611" y="94386"/>
                    </a:lnTo>
                    <a:lnTo>
                      <a:pt x="47320" y="106972"/>
                    </a:lnTo>
                    <a:lnTo>
                      <a:pt x="52349" y="104927"/>
                    </a:lnTo>
                    <a:lnTo>
                      <a:pt x="64465" y="101612"/>
                    </a:lnTo>
                    <a:lnTo>
                      <a:pt x="74422" y="99987"/>
                    </a:lnTo>
                    <a:lnTo>
                      <a:pt x="81153" y="99466"/>
                    </a:lnTo>
                    <a:lnTo>
                      <a:pt x="83629" y="99415"/>
                    </a:lnTo>
                    <a:lnTo>
                      <a:pt x="94475" y="99415"/>
                    </a:lnTo>
                    <a:close/>
                  </a:path>
                  <a:path w="138430" h="107315">
                    <a:moveTo>
                      <a:pt x="109677" y="21996"/>
                    </a:moveTo>
                    <a:lnTo>
                      <a:pt x="108851" y="18707"/>
                    </a:lnTo>
                    <a:lnTo>
                      <a:pt x="108254" y="16344"/>
                    </a:lnTo>
                    <a:lnTo>
                      <a:pt x="102768" y="14528"/>
                    </a:lnTo>
                    <a:lnTo>
                      <a:pt x="105422" y="4635"/>
                    </a:lnTo>
                    <a:lnTo>
                      <a:pt x="106667" y="0"/>
                    </a:lnTo>
                    <a:lnTo>
                      <a:pt x="96037" y="4635"/>
                    </a:lnTo>
                    <a:lnTo>
                      <a:pt x="93891" y="4584"/>
                    </a:lnTo>
                    <a:lnTo>
                      <a:pt x="89776" y="5372"/>
                    </a:lnTo>
                    <a:lnTo>
                      <a:pt x="87172" y="8394"/>
                    </a:lnTo>
                    <a:lnTo>
                      <a:pt x="89395" y="14528"/>
                    </a:lnTo>
                    <a:lnTo>
                      <a:pt x="89496" y="16344"/>
                    </a:lnTo>
                    <a:lnTo>
                      <a:pt x="89141" y="22644"/>
                    </a:lnTo>
                    <a:lnTo>
                      <a:pt x="98628" y="18707"/>
                    </a:lnTo>
                    <a:lnTo>
                      <a:pt x="102501" y="19710"/>
                    </a:lnTo>
                    <a:lnTo>
                      <a:pt x="104368" y="22707"/>
                    </a:lnTo>
                    <a:lnTo>
                      <a:pt x="106311" y="22009"/>
                    </a:lnTo>
                    <a:lnTo>
                      <a:pt x="109677" y="21996"/>
                    </a:lnTo>
                    <a:close/>
                  </a:path>
                  <a:path w="138430" h="107315">
                    <a:moveTo>
                      <a:pt x="138023" y="59182"/>
                    </a:moveTo>
                    <a:lnTo>
                      <a:pt x="126695" y="59499"/>
                    </a:lnTo>
                    <a:lnTo>
                      <a:pt x="125907" y="51371"/>
                    </a:lnTo>
                    <a:lnTo>
                      <a:pt x="119138" y="47904"/>
                    </a:lnTo>
                    <a:lnTo>
                      <a:pt x="113474" y="47396"/>
                    </a:lnTo>
                    <a:lnTo>
                      <a:pt x="111379" y="47218"/>
                    </a:lnTo>
                    <a:lnTo>
                      <a:pt x="107683" y="47396"/>
                    </a:lnTo>
                    <a:lnTo>
                      <a:pt x="107759" y="42214"/>
                    </a:lnTo>
                    <a:lnTo>
                      <a:pt x="107835" y="37807"/>
                    </a:lnTo>
                    <a:lnTo>
                      <a:pt x="98717" y="37807"/>
                    </a:lnTo>
                    <a:lnTo>
                      <a:pt x="94627" y="37338"/>
                    </a:lnTo>
                    <a:lnTo>
                      <a:pt x="90385" y="39535"/>
                    </a:lnTo>
                    <a:lnTo>
                      <a:pt x="87033" y="42214"/>
                    </a:lnTo>
                    <a:lnTo>
                      <a:pt x="82575" y="40208"/>
                    </a:lnTo>
                    <a:lnTo>
                      <a:pt x="80276" y="38836"/>
                    </a:lnTo>
                    <a:lnTo>
                      <a:pt x="78841" y="41262"/>
                    </a:lnTo>
                    <a:lnTo>
                      <a:pt x="76708" y="43853"/>
                    </a:lnTo>
                    <a:lnTo>
                      <a:pt x="73609" y="45605"/>
                    </a:lnTo>
                    <a:lnTo>
                      <a:pt x="64338" y="51435"/>
                    </a:lnTo>
                    <a:lnTo>
                      <a:pt x="63500" y="59499"/>
                    </a:lnTo>
                    <a:lnTo>
                      <a:pt x="63385" y="63042"/>
                    </a:lnTo>
                    <a:lnTo>
                      <a:pt x="63207" y="64033"/>
                    </a:lnTo>
                    <a:lnTo>
                      <a:pt x="66306" y="67449"/>
                    </a:lnTo>
                    <a:lnTo>
                      <a:pt x="70421" y="66725"/>
                    </a:lnTo>
                    <a:lnTo>
                      <a:pt x="70789" y="78308"/>
                    </a:lnTo>
                    <a:lnTo>
                      <a:pt x="74663" y="83375"/>
                    </a:lnTo>
                    <a:lnTo>
                      <a:pt x="79121" y="84531"/>
                    </a:lnTo>
                    <a:lnTo>
                      <a:pt x="81267" y="84340"/>
                    </a:lnTo>
                    <a:lnTo>
                      <a:pt x="91948" y="93345"/>
                    </a:lnTo>
                    <a:lnTo>
                      <a:pt x="99225" y="93992"/>
                    </a:lnTo>
                    <a:lnTo>
                      <a:pt x="103365" y="90957"/>
                    </a:lnTo>
                    <a:lnTo>
                      <a:pt x="104686" y="88900"/>
                    </a:lnTo>
                    <a:lnTo>
                      <a:pt x="105943" y="84645"/>
                    </a:lnTo>
                    <a:lnTo>
                      <a:pt x="105638" y="84340"/>
                    </a:lnTo>
                    <a:lnTo>
                      <a:pt x="102958" y="81661"/>
                    </a:lnTo>
                    <a:lnTo>
                      <a:pt x="112077" y="81826"/>
                    </a:lnTo>
                    <a:lnTo>
                      <a:pt x="112141" y="81661"/>
                    </a:lnTo>
                    <a:lnTo>
                      <a:pt x="114122" y="76949"/>
                    </a:lnTo>
                    <a:lnTo>
                      <a:pt x="128663" y="77444"/>
                    </a:lnTo>
                    <a:lnTo>
                      <a:pt x="129641" y="76949"/>
                    </a:lnTo>
                    <a:lnTo>
                      <a:pt x="135686" y="73926"/>
                    </a:lnTo>
                    <a:lnTo>
                      <a:pt x="137896" y="69519"/>
                    </a:lnTo>
                    <a:lnTo>
                      <a:pt x="138010" y="67449"/>
                    </a:lnTo>
                    <a:lnTo>
                      <a:pt x="138023" y="66725"/>
                    </a:lnTo>
                    <a:lnTo>
                      <a:pt x="138023" y="59499"/>
                    </a:lnTo>
                    <a:lnTo>
                      <a:pt x="138023" y="59182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15">
                <a:extLst>
                  <a:ext uri="{FF2B5EF4-FFF2-40B4-BE49-F238E27FC236}">
                    <a16:creationId xmlns:a16="http://schemas.microsoft.com/office/drawing/2014/main" xmlns="" id="{45E4D822-E4EE-42A4-9505-7CADF3215FC1}"/>
                  </a:ext>
                </a:extLst>
              </p:cNvPr>
              <p:cNvSpPr/>
              <p:nvPr/>
            </p:nvSpPr>
            <p:spPr>
              <a:xfrm>
                <a:off x="2553347" y="1096479"/>
                <a:ext cx="156210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156210" h="97790">
                    <a:moveTo>
                      <a:pt x="78854" y="91643"/>
                    </a:moveTo>
                    <a:lnTo>
                      <a:pt x="49771" y="78752"/>
                    </a:lnTo>
                    <a:lnTo>
                      <a:pt x="42240" y="73647"/>
                    </a:lnTo>
                    <a:lnTo>
                      <a:pt x="35814" y="71120"/>
                    </a:lnTo>
                    <a:lnTo>
                      <a:pt x="32969" y="70129"/>
                    </a:lnTo>
                    <a:lnTo>
                      <a:pt x="24599" y="69786"/>
                    </a:lnTo>
                    <a:lnTo>
                      <a:pt x="17018" y="67894"/>
                    </a:lnTo>
                    <a:lnTo>
                      <a:pt x="11595" y="66103"/>
                    </a:lnTo>
                    <a:lnTo>
                      <a:pt x="8102" y="65239"/>
                    </a:lnTo>
                    <a:lnTo>
                      <a:pt x="4826" y="64071"/>
                    </a:lnTo>
                    <a:lnTo>
                      <a:pt x="2476" y="63157"/>
                    </a:lnTo>
                    <a:lnTo>
                      <a:pt x="1930" y="63461"/>
                    </a:lnTo>
                    <a:lnTo>
                      <a:pt x="1066" y="63893"/>
                    </a:lnTo>
                    <a:lnTo>
                      <a:pt x="0" y="64211"/>
                    </a:lnTo>
                    <a:lnTo>
                      <a:pt x="11811" y="69748"/>
                    </a:lnTo>
                    <a:lnTo>
                      <a:pt x="21640" y="70739"/>
                    </a:lnTo>
                    <a:lnTo>
                      <a:pt x="33274" y="75450"/>
                    </a:lnTo>
                    <a:lnTo>
                      <a:pt x="42075" y="95567"/>
                    </a:lnTo>
                    <a:lnTo>
                      <a:pt x="45212" y="97777"/>
                    </a:lnTo>
                    <a:lnTo>
                      <a:pt x="42227" y="86931"/>
                    </a:lnTo>
                    <a:lnTo>
                      <a:pt x="48996" y="87083"/>
                    </a:lnTo>
                    <a:lnTo>
                      <a:pt x="61087" y="88265"/>
                    </a:lnTo>
                    <a:lnTo>
                      <a:pt x="70523" y="89776"/>
                    </a:lnTo>
                    <a:lnTo>
                      <a:pt x="76657" y="91084"/>
                    </a:lnTo>
                    <a:lnTo>
                      <a:pt x="78854" y="91643"/>
                    </a:lnTo>
                    <a:close/>
                  </a:path>
                  <a:path w="156210" h="97790">
                    <a:moveTo>
                      <a:pt x="95986" y="101"/>
                    </a:moveTo>
                    <a:lnTo>
                      <a:pt x="91859" y="1778"/>
                    </a:lnTo>
                    <a:lnTo>
                      <a:pt x="91109" y="7988"/>
                    </a:lnTo>
                    <a:lnTo>
                      <a:pt x="87045" y="10807"/>
                    </a:lnTo>
                    <a:lnTo>
                      <a:pt x="84747" y="15354"/>
                    </a:lnTo>
                    <a:lnTo>
                      <a:pt x="90576" y="13589"/>
                    </a:lnTo>
                    <a:lnTo>
                      <a:pt x="94043" y="12636"/>
                    </a:lnTo>
                    <a:lnTo>
                      <a:pt x="95758" y="5778"/>
                    </a:lnTo>
                    <a:lnTo>
                      <a:pt x="95986" y="101"/>
                    </a:lnTo>
                    <a:close/>
                  </a:path>
                  <a:path w="156210" h="97790">
                    <a:moveTo>
                      <a:pt x="99593" y="85204"/>
                    </a:moveTo>
                    <a:lnTo>
                      <a:pt x="93624" y="81432"/>
                    </a:lnTo>
                    <a:lnTo>
                      <a:pt x="87020" y="75768"/>
                    </a:lnTo>
                    <a:lnTo>
                      <a:pt x="82308" y="74510"/>
                    </a:lnTo>
                    <a:lnTo>
                      <a:pt x="85445" y="87718"/>
                    </a:lnTo>
                    <a:lnTo>
                      <a:pt x="94564" y="86779"/>
                    </a:lnTo>
                    <a:lnTo>
                      <a:pt x="99593" y="85204"/>
                    </a:lnTo>
                    <a:close/>
                  </a:path>
                  <a:path w="156210" h="97790">
                    <a:moveTo>
                      <a:pt x="112306" y="22301"/>
                    </a:moveTo>
                    <a:lnTo>
                      <a:pt x="82550" y="22301"/>
                    </a:lnTo>
                    <a:lnTo>
                      <a:pt x="76695" y="22301"/>
                    </a:lnTo>
                    <a:lnTo>
                      <a:pt x="77609" y="23774"/>
                    </a:lnTo>
                    <a:lnTo>
                      <a:pt x="78193" y="25412"/>
                    </a:lnTo>
                    <a:lnTo>
                      <a:pt x="78117" y="27076"/>
                    </a:lnTo>
                    <a:lnTo>
                      <a:pt x="101257" y="24536"/>
                    </a:lnTo>
                    <a:lnTo>
                      <a:pt x="112306" y="22301"/>
                    </a:lnTo>
                    <a:close/>
                  </a:path>
                  <a:path w="156210" h="97790">
                    <a:moveTo>
                      <a:pt x="129463" y="61785"/>
                    </a:moveTo>
                    <a:lnTo>
                      <a:pt x="127101" y="55816"/>
                    </a:lnTo>
                    <a:lnTo>
                      <a:pt x="121132" y="58166"/>
                    </a:lnTo>
                    <a:lnTo>
                      <a:pt x="126949" y="60680"/>
                    </a:lnTo>
                    <a:lnTo>
                      <a:pt x="125539" y="63982"/>
                    </a:lnTo>
                    <a:lnTo>
                      <a:pt x="85356" y="51854"/>
                    </a:lnTo>
                    <a:lnTo>
                      <a:pt x="84442" y="51092"/>
                    </a:lnTo>
                    <a:lnTo>
                      <a:pt x="83870" y="50622"/>
                    </a:lnTo>
                    <a:lnTo>
                      <a:pt x="74917" y="44335"/>
                    </a:lnTo>
                    <a:lnTo>
                      <a:pt x="70662" y="40881"/>
                    </a:lnTo>
                    <a:lnTo>
                      <a:pt x="85293" y="39928"/>
                    </a:lnTo>
                    <a:lnTo>
                      <a:pt x="94881" y="42608"/>
                    </a:lnTo>
                    <a:lnTo>
                      <a:pt x="87490" y="44335"/>
                    </a:lnTo>
                    <a:lnTo>
                      <a:pt x="86080" y="47790"/>
                    </a:lnTo>
                    <a:lnTo>
                      <a:pt x="88747" y="51092"/>
                    </a:lnTo>
                    <a:lnTo>
                      <a:pt x="92202" y="52197"/>
                    </a:lnTo>
                    <a:lnTo>
                      <a:pt x="104787" y="47485"/>
                    </a:lnTo>
                    <a:lnTo>
                      <a:pt x="113271" y="51092"/>
                    </a:lnTo>
                    <a:lnTo>
                      <a:pt x="107454" y="57696"/>
                    </a:lnTo>
                    <a:lnTo>
                      <a:pt x="100063" y="57543"/>
                    </a:lnTo>
                    <a:lnTo>
                      <a:pt x="113118" y="59893"/>
                    </a:lnTo>
                    <a:lnTo>
                      <a:pt x="116420" y="57696"/>
                    </a:lnTo>
                    <a:lnTo>
                      <a:pt x="119710" y="55499"/>
                    </a:lnTo>
                    <a:lnTo>
                      <a:pt x="126479" y="50622"/>
                    </a:lnTo>
                    <a:lnTo>
                      <a:pt x="118160" y="47485"/>
                    </a:lnTo>
                    <a:lnTo>
                      <a:pt x="115633" y="46532"/>
                    </a:lnTo>
                    <a:lnTo>
                      <a:pt x="115112" y="46380"/>
                    </a:lnTo>
                    <a:lnTo>
                      <a:pt x="103835" y="43078"/>
                    </a:lnTo>
                    <a:lnTo>
                      <a:pt x="99745" y="46380"/>
                    </a:lnTo>
                    <a:lnTo>
                      <a:pt x="102425" y="40246"/>
                    </a:lnTo>
                    <a:lnTo>
                      <a:pt x="101866" y="39928"/>
                    </a:lnTo>
                    <a:lnTo>
                      <a:pt x="101473" y="39700"/>
                    </a:lnTo>
                    <a:lnTo>
                      <a:pt x="95821" y="36474"/>
                    </a:lnTo>
                    <a:lnTo>
                      <a:pt x="86855" y="35534"/>
                    </a:lnTo>
                    <a:lnTo>
                      <a:pt x="82613" y="38366"/>
                    </a:lnTo>
                    <a:lnTo>
                      <a:pt x="78689" y="39700"/>
                    </a:lnTo>
                    <a:lnTo>
                      <a:pt x="75552" y="38773"/>
                    </a:lnTo>
                    <a:lnTo>
                      <a:pt x="73482" y="37604"/>
                    </a:lnTo>
                    <a:lnTo>
                      <a:pt x="72199" y="39217"/>
                    </a:lnTo>
                    <a:lnTo>
                      <a:pt x="70561" y="40754"/>
                    </a:lnTo>
                    <a:lnTo>
                      <a:pt x="68503" y="41922"/>
                    </a:lnTo>
                    <a:lnTo>
                      <a:pt x="68199" y="42113"/>
                    </a:lnTo>
                    <a:lnTo>
                      <a:pt x="67703" y="42481"/>
                    </a:lnTo>
                    <a:lnTo>
                      <a:pt x="68046" y="44577"/>
                    </a:lnTo>
                    <a:lnTo>
                      <a:pt x="66890" y="46532"/>
                    </a:lnTo>
                    <a:lnTo>
                      <a:pt x="65163" y="51257"/>
                    </a:lnTo>
                    <a:lnTo>
                      <a:pt x="72555" y="51092"/>
                    </a:lnTo>
                    <a:lnTo>
                      <a:pt x="72402" y="63792"/>
                    </a:lnTo>
                    <a:lnTo>
                      <a:pt x="70040" y="61302"/>
                    </a:lnTo>
                    <a:lnTo>
                      <a:pt x="69405" y="71043"/>
                    </a:lnTo>
                    <a:lnTo>
                      <a:pt x="72872" y="76390"/>
                    </a:lnTo>
                    <a:lnTo>
                      <a:pt x="77901" y="82054"/>
                    </a:lnTo>
                    <a:lnTo>
                      <a:pt x="77266" y="75768"/>
                    </a:lnTo>
                    <a:lnTo>
                      <a:pt x="76327" y="67906"/>
                    </a:lnTo>
                    <a:lnTo>
                      <a:pt x="72580" y="63995"/>
                    </a:lnTo>
                    <a:lnTo>
                      <a:pt x="89535" y="64147"/>
                    </a:lnTo>
                    <a:lnTo>
                      <a:pt x="94665" y="71018"/>
                    </a:lnTo>
                    <a:lnTo>
                      <a:pt x="101193" y="72351"/>
                    </a:lnTo>
                    <a:lnTo>
                      <a:pt x="106845" y="71018"/>
                    </a:lnTo>
                    <a:lnTo>
                      <a:pt x="109181" y="69964"/>
                    </a:lnTo>
                    <a:lnTo>
                      <a:pt x="122110" y="71069"/>
                    </a:lnTo>
                    <a:lnTo>
                      <a:pt x="124218" y="69964"/>
                    </a:lnTo>
                    <a:lnTo>
                      <a:pt x="126949" y="68541"/>
                    </a:lnTo>
                    <a:lnTo>
                      <a:pt x="127990" y="67983"/>
                    </a:lnTo>
                    <a:lnTo>
                      <a:pt x="129438" y="64147"/>
                    </a:lnTo>
                    <a:lnTo>
                      <a:pt x="129463" y="61785"/>
                    </a:lnTo>
                    <a:close/>
                  </a:path>
                  <a:path w="156210" h="97790">
                    <a:moveTo>
                      <a:pt x="155714" y="5283"/>
                    </a:moveTo>
                    <a:lnTo>
                      <a:pt x="155232" y="0"/>
                    </a:lnTo>
                    <a:lnTo>
                      <a:pt x="137668" y="9588"/>
                    </a:lnTo>
                    <a:lnTo>
                      <a:pt x="120777" y="15976"/>
                    </a:lnTo>
                    <a:lnTo>
                      <a:pt x="86080" y="22212"/>
                    </a:lnTo>
                    <a:lnTo>
                      <a:pt x="112712" y="22212"/>
                    </a:lnTo>
                    <a:lnTo>
                      <a:pt x="120230" y="20688"/>
                    </a:lnTo>
                    <a:lnTo>
                      <a:pt x="133070" y="17183"/>
                    </a:lnTo>
                    <a:lnTo>
                      <a:pt x="137795" y="15646"/>
                    </a:lnTo>
                    <a:lnTo>
                      <a:pt x="155714" y="5283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4" name="object 16">
                <a:extLst>
                  <a:ext uri="{FF2B5EF4-FFF2-40B4-BE49-F238E27FC236}">
                    <a16:creationId xmlns:a16="http://schemas.microsoft.com/office/drawing/2014/main" xmlns="" id="{8FB446F1-177A-48C7-AA68-20EF8DDC4FE4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573959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55" name="object 17">
                <a:extLst>
                  <a:ext uri="{FF2B5EF4-FFF2-40B4-BE49-F238E27FC236}">
                    <a16:creationId xmlns:a16="http://schemas.microsoft.com/office/drawing/2014/main" xmlns="" id="{9EE4F620-34BF-48A9-A1B7-621B84AFD771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556455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56" name="object 18">
                <a:extLst>
                  <a:ext uri="{FF2B5EF4-FFF2-40B4-BE49-F238E27FC236}">
                    <a16:creationId xmlns:a16="http://schemas.microsoft.com/office/drawing/2014/main" xmlns="" id="{CDDA9A53-9881-492C-B7F1-A1F1E19D8841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65742" y="1137170"/>
                <a:ext cx="29248" cy="15773"/>
              </a:xfrm>
              <a:prstGeom prst="rect">
                <a:avLst/>
              </a:prstGeom>
            </p:spPr>
          </p:pic>
          <p:pic>
            <p:nvPicPr>
              <p:cNvPr id="57" name="object 19">
                <a:extLst>
                  <a:ext uri="{FF2B5EF4-FFF2-40B4-BE49-F238E27FC236}">
                    <a16:creationId xmlns:a16="http://schemas.microsoft.com/office/drawing/2014/main" xmlns="" id="{51B2D008-2757-4F0E-9409-F14F9A4FB0A4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43159" y="1040348"/>
                <a:ext cx="314471" cy="127342"/>
              </a:xfrm>
              <a:prstGeom prst="rect">
                <a:avLst/>
              </a:prstGeom>
            </p:spPr>
          </p:pic>
          <p:pic>
            <p:nvPicPr>
              <p:cNvPr id="58" name="object 20">
                <a:extLst>
                  <a:ext uri="{FF2B5EF4-FFF2-40B4-BE49-F238E27FC236}">
                    <a16:creationId xmlns:a16="http://schemas.microsoft.com/office/drawing/2014/main" xmlns="" id="{48C1DAE6-AA06-4ABF-A2CF-FE0A1AC7EE5D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433345" y="693369"/>
                <a:ext cx="33858" cy="6921"/>
              </a:xfrm>
              <a:prstGeom prst="rect">
                <a:avLst/>
              </a:prstGeom>
            </p:spPr>
          </p:pic>
          <p:sp>
            <p:nvSpPr>
              <p:cNvPr id="59" name="object 21">
                <a:extLst>
                  <a:ext uri="{FF2B5EF4-FFF2-40B4-BE49-F238E27FC236}">
                    <a16:creationId xmlns:a16="http://schemas.microsoft.com/office/drawing/2014/main" xmlns="" id="{A3C765B8-4078-4139-8175-97ED205DC3A7}"/>
                  </a:ext>
                </a:extLst>
              </p:cNvPr>
              <p:cNvSpPr/>
              <p:nvPr/>
            </p:nvSpPr>
            <p:spPr>
              <a:xfrm>
                <a:off x="2375940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15100" y="0"/>
                    </a:moveTo>
                    <a:lnTo>
                      <a:pt x="14376" y="177"/>
                    </a:lnTo>
                    <a:lnTo>
                      <a:pt x="14040" y="533"/>
                    </a:lnTo>
                    <a:lnTo>
                      <a:pt x="13995" y="2082"/>
                    </a:lnTo>
                    <a:lnTo>
                      <a:pt x="14096" y="2387"/>
                    </a:lnTo>
                    <a:lnTo>
                      <a:pt x="14414" y="15824"/>
                    </a:lnTo>
                    <a:lnTo>
                      <a:pt x="4038" y="20459"/>
                    </a:lnTo>
                    <a:lnTo>
                      <a:pt x="1676" y="21399"/>
                    </a:lnTo>
                    <a:lnTo>
                      <a:pt x="419" y="21717"/>
                    </a:lnTo>
                    <a:lnTo>
                      <a:pt x="0" y="21755"/>
                    </a:lnTo>
                    <a:lnTo>
                      <a:pt x="2971" y="22898"/>
                    </a:lnTo>
                    <a:lnTo>
                      <a:pt x="11582" y="26377"/>
                    </a:lnTo>
                    <a:lnTo>
                      <a:pt x="18745" y="31203"/>
                    </a:lnTo>
                    <a:lnTo>
                      <a:pt x="29286" y="30454"/>
                    </a:lnTo>
                    <a:lnTo>
                      <a:pt x="36804" y="17792"/>
                    </a:lnTo>
                    <a:lnTo>
                      <a:pt x="37020" y="17500"/>
                    </a:lnTo>
                    <a:lnTo>
                      <a:pt x="37325" y="16992"/>
                    </a:lnTo>
                    <a:lnTo>
                      <a:pt x="35890" y="14020"/>
                    </a:lnTo>
                    <a:lnTo>
                      <a:pt x="35255" y="12192"/>
                    </a:lnTo>
                    <a:lnTo>
                      <a:pt x="35090" y="11798"/>
                    </a:lnTo>
                    <a:lnTo>
                      <a:pt x="29946" y="3937"/>
                    </a:lnTo>
                    <a:lnTo>
                      <a:pt x="21666" y="1346"/>
                    </a:lnTo>
                    <a:lnTo>
                      <a:pt x="18046" y="533"/>
                    </a:lnTo>
                    <a:lnTo>
                      <a:pt x="15100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22">
                <a:extLst>
                  <a:ext uri="{FF2B5EF4-FFF2-40B4-BE49-F238E27FC236}">
                    <a16:creationId xmlns:a16="http://schemas.microsoft.com/office/drawing/2014/main" xmlns="" id="{7FDED403-4A29-4502-BF24-D4606E10D278}"/>
                  </a:ext>
                </a:extLst>
              </p:cNvPr>
              <p:cNvSpPr/>
              <p:nvPr/>
            </p:nvSpPr>
            <p:spPr>
              <a:xfrm>
                <a:off x="236590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74412" y="28244"/>
                    </a:moveTo>
                    <a:lnTo>
                      <a:pt x="47536" y="28244"/>
                    </a:lnTo>
                    <a:lnTo>
                      <a:pt x="48152" y="29870"/>
                    </a:lnTo>
                    <a:lnTo>
                      <a:pt x="48641" y="31584"/>
                    </a:lnTo>
                    <a:lnTo>
                      <a:pt x="70167" y="54635"/>
                    </a:lnTo>
                    <a:lnTo>
                      <a:pt x="73079" y="55276"/>
                    </a:lnTo>
                    <a:lnTo>
                      <a:pt x="80146" y="55954"/>
                    </a:lnTo>
                    <a:lnTo>
                      <a:pt x="89418" y="55077"/>
                    </a:lnTo>
                    <a:lnTo>
                      <a:pt x="94132" y="53149"/>
                    </a:lnTo>
                    <a:lnTo>
                      <a:pt x="81340" y="53136"/>
                    </a:lnTo>
                    <a:lnTo>
                      <a:pt x="76073" y="52565"/>
                    </a:lnTo>
                    <a:lnTo>
                      <a:pt x="90545" y="52565"/>
                    </a:lnTo>
                    <a:lnTo>
                      <a:pt x="96735" y="48933"/>
                    </a:lnTo>
                    <a:lnTo>
                      <a:pt x="91734" y="47757"/>
                    </a:lnTo>
                    <a:lnTo>
                      <a:pt x="84964" y="43786"/>
                    </a:lnTo>
                    <a:lnTo>
                      <a:pt x="77663" y="35381"/>
                    </a:lnTo>
                    <a:lnTo>
                      <a:pt x="74412" y="28244"/>
                    </a:lnTo>
                    <a:close/>
                  </a:path>
                  <a:path w="99694" h="56515">
                    <a:moveTo>
                      <a:pt x="69951" y="54597"/>
                    </a:moveTo>
                    <a:lnTo>
                      <a:pt x="70127" y="54635"/>
                    </a:lnTo>
                    <a:lnTo>
                      <a:pt x="69951" y="54597"/>
                    </a:lnTo>
                    <a:close/>
                  </a:path>
                  <a:path w="99694" h="56515">
                    <a:moveTo>
                      <a:pt x="97497" y="48475"/>
                    </a:moveTo>
                    <a:lnTo>
                      <a:pt x="90233" y="53098"/>
                    </a:lnTo>
                    <a:lnTo>
                      <a:pt x="81534" y="53149"/>
                    </a:lnTo>
                    <a:lnTo>
                      <a:pt x="94132" y="53149"/>
                    </a:lnTo>
                    <a:lnTo>
                      <a:pt x="99161" y="51092"/>
                    </a:lnTo>
                    <a:lnTo>
                      <a:pt x="98501" y="49987"/>
                    </a:lnTo>
                    <a:lnTo>
                      <a:pt x="98107" y="49390"/>
                    </a:lnTo>
                    <a:lnTo>
                      <a:pt x="98686" y="48996"/>
                    </a:lnTo>
                    <a:lnTo>
                      <a:pt x="97840" y="48983"/>
                    </a:lnTo>
                    <a:lnTo>
                      <a:pt x="97497" y="48475"/>
                    </a:lnTo>
                    <a:close/>
                  </a:path>
                  <a:path w="99694" h="56515">
                    <a:moveTo>
                      <a:pt x="81412" y="53136"/>
                    </a:moveTo>
                    <a:close/>
                  </a:path>
                  <a:path w="99694" h="56515">
                    <a:moveTo>
                      <a:pt x="90545" y="52565"/>
                    </a:moveTo>
                    <a:lnTo>
                      <a:pt x="76073" y="52565"/>
                    </a:lnTo>
                    <a:lnTo>
                      <a:pt x="81412" y="53136"/>
                    </a:lnTo>
                    <a:lnTo>
                      <a:pt x="89636" y="53098"/>
                    </a:lnTo>
                    <a:lnTo>
                      <a:pt x="90545" y="52565"/>
                    </a:lnTo>
                    <a:close/>
                  </a:path>
                  <a:path w="99694" h="56515">
                    <a:moveTo>
                      <a:pt x="98742" y="48958"/>
                    </a:moveTo>
                    <a:lnTo>
                      <a:pt x="98412" y="48996"/>
                    </a:lnTo>
                    <a:lnTo>
                      <a:pt x="98686" y="48996"/>
                    </a:lnTo>
                    <a:close/>
                  </a:path>
                  <a:path w="99694" h="56515">
                    <a:moveTo>
                      <a:pt x="7010" y="14211"/>
                    </a:moveTo>
                    <a:lnTo>
                      <a:pt x="4521" y="14871"/>
                    </a:lnTo>
                    <a:lnTo>
                      <a:pt x="0" y="20078"/>
                    </a:lnTo>
                    <a:lnTo>
                      <a:pt x="1911" y="26708"/>
                    </a:lnTo>
                    <a:lnTo>
                      <a:pt x="2997" y="31102"/>
                    </a:lnTo>
                    <a:lnTo>
                      <a:pt x="8242" y="33731"/>
                    </a:lnTo>
                    <a:lnTo>
                      <a:pt x="10337" y="33705"/>
                    </a:lnTo>
                    <a:lnTo>
                      <a:pt x="12623" y="32727"/>
                    </a:lnTo>
                    <a:lnTo>
                      <a:pt x="18513" y="30568"/>
                    </a:lnTo>
                    <a:lnTo>
                      <a:pt x="8788" y="30568"/>
                    </a:lnTo>
                    <a:lnTo>
                      <a:pt x="6019" y="29184"/>
                    </a:lnTo>
                    <a:lnTo>
                      <a:pt x="5067" y="26708"/>
                    </a:lnTo>
                    <a:lnTo>
                      <a:pt x="4820" y="25717"/>
                    </a:lnTo>
                    <a:lnTo>
                      <a:pt x="4461" y="24523"/>
                    </a:lnTo>
                    <a:lnTo>
                      <a:pt x="3708" y="20497"/>
                    </a:lnTo>
                    <a:lnTo>
                      <a:pt x="6086" y="17767"/>
                    </a:lnTo>
                    <a:lnTo>
                      <a:pt x="7658" y="17424"/>
                    </a:lnTo>
                    <a:lnTo>
                      <a:pt x="15220" y="17424"/>
                    </a:lnTo>
                    <a:lnTo>
                      <a:pt x="15062" y="17399"/>
                    </a:lnTo>
                    <a:lnTo>
                      <a:pt x="13322" y="15595"/>
                    </a:lnTo>
                    <a:lnTo>
                      <a:pt x="10858" y="14859"/>
                    </a:lnTo>
                    <a:lnTo>
                      <a:pt x="10325" y="14719"/>
                    </a:lnTo>
                    <a:lnTo>
                      <a:pt x="7010" y="14211"/>
                    </a:lnTo>
                    <a:close/>
                  </a:path>
                  <a:path w="99694" h="56515">
                    <a:moveTo>
                      <a:pt x="24131" y="14363"/>
                    </a:moveTo>
                    <a:lnTo>
                      <a:pt x="21056" y="14363"/>
                    </a:lnTo>
                    <a:lnTo>
                      <a:pt x="21132" y="14782"/>
                    </a:lnTo>
                    <a:lnTo>
                      <a:pt x="21131" y="17399"/>
                    </a:lnTo>
                    <a:lnTo>
                      <a:pt x="21348" y="26174"/>
                    </a:lnTo>
                    <a:lnTo>
                      <a:pt x="11493" y="29870"/>
                    </a:lnTo>
                    <a:lnTo>
                      <a:pt x="9982" y="30518"/>
                    </a:lnTo>
                    <a:lnTo>
                      <a:pt x="8788" y="30568"/>
                    </a:lnTo>
                    <a:lnTo>
                      <a:pt x="18513" y="30568"/>
                    </a:lnTo>
                    <a:lnTo>
                      <a:pt x="24472" y="28384"/>
                    </a:lnTo>
                    <a:lnTo>
                      <a:pt x="24131" y="14363"/>
                    </a:lnTo>
                    <a:close/>
                  </a:path>
                  <a:path w="99694" h="56515">
                    <a:moveTo>
                      <a:pt x="69634" y="11658"/>
                    </a:moveTo>
                    <a:lnTo>
                      <a:pt x="25234" y="11658"/>
                    </a:lnTo>
                    <a:lnTo>
                      <a:pt x="26771" y="11976"/>
                    </a:lnTo>
                    <a:lnTo>
                      <a:pt x="38722" y="13703"/>
                    </a:lnTo>
                    <a:lnTo>
                      <a:pt x="45123" y="23482"/>
                    </a:lnTo>
                    <a:lnTo>
                      <a:pt x="45306" y="23926"/>
                    </a:lnTo>
                    <a:lnTo>
                      <a:pt x="46228" y="26555"/>
                    </a:lnTo>
                    <a:lnTo>
                      <a:pt x="48298" y="30530"/>
                    </a:lnTo>
                    <a:lnTo>
                      <a:pt x="48069" y="29730"/>
                    </a:lnTo>
                    <a:lnTo>
                      <a:pt x="47811" y="28968"/>
                    </a:lnTo>
                    <a:lnTo>
                      <a:pt x="47536" y="28244"/>
                    </a:lnTo>
                    <a:lnTo>
                      <a:pt x="74412" y="28244"/>
                    </a:lnTo>
                    <a:lnTo>
                      <a:pt x="71069" y="20904"/>
                    </a:lnTo>
                    <a:lnTo>
                      <a:pt x="70196" y="12705"/>
                    </a:lnTo>
                    <a:lnTo>
                      <a:pt x="69634" y="11658"/>
                    </a:lnTo>
                    <a:close/>
                  </a:path>
                  <a:path w="99694" h="56515">
                    <a:moveTo>
                      <a:pt x="17181" y="17729"/>
                    </a:moveTo>
                    <a:lnTo>
                      <a:pt x="9677" y="17729"/>
                    </a:lnTo>
                    <a:lnTo>
                      <a:pt x="9855" y="17767"/>
                    </a:lnTo>
                    <a:lnTo>
                      <a:pt x="10541" y="17970"/>
                    </a:lnTo>
                    <a:lnTo>
                      <a:pt x="12941" y="18986"/>
                    </a:lnTo>
                    <a:lnTo>
                      <a:pt x="13906" y="21513"/>
                    </a:lnTo>
                    <a:lnTo>
                      <a:pt x="13677" y="22580"/>
                    </a:lnTo>
                    <a:lnTo>
                      <a:pt x="13100" y="23482"/>
                    </a:lnTo>
                    <a:lnTo>
                      <a:pt x="12985" y="23926"/>
                    </a:lnTo>
                    <a:lnTo>
                      <a:pt x="13931" y="24523"/>
                    </a:lnTo>
                    <a:lnTo>
                      <a:pt x="13525" y="25044"/>
                    </a:lnTo>
                    <a:lnTo>
                      <a:pt x="13220" y="25349"/>
                    </a:lnTo>
                    <a:lnTo>
                      <a:pt x="17259" y="25717"/>
                    </a:lnTo>
                    <a:lnTo>
                      <a:pt x="18821" y="23926"/>
                    </a:lnTo>
                    <a:lnTo>
                      <a:pt x="20231" y="21450"/>
                    </a:lnTo>
                    <a:lnTo>
                      <a:pt x="20802" y="18110"/>
                    </a:lnTo>
                    <a:lnTo>
                      <a:pt x="18732" y="17945"/>
                    </a:lnTo>
                    <a:lnTo>
                      <a:pt x="17181" y="17729"/>
                    </a:lnTo>
                    <a:close/>
                  </a:path>
                  <a:path w="99694" h="56515">
                    <a:moveTo>
                      <a:pt x="9761" y="17752"/>
                    </a:moveTo>
                    <a:close/>
                  </a:path>
                  <a:path w="99694" h="56515">
                    <a:moveTo>
                      <a:pt x="15220" y="17424"/>
                    </a:moveTo>
                    <a:lnTo>
                      <a:pt x="7658" y="17424"/>
                    </a:lnTo>
                    <a:lnTo>
                      <a:pt x="9761" y="17752"/>
                    </a:lnTo>
                    <a:lnTo>
                      <a:pt x="17181" y="17729"/>
                    </a:lnTo>
                    <a:lnTo>
                      <a:pt x="15220" y="17424"/>
                    </a:lnTo>
                    <a:close/>
                  </a:path>
                  <a:path w="99694" h="56515">
                    <a:moveTo>
                      <a:pt x="21061" y="14579"/>
                    </a:moveTo>
                    <a:lnTo>
                      <a:pt x="21066" y="14782"/>
                    </a:lnTo>
                    <a:lnTo>
                      <a:pt x="21061" y="14579"/>
                    </a:lnTo>
                    <a:close/>
                  </a:path>
                  <a:path w="99694" h="56515">
                    <a:moveTo>
                      <a:pt x="24879" y="8432"/>
                    </a:moveTo>
                    <a:lnTo>
                      <a:pt x="23025" y="8801"/>
                    </a:lnTo>
                    <a:lnTo>
                      <a:pt x="20430" y="11658"/>
                    </a:lnTo>
                    <a:lnTo>
                      <a:pt x="20309" y="11976"/>
                    </a:lnTo>
                    <a:lnTo>
                      <a:pt x="21061" y="14579"/>
                    </a:lnTo>
                    <a:lnTo>
                      <a:pt x="21056" y="14363"/>
                    </a:lnTo>
                    <a:lnTo>
                      <a:pt x="24131" y="14363"/>
                    </a:lnTo>
                    <a:lnTo>
                      <a:pt x="24019" y="13703"/>
                    </a:lnTo>
                    <a:lnTo>
                      <a:pt x="23939" y="13436"/>
                    </a:lnTo>
                    <a:lnTo>
                      <a:pt x="23837" y="12471"/>
                    </a:lnTo>
                    <a:lnTo>
                      <a:pt x="24422" y="11836"/>
                    </a:lnTo>
                    <a:lnTo>
                      <a:pt x="25234" y="11658"/>
                    </a:lnTo>
                    <a:lnTo>
                      <a:pt x="69634" y="11658"/>
                    </a:lnTo>
                    <a:lnTo>
                      <a:pt x="68345" y="9258"/>
                    </a:lnTo>
                    <a:lnTo>
                      <a:pt x="28879" y="9258"/>
                    </a:lnTo>
                    <a:lnTo>
                      <a:pt x="27901" y="9042"/>
                    </a:lnTo>
                    <a:lnTo>
                      <a:pt x="27317" y="8953"/>
                    </a:lnTo>
                    <a:lnTo>
                      <a:pt x="24879" y="8432"/>
                    </a:lnTo>
                    <a:close/>
                  </a:path>
                  <a:path w="99694" h="56515">
                    <a:moveTo>
                      <a:pt x="47332" y="0"/>
                    </a:moveTo>
                    <a:lnTo>
                      <a:pt x="45288" y="1752"/>
                    </a:lnTo>
                    <a:lnTo>
                      <a:pt x="37909" y="6324"/>
                    </a:lnTo>
                    <a:lnTo>
                      <a:pt x="28879" y="9258"/>
                    </a:lnTo>
                    <a:lnTo>
                      <a:pt x="68345" y="9258"/>
                    </a:lnTo>
                    <a:lnTo>
                      <a:pt x="67613" y="7894"/>
                    </a:lnTo>
                    <a:lnTo>
                      <a:pt x="61255" y="4600"/>
                    </a:lnTo>
                    <a:lnTo>
                      <a:pt x="49060" y="952"/>
                    </a:lnTo>
                    <a:lnTo>
                      <a:pt x="47332" y="0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23">
                <a:extLst>
                  <a:ext uri="{FF2B5EF4-FFF2-40B4-BE49-F238E27FC236}">
                    <a16:creationId xmlns:a16="http://schemas.microsoft.com/office/drawing/2014/main" xmlns="" id="{FE0AD794-F979-4403-930C-178E478F025C}"/>
                  </a:ext>
                </a:extLst>
              </p:cNvPr>
              <p:cNvSpPr/>
              <p:nvPr/>
            </p:nvSpPr>
            <p:spPr>
              <a:xfrm>
                <a:off x="2369654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13589" y="8026"/>
                    </a:moveTo>
                    <a:lnTo>
                      <a:pt x="12687" y="7912"/>
                    </a:lnTo>
                    <a:lnTo>
                      <a:pt x="11772" y="7797"/>
                    </a:lnTo>
                    <a:lnTo>
                      <a:pt x="11455" y="7759"/>
                    </a:lnTo>
                    <a:lnTo>
                      <a:pt x="10401" y="7632"/>
                    </a:lnTo>
                    <a:lnTo>
                      <a:pt x="10680" y="7264"/>
                    </a:lnTo>
                    <a:lnTo>
                      <a:pt x="9105" y="6261"/>
                    </a:lnTo>
                    <a:lnTo>
                      <a:pt x="9918" y="4991"/>
                    </a:lnTo>
                    <a:lnTo>
                      <a:pt x="10147" y="3924"/>
                    </a:lnTo>
                    <a:lnTo>
                      <a:pt x="9182" y="1397"/>
                    </a:lnTo>
                    <a:lnTo>
                      <a:pt x="6781" y="393"/>
                    </a:lnTo>
                    <a:lnTo>
                      <a:pt x="5842" y="139"/>
                    </a:lnTo>
                    <a:lnTo>
                      <a:pt x="5003" y="12"/>
                    </a:lnTo>
                    <a:lnTo>
                      <a:pt x="4076" y="0"/>
                    </a:lnTo>
                    <a:lnTo>
                      <a:pt x="3251" y="177"/>
                    </a:lnTo>
                    <a:lnTo>
                      <a:pt x="2527" y="482"/>
                    </a:lnTo>
                    <a:lnTo>
                      <a:pt x="1879" y="876"/>
                    </a:lnTo>
                    <a:lnTo>
                      <a:pt x="1346" y="1320"/>
                    </a:lnTo>
                    <a:lnTo>
                      <a:pt x="0" y="3187"/>
                    </a:lnTo>
                    <a:lnTo>
                      <a:pt x="685" y="6858"/>
                    </a:lnTo>
                    <a:lnTo>
                      <a:pt x="1092" y="8229"/>
                    </a:lnTo>
                    <a:lnTo>
                      <a:pt x="1308" y="9118"/>
                    </a:lnTo>
                    <a:lnTo>
                      <a:pt x="2260" y="11595"/>
                    </a:lnTo>
                    <a:lnTo>
                      <a:pt x="5041" y="12979"/>
                    </a:lnTo>
                    <a:lnTo>
                      <a:pt x="6223" y="12928"/>
                    </a:lnTo>
                    <a:lnTo>
                      <a:pt x="7962" y="12192"/>
                    </a:lnTo>
                    <a:lnTo>
                      <a:pt x="10998" y="11061"/>
                    </a:lnTo>
                    <a:lnTo>
                      <a:pt x="13589" y="8026"/>
                    </a:lnTo>
                    <a:close/>
                  </a:path>
                  <a:path w="16510" h="15875">
                    <a:moveTo>
                      <a:pt x="16040" y="9829"/>
                    </a:moveTo>
                    <a:lnTo>
                      <a:pt x="12788" y="13703"/>
                    </a:lnTo>
                    <a:lnTo>
                      <a:pt x="8877" y="15138"/>
                    </a:lnTo>
                    <a:lnTo>
                      <a:pt x="8255" y="15405"/>
                    </a:lnTo>
                    <a:lnTo>
                      <a:pt x="7658" y="15595"/>
                    </a:lnTo>
                    <a:lnTo>
                      <a:pt x="7073" y="15722"/>
                    </a:lnTo>
                    <a:lnTo>
                      <a:pt x="10972" y="15773"/>
                    </a:lnTo>
                    <a:lnTo>
                      <a:pt x="14427" y="11950"/>
                    </a:lnTo>
                    <a:lnTo>
                      <a:pt x="16040" y="9829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2" name="object 24">
                <a:extLst>
                  <a:ext uri="{FF2B5EF4-FFF2-40B4-BE49-F238E27FC236}">
                    <a16:creationId xmlns:a16="http://schemas.microsoft.com/office/drawing/2014/main" xmlns="" id="{0157E4B7-0739-4DF8-B0F4-31EF0B6D6717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301646" y="666851"/>
                <a:ext cx="12280" cy="12776"/>
              </a:xfrm>
              <a:prstGeom prst="rect">
                <a:avLst/>
              </a:prstGeom>
            </p:spPr>
          </p:pic>
          <p:pic>
            <p:nvPicPr>
              <p:cNvPr id="63" name="object 25">
                <a:extLst>
                  <a:ext uri="{FF2B5EF4-FFF2-40B4-BE49-F238E27FC236}">
                    <a16:creationId xmlns:a16="http://schemas.microsoft.com/office/drawing/2014/main" xmlns="" id="{3BA45B2A-3BB5-4086-9D5C-94D3203BE7B8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237415" y="610693"/>
                <a:ext cx="300641" cy="589058"/>
              </a:xfrm>
              <a:prstGeom prst="rect">
                <a:avLst/>
              </a:prstGeom>
            </p:spPr>
          </p:pic>
          <p:pic>
            <p:nvPicPr>
              <p:cNvPr id="64" name="object 26">
                <a:extLst>
                  <a:ext uri="{FF2B5EF4-FFF2-40B4-BE49-F238E27FC236}">
                    <a16:creationId xmlns:a16="http://schemas.microsoft.com/office/drawing/2014/main" xmlns="" id="{3DD37EBF-F8AF-401B-ACBA-796C367A4DB9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505722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65" name="object 27">
                <a:extLst>
                  <a:ext uri="{FF2B5EF4-FFF2-40B4-BE49-F238E27FC236}">
                    <a16:creationId xmlns:a16="http://schemas.microsoft.com/office/drawing/2014/main" xmlns="" id="{DD75AFA1-20B6-4588-932F-FF6A8F03AE98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453760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66" name="object 28">
                <a:extLst>
                  <a:ext uri="{FF2B5EF4-FFF2-40B4-BE49-F238E27FC236}">
                    <a16:creationId xmlns:a16="http://schemas.microsoft.com/office/drawing/2014/main" xmlns="" id="{4CCD21D6-EC17-40B5-9405-13B79B97588B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491346" y="1137171"/>
                <a:ext cx="29248" cy="15773"/>
              </a:xfrm>
              <a:prstGeom prst="rect">
                <a:avLst/>
              </a:prstGeom>
            </p:spPr>
          </p:pic>
          <p:sp>
            <p:nvSpPr>
              <p:cNvPr id="67" name="object 29">
                <a:extLst>
                  <a:ext uri="{FF2B5EF4-FFF2-40B4-BE49-F238E27FC236}">
                    <a16:creationId xmlns:a16="http://schemas.microsoft.com/office/drawing/2014/main" xmlns="" id="{95351AF8-95C2-4DB9-BAA6-EBD67A2730EE}"/>
                  </a:ext>
                </a:extLst>
              </p:cNvPr>
              <p:cNvSpPr/>
              <p:nvPr/>
            </p:nvSpPr>
            <p:spPr>
              <a:xfrm>
                <a:off x="2532797" y="546162"/>
                <a:ext cx="2095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0320">
                    <a:moveTo>
                      <a:pt x="16090" y="0"/>
                    </a:moveTo>
                    <a:lnTo>
                      <a:pt x="10363" y="0"/>
                    </a:lnTo>
                    <a:lnTo>
                      <a:pt x="4635" y="0"/>
                    </a:lnTo>
                    <a:lnTo>
                      <a:pt x="0" y="4533"/>
                    </a:lnTo>
                    <a:lnTo>
                      <a:pt x="0" y="15697"/>
                    </a:lnTo>
                    <a:lnTo>
                      <a:pt x="4635" y="20231"/>
                    </a:lnTo>
                    <a:lnTo>
                      <a:pt x="16090" y="20231"/>
                    </a:lnTo>
                    <a:lnTo>
                      <a:pt x="20726" y="15697"/>
                    </a:lnTo>
                    <a:lnTo>
                      <a:pt x="20726" y="4533"/>
                    </a:lnTo>
                    <a:lnTo>
                      <a:pt x="16090" y="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30">
                <a:extLst>
                  <a:ext uri="{FF2B5EF4-FFF2-40B4-BE49-F238E27FC236}">
                    <a16:creationId xmlns:a16="http://schemas.microsoft.com/office/drawing/2014/main" xmlns="" id="{AAC35899-E85D-4BCD-829F-E7D87A071834}"/>
                  </a:ext>
                </a:extLst>
              </p:cNvPr>
              <p:cNvSpPr/>
              <p:nvPr/>
            </p:nvSpPr>
            <p:spPr>
              <a:xfrm>
                <a:off x="2422779" y="551598"/>
                <a:ext cx="128905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28905" h="86995">
                    <a:moveTo>
                      <a:pt x="9779" y="84848"/>
                    </a:moveTo>
                    <a:lnTo>
                      <a:pt x="6121" y="70827"/>
                    </a:lnTo>
                    <a:lnTo>
                      <a:pt x="4025" y="69240"/>
                    </a:lnTo>
                    <a:lnTo>
                      <a:pt x="1981" y="67500"/>
                    </a:lnTo>
                    <a:lnTo>
                      <a:pt x="0" y="65570"/>
                    </a:lnTo>
                    <a:lnTo>
                      <a:pt x="2451" y="82880"/>
                    </a:lnTo>
                    <a:lnTo>
                      <a:pt x="9779" y="84848"/>
                    </a:lnTo>
                    <a:close/>
                  </a:path>
                  <a:path w="128905" h="86995">
                    <a:moveTo>
                      <a:pt x="24650" y="86410"/>
                    </a:moveTo>
                    <a:lnTo>
                      <a:pt x="23406" y="84480"/>
                    </a:lnTo>
                    <a:lnTo>
                      <a:pt x="21894" y="82042"/>
                    </a:lnTo>
                    <a:lnTo>
                      <a:pt x="20256" y="79222"/>
                    </a:lnTo>
                    <a:lnTo>
                      <a:pt x="15798" y="77216"/>
                    </a:lnTo>
                    <a:lnTo>
                      <a:pt x="11290" y="74650"/>
                    </a:lnTo>
                    <a:lnTo>
                      <a:pt x="6959" y="71450"/>
                    </a:lnTo>
                    <a:lnTo>
                      <a:pt x="7823" y="73469"/>
                    </a:lnTo>
                    <a:lnTo>
                      <a:pt x="22682" y="86194"/>
                    </a:lnTo>
                    <a:lnTo>
                      <a:pt x="24650" y="86410"/>
                    </a:lnTo>
                    <a:close/>
                  </a:path>
                  <a:path w="128905" h="86995">
                    <a:moveTo>
                      <a:pt x="125171" y="2095"/>
                    </a:moveTo>
                    <a:lnTo>
                      <a:pt x="123024" y="0"/>
                    </a:lnTo>
                    <a:lnTo>
                      <a:pt x="120370" y="0"/>
                    </a:lnTo>
                    <a:lnTo>
                      <a:pt x="117716" y="0"/>
                    </a:lnTo>
                    <a:lnTo>
                      <a:pt x="115570" y="2095"/>
                    </a:lnTo>
                    <a:lnTo>
                      <a:pt x="115570" y="7277"/>
                    </a:lnTo>
                    <a:lnTo>
                      <a:pt x="117716" y="9372"/>
                    </a:lnTo>
                    <a:lnTo>
                      <a:pt x="123024" y="9372"/>
                    </a:lnTo>
                    <a:lnTo>
                      <a:pt x="125171" y="7277"/>
                    </a:lnTo>
                    <a:lnTo>
                      <a:pt x="125171" y="2095"/>
                    </a:lnTo>
                    <a:close/>
                  </a:path>
                  <a:path w="128905" h="86995">
                    <a:moveTo>
                      <a:pt x="128663" y="23241"/>
                    </a:moveTo>
                    <a:lnTo>
                      <a:pt x="126123" y="24320"/>
                    </a:lnTo>
                    <a:lnTo>
                      <a:pt x="123329" y="24917"/>
                    </a:lnTo>
                    <a:lnTo>
                      <a:pt x="117551" y="24917"/>
                    </a:lnTo>
                    <a:lnTo>
                      <a:pt x="114858" y="24371"/>
                    </a:lnTo>
                    <a:lnTo>
                      <a:pt x="112407" y="23368"/>
                    </a:lnTo>
                    <a:lnTo>
                      <a:pt x="112839" y="34937"/>
                    </a:lnTo>
                    <a:lnTo>
                      <a:pt x="113563" y="58127"/>
                    </a:lnTo>
                    <a:lnTo>
                      <a:pt x="115404" y="57962"/>
                    </a:lnTo>
                    <a:lnTo>
                      <a:pt x="115125" y="56908"/>
                    </a:lnTo>
                    <a:lnTo>
                      <a:pt x="115100" y="56781"/>
                    </a:lnTo>
                    <a:lnTo>
                      <a:pt x="114833" y="56908"/>
                    </a:lnTo>
                    <a:lnTo>
                      <a:pt x="115087" y="56743"/>
                    </a:lnTo>
                    <a:lnTo>
                      <a:pt x="120345" y="54406"/>
                    </a:lnTo>
                    <a:lnTo>
                      <a:pt x="125056" y="55943"/>
                    </a:lnTo>
                    <a:lnTo>
                      <a:pt x="126682" y="56629"/>
                    </a:lnTo>
                    <a:lnTo>
                      <a:pt x="126923" y="54406"/>
                    </a:lnTo>
                    <a:lnTo>
                      <a:pt x="127622" y="47929"/>
                    </a:lnTo>
                    <a:lnTo>
                      <a:pt x="128206" y="40068"/>
                    </a:lnTo>
                    <a:lnTo>
                      <a:pt x="128536" y="32131"/>
                    </a:lnTo>
                    <a:lnTo>
                      <a:pt x="128638" y="24917"/>
                    </a:lnTo>
                    <a:lnTo>
                      <a:pt x="128663" y="23241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31">
                <a:extLst>
                  <a:ext uri="{FF2B5EF4-FFF2-40B4-BE49-F238E27FC236}">
                    <a16:creationId xmlns:a16="http://schemas.microsoft.com/office/drawing/2014/main" xmlns="" id="{7E1FF31D-6891-4B9C-95A9-7DCF9D37B6E4}"/>
                  </a:ext>
                </a:extLst>
              </p:cNvPr>
              <p:cNvSpPr/>
              <p:nvPr/>
            </p:nvSpPr>
            <p:spPr>
              <a:xfrm>
                <a:off x="2539644" y="579589"/>
                <a:ext cx="825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9684">
                    <a:moveTo>
                      <a:pt x="7531" y="5448"/>
                    </a:moveTo>
                    <a:lnTo>
                      <a:pt x="6858" y="4419"/>
                    </a:lnTo>
                    <a:lnTo>
                      <a:pt x="7264" y="3098"/>
                    </a:lnTo>
                    <a:lnTo>
                      <a:pt x="6794" y="1689"/>
                    </a:lnTo>
                    <a:lnTo>
                      <a:pt x="4076" y="0"/>
                    </a:lnTo>
                    <a:lnTo>
                      <a:pt x="1955" y="495"/>
                    </a:lnTo>
                    <a:lnTo>
                      <a:pt x="25" y="3175"/>
                    </a:lnTo>
                    <a:lnTo>
                      <a:pt x="0" y="4597"/>
                    </a:lnTo>
                    <a:lnTo>
                      <a:pt x="673" y="5626"/>
                    </a:lnTo>
                    <a:lnTo>
                      <a:pt x="266" y="6946"/>
                    </a:lnTo>
                    <a:lnTo>
                      <a:pt x="736" y="8356"/>
                    </a:lnTo>
                    <a:lnTo>
                      <a:pt x="2082" y="9194"/>
                    </a:lnTo>
                    <a:lnTo>
                      <a:pt x="2400" y="9334"/>
                    </a:lnTo>
                    <a:lnTo>
                      <a:pt x="3289" y="8953"/>
                    </a:lnTo>
                    <a:lnTo>
                      <a:pt x="4305" y="8902"/>
                    </a:lnTo>
                    <a:lnTo>
                      <a:pt x="5194" y="9245"/>
                    </a:lnTo>
                    <a:lnTo>
                      <a:pt x="5765" y="8978"/>
                    </a:lnTo>
                    <a:lnTo>
                      <a:pt x="6286" y="8559"/>
                    </a:lnTo>
                    <a:lnTo>
                      <a:pt x="7505" y="6870"/>
                    </a:lnTo>
                    <a:lnTo>
                      <a:pt x="7531" y="5448"/>
                    </a:lnTo>
                    <a:close/>
                  </a:path>
                  <a:path w="8255" h="19684">
                    <a:moveTo>
                      <a:pt x="8255" y="15976"/>
                    </a:moveTo>
                    <a:lnTo>
                      <a:pt x="8140" y="14224"/>
                    </a:lnTo>
                    <a:lnTo>
                      <a:pt x="7086" y="13131"/>
                    </a:lnTo>
                    <a:lnTo>
                      <a:pt x="6972" y="13512"/>
                    </a:lnTo>
                    <a:lnTo>
                      <a:pt x="6794" y="13893"/>
                    </a:lnTo>
                    <a:lnTo>
                      <a:pt x="5384" y="15862"/>
                    </a:lnTo>
                    <a:lnTo>
                      <a:pt x="3149" y="16370"/>
                    </a:lnTo>
                    <a:lnTo>
                      <a:pt x="1320" y="15240"/>
                    </a:lnTo>
                    <a:lnTo>
                      <a:pt x="1117" y="15074"/>
                    </a:lnTo>
                    <a:lnTo>
                      <a:pt x="939" y="14884"/>
                    </a:lnTo>
                    <a:lnTo>
                      <a:pt x="533" y="16256"/>
                    </a:lnTo>
                    <a:lnTo>
                      <a:pt x="1028" y="17729"/>
                    </a:lnTo>
                    <a:lnTo>
                      <a:pt x="3873" y="19481"/>
                    </a:lnTo>
                    <a:lnTo>
                      <a:pt x="6096" y="18973"/>
                    </a:lnTo>
                    <a:lnTo>
                      <a:pt x="8255" y="15976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0" name="object 32">
                <a:extLst>
                  <a:ext uri="{FF2B5EF4-FFF2-40B4-BE49-F238E27FC236}">
                    <a16:creationId xmlns:a16="http://schemas.microsoft.com/office/drawing/2014/main" xmlns="" id="{C3720EBB-6734-4891-B249-6ABFA13D530B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228688" y="696068"/>
                <a:ext cx="477389" cy="471623"/>
              </a:xfrm>
              <a:prstGeom prst="rect">
                <a:avLst/>
              </a:prstGeom>
            </p:spPr>
          </p:pic>
          <p:sp>
            <p:nvSpPr>
              <p:cNvPr id="71" name="object 33">
                <a:extLst>
                  <a:ext uri="{FF2B5EF4-FFF2-40B4-BE49-F238E27FC236}">
                    <a16:creationId xmlns:a16="http://schemas.microsoft.com/office/drawing/2014/main" xmlns="" id="{F67DD475-2D83-491B-8A95-461853121FAD}"/>
                  </a:ext>
                </a:extLst>
              </p:cNvPr>
              <p:cNvSpPr/>
              <p:nvPr/>
            </p:nvSpPr>
            <p:spPr>
              <a:xfrm>
                <a:off x="2539250" y="588111"/>
                <a:ext cx="889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9684">
                    <a:moveTo>
                      <a:pt x="8089" y="4089"/>
                    </a:moveTo>
                    <a:lnTo>
                      <a:pt x="7747" y="1981"/>
                    </a:lnTo>
                    <a:lnTo>
                      <a:pt x="6146" y="990"/>
                    </a:lnTo>
                    <a:lnTo>
                      <a:pt x="4546" y="0"/>
                    </a:lnTo>
                    <a:lnTo>
                      <a:pt x="2311" y="508"/>
                    </a:lnTo>
                    <a:lnTo>
                      <a:pt x="0" y="3746"/>
                    </a:lnTo>
                    <a:lnTo>
                      <a:pt x="342" y="5867"/>
                    </a:lnTo>
                    <a:lnTo>
                      <a:pt x="3543" y="7835"/>
                    </a:lnTo>
                    <a:lnTo>
                      <a:pt x="5778" y="7327"/>
                    </a:lnTo>
                    <a:lnTo>
                      <a:pt x="8089" y="4089"/>
                    </a:lnTo>
                    <a:close/>
                  </a:path>
                  <a:path w="8889" h="19684">
                    <a:moveTo>
                      <a:pt x="8356" y="16090"/>
                    </a:moveTo>
                    <a:lnTo>
                      <a:pt x="7696" y="14960"/>
                    </a:lnTo>
                    <a:lnTo>
                      <a:pt x="8064" y="13550"/>
                    </a:lnTo>
                    <a:lnTo>
                      <a:pt x="7543" y="12065"/>
                    </a:lnTo>
                    <a:lnTo>
                      <a:pt x="4597" y="10236"/>
                    </a:lnTo>
                    <a:lnTo>
                      <a:pt x="2247" y="10769"/>
                    </a:lnTo>
                    <a:lnTo>
                      <a:pt x="152" y="13690"/>
                    </a:lnTo>
                    <a:lnTo>
                      <a:pt x="101" y="15189"/>
                    </a:lnTo>
                    <a:lnTo>
                      <a:pt x="762" y="16306"/>
                    </a:lnTo>
                    <a:lnTo>
                      <a:pt x="482" y="17399"/>
                    </a:lnTo>
                    <a:lnTo>
                      <a:pt x="723" y="18542"/>
                    </a:lnTo>
                    <a:lnTo>
                      <a:pt x="1435" y="19367"/>
                    </a:lnTo>
                    <a:lnTo>
                      <a:pt x="3594" y="18884"/>
                    </a:lnTo>
                    <a:lnTo>
                      <a:pt x="5537" y="18961"/>
                    </a:lnTo>
                    <a:lnTo>
                      <a:pt x="7086" y="19227"/>
                    </a:lnTo>
                    <a:lnTo>
                      <a:pt x="7366" y="18884"/>
                    </a:lnTo>
                    <a:lnTo>
                      <a:pt x="8305" y="17576"/>
                    </a:lnTo>
                    <a:lnTo>
                      <a:pt x="8356" y="16306"/>
                    </a:lnTo>
                    <a:lnTo>
                      <a:pt x="8356" y="1609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1" name="object 34">
              <a:extLst>
                <a:ext uri="{FF2B5EF4-FFF2-40B4-BE49-F238E27FC236}">
                  <a16:creationId xmlns:a16="http://schemas.microsoft.com/office/drawing/2014/main" xmlns="" id="{CADFE0C7-6619-499A-899E-7F6382547D35}"/>
                </a:ext>
              </a:extLst>
            </p:cNvPr>
            <p:cNvSpPr txBox="1"/>
            <p:nvPr/>
          </p:nvSpPr>
          <p:spPr>
            <a:xfrm>
              <a:off x="8088662" y="376286"/>
              <a:ext cx="1648503" cy="593111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060"/>
                </a:lnSpc>
                <a:spcBef>
                  <a:spcPts val="225"/>
                </a:spcBef>
              </a:pP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Министерство</a:t>
              </a:r>
              <a:r>
                <a:rPr sz="1000" spc="135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spc="-1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экономического </a:t>
              </a: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развития</a:t>
              </a:r>
              <a:r>
                <a:rPr sz="1000" spc="5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  <a:r>
                <a:rPr sz="1000" spc="5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spc="-1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инвестиций </a:t>
              </a:r>
              <a:r>
                <a:rPr sz="10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Самарской</a:t>
              </a:r>
              <a:r>
                <a:rPr sz="1000" spc="105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000" spc="-1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области</a:t>
              </a:r>
              <a:endParaRPr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object 34">
              <a:extLst>
                <a:ext uri="{FF2B5EF4-FFF2-40B4-BE49-F238E27FC236}">
                  <a16:creationId xmlns:a16="http://schemas.microsoft.com/office/drawing/2014/main" xmlns="" id="{0F3CF906-734B-457F-83D9-73E21F9A31E4}"/>
                </a:ext>
              </a:extLst>
            </p:cNvPr>
            <p:cNvSpPr txBox="1"/>
            <p:nvPr/>
          </p:nvSpPr>
          <p:spPr>
            <a:xfrm>
              <a:off x="10590044" y="357325"/>
              <a:ext cx="1464024" cy="516167"/>
            </a:xfrm>
            <a:prstGeom prst="rect">
              <a:avLst/>
            </a:prstGeom>
          </p:spPr>
          <p:txBody>
            <a:bodyPr vert="horz" wrap="square" lIns="0" tIns="28575" rIns="0" bIns="0" rtlCol="0" anchor="ctr">
              <a:spAutoFit/>
            </a:bodyPr>
            <a:lstStyle/>
            <a:p>
              <a:pPr marL="12700" marR="5080">
                <a:spcBef>
                  <a:spcPts val="225"/>
                </a:spcBef>
              </a:pPr>
              <a:r>
                <a:rPr lang="ru-RU" sz="1000" dirty="0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Муниципальный район </a:t>
              </a:r>
              <a:r>
                <a:rPr lang="ru-RU" sz="1000" dirty="0" err="1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Кинельский</a:t>
              </a:r>
              <a:r>
                <a:rPr lang="ru-RU" sz="1000" dirty="0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marL="12700" marR="5080">
                <a:spcBef>
                  <a:spcPts val="225"/>
                </a:spcBef>
              </a:pPr>
              <a:r>
                <a:rPr lang="ru-RU" sz="1000" dirty="0" smtClean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Самарской области</a:t>
              </a:r>
              <a:endParaRPr lang="ru-RU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005910" y="340095"/>
            <a:ext cx="392739" cy="5261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31674" y="1214337"/>
            <a:ext cx="115576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АГРОПРОМЫШЛЕННЫЙ КОМПЛЕКС В РАЗВИТИИ</a:t>
            </a:r>
            <a:endParaRPr lang="ru-RU" sz="2000" b="1" dirty="0"/>
          </a:p>
        </p:txBody>
      </p:sp>
      <p:graphicFrame>
        <p:nvGraphicFramePr>
          <p:cNvPr id="76" name="Диаграмма 75"/>
          <p:cNvGraphicFramePr/>
          <p:nvPr>
            <p:extLst>
              <p:ext uri="{D42A27DB-BD31-4B8C-83A1-F6EECF244321}">
                <p14:modId xmlns:p14="http://schemas.microsoft.com/office/powerpoint/2010/main" val="3462914555"/>
              </p:ext>
            </p:extLst>
          </p:nvPr>
        </p:nvGraphicFramePr>
        <p:xfrm>
          <a:off x="491169" y="1892198"/>
          <a:ext cx="4017036" cy="3594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77" name="Диаграмма 76"/>
          <p:cNvGraphicFramePr/>
          <p:nvPr>
            <p:extLst>
              <p:ext uri="{D42A27DB-BD31-4B8C-83A1-F6EECF244321}">
                <p14:modId xmlns:p14="http://schemas.microsoft.com/office/powerpoint/2010/main" val="3968357161"/>
              </p:ext>
            </p:extLst>
          </p:nvPr>
        </p:nvGraphicFramePr>
        <p:xfrm>
          <a:off x="6527940" y="1995795"/>
          <a:ext cx="4322081" cy="3520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78" name="Rectangle 2"/>
          <p:cNvSpPr txBox="1">
            <a:spLocks noChangeArrowheads="1"/>
          </p:cNvSpPr>
          <p:nvPr/>
        </p:nvSpPr>
        <p:spPr>
          <a:xfrm>
            <a:off x="56584" y="5572962"/>
            <a:ext cx="2473829" cy="4086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Надой на одну  фуражную корову в сельхозпредприятиях  (в кг):</a:t>
            </a:r>
          </a:p>
        </p:txBody>
      </p:sp>
      <p:sp>
        <p:nvSpPr>
          <p:cNvPr id="82" name="Rectangle 6"/>
          <p:cNvSpPr>
            <a:spLocks noChangeArrowheads="1"/>
          </p:cNvSpPr>
          <p:nvPr/>
        </p:nvSpPr>
        <p:spPr bwMode="auto">
          <a:xfrm>
            <a:off x="2480812" y="5558111"/>
            <a:ext cx="18225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7 812</a:t>
            </a:r>
          </a:p>
          <a:p>
            <a:pPr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г. -   7 940</a:t>
            </a:r>
          </a:p>
          <a:p>
            <a:pPr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2022г.  -   8 363</a:t>
            </a:r>
          </a:p>
        </p:txBody>
      </p:sp>
      <p:sp>
        <p:nvSpPr>
          <p:cNvPr id="83" name="Rectangle 2"/>
          <p:cNvSpPr txBox="1">
            <a:spLocks noChangeArrowheads="1"/>
          </p:cNvSpPr>
          <p:nvPr/>
        </p:nvSpPr>
        <p:spPr>
          <a:xfrm>
            <a:off x="-130321" y="5969956"/>
            <a:ext cx="3710216" cy="582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среднем по области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2022 год – 7 075 кг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101120" y="1493811"/>
            <a:ext cx="50344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Валовое производство молока (тонн)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5925649" y="1557608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Валовое производство мяса (тонн)</a:t>
            </a:r>
          </a:p>
        </p:txBody>
      </p:sp>
    </p:spTree>
    <p:extLst>
      <p:ext uri="{BB962C8B-B14F-4D97-AF65-F5344CB8AC3E}">
        <p14:creationId xmlns:p14="http://schemas.microsoft.com/office/powerpoint/2010/main" val="187405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lobe 3">
    <a:dk1>
      <a:srgbClr val="003B76"/>
    </a:dk1>
    <a:lt1>
      <a:srgbClr val="FFFFFF"/>
    </a:lt1>
    <a:dk2>
      <a:srgbClr val="0066CC"/>
    </a:dk2>
    <a:lt2>
      <a:srgbClr val="CCECFF"/>
    </a:lt2>
    <a:accent1>
      <a:srgbClr val="33CCCC"/>
    </a:accent1>
    <a:accent2>
      <a:srgbClr val="66CCFF"/>
    </a:accent2>
    <a:accent3>
      <a:srgbClr val="AAB8E2"/>
    </a:accent3>
    <a:accent4>
      <a:srgbClr val="DADADA"/>
    </a:accent4>
    <a:accent5>
      <a:srgbClr val="ADE2E2"/>
    </a:accent5>
    <a:accent6>
      <a:srgbClr val="5CB9E7"/>
    </a:accent6>
    <a:hlink>
      <a:srgbClr val="FFFFCC"/>
    </a:hlink>
    <a:folHlink>
      <a:srgbClr val="FFCC66"/>
    </a:folHlink>
  </a:clrScheme>
  <a:fontScheme name="Globe">
    <a:majorFont>
      <a:latin typeface="Arial"/>
      <a:ea typeface=""/>
      <a:cs typeface=""/>
    </a:majorFont>
    <a:minorFont>
      <a:latin typeface="Verdan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Globe 3">
    <a:dk1>
      <a:srgbClr val="003B76"/>
    </a:dk1>
    <a:lt1>
      <a:srgbClr val="FFFFFF"/>
    </a:lt1>
    <a:dk2>
      <a:srgbClr val="0066CC"/>
    </a:dk2>
    <a:lt2>
      <a:srgbClr val="CCECFF"/>
    </a:lt2>
    <a:accent1>
      <a:srgbClr val="33CCCC"/>
    </a:accent1>
    <a:accent2>
      <a:srgbClr val="66CCFF"/>
    </a:accent2>
    <a:accent3>
      <a:srgbClr val="AAB8E2"/>
    </a:accent3>
    <a:accent4>
      <a:srgbClr val="DADADA"/>
    </a:accent4>
    <a:accent5>
      <a:srgbClr val="ADE2E2"/>
    </a:accent5>
    <a:accent6>
      <a:srgbClr val="5CB9E7"/>
    </a:accent6>
    <a:hlink>
      <a:srgbClr val="FFFFCC"/>
    </a:hlink>
    <a:folHlink>
      <a:srgbClr val="FFCC66"/>
    </a:folHlink>
  </a:clrScheme>
  <a:fontScheme name="Globe">
    <a:majorFont>
      <a:latin typeface="Arial"/>
      <a:ea typeface=""/>
      <a:cs typeface=""/>
    </a:majorFont>
    <a:minorFont>
      <a:latin typeface="Verdan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Globe 3">
    <a:dk1>
      <a:srgbClr val="003B76"/>
    </a:dk1>
    <a:lt1>
      <a:srgbClr val="FFFFFF"/>
    </a:lt1>
    <a:dk2>
      <a:srgbClr val="0066CC"/>
    </a:dk2>
    <a:lt2>
      <a:srgbClr val="CCECFF"/>
    </a:lt2>
    <a:accent1>
      <a:srgbClr val="33CCCC"/>
    </a:accent1>
    <a:accent2>
      <a:srgbClr val="66CCFF"/>
    </a:accent2>
    <a:accent3>
      <a:srgbClr val="AAB8E2"/>
    </a:accent3>
    <a:accent4>
      <a:srgbClr val="DADADA"/>
    </a:accent4>
    <a:accent5>
      <a:srgbClr val="ADE2E2"/>
    </a:accent5>
    <a:accent6>
      <a:srgbClr val="5CB9E7"/>
    </a:accent6>
    <a:hlink>
      <a:srgbClr val="FFFFCC"/>
    </a:hlink>
    <a:folHlink>
      <a:srgbClr val="FFCC66"/>
    </a:folHlink>
  </a:clrScheme>
  <a:fontScheme name="Globe">
    <a:majorFont>
      <a:latin typeface="Arial"/>
      <a:ea typeface=""/>
      <a:cs typeface=""/>
    </a:majorFont>
    <a:minorFont>
      <a:latin typeface="Verdan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Globe 3">
    <a:dk1>
      <a:srgbClr val="003B76"/>
    </a:dk1>
    <a:lt1>
      <a:srgbClr val="FFFFFF"/>
    </a:lt1>
    <a:dk2>
      <a:srgbClr val="0066CC"/>
    </a:dk2>
    <a:lt2>
      <a:srgbClr val="CCECFF"/>
    </a:lt2>
    <a:accent1>
      <a:srgbClr val="33CCCC"/>
    </a:accent1>
    <a:accent2>
      <a:srgbClr val="66CCFF"/>
    </a:accent2>
    <a:accent3>
      <a:srgbClr val="AAB8E2"/>
    </a:accent3>
    <a:accent4>
      <a:srgbClr val="DADADA"/>
    </a:accent4>
    <a:accent5>
      <a:srgbClr val="ADE2E2"/>
    </a:accent5>
    <a:accent6>
      <a:srgbClr val="5CB9E7"/>
    </a:accent6>
    <a:hlink>
      <a:srgbClr val="FFFFCC"/>
    </a:hlink>
    <a:folHlink>
      <a:srgbClr val="FFCC66"/>
    </a:folHlink>
  </a:clrScheme>
  <a:fontScheme name="Globe">
    <a:majorFont>
      <a:latin typeface="Arial"/>
      <a:ea typeface=""/>
      <a:cs typeface=""/>
    </a:majorFont>
    <a:minorFont>
      <a:latin typeface="Verdan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Globe 3">
    <a:dk1>
      <a:srgbClr val="003B76"/>
    </a:dk1>
    <a:lt1>
      <a:srgbClr val="FFFFFF"/>
    </a:lt1>
    <a:dk2>
      <a:srgbClr val="0066CC"/>
    </a:dk2>
    <a:lt2>
      <a:srgbClr val="CCECFF"/>
    </a:lt2>
    <a:accent1>
      <a:srgbClr val="33CCCC"/>
    </a:accent1>
    <a:accent2>
      <a:srgbClr val="66CCFF"/>
    </a:accent2>
    <a:accent3>
      <a:srgbClr val="AAB8E2"/>
    </a:accent3>
    <a:accent4>
      <a:srgbClr val="DADADA"/>
    </a:accent4>
    <a:accent5>
      <a:srgbClr val="ADE2E2"/>
    </a:accent5>
    <a:accent6>
      <a:srgbClr val="5CB9E7"/>
    </a:accent6>
    <a:hlink>
      <a:srgbClr val="FFFFCC"/>
    </a:hlink>
    <a:folHlink>
      <a:srgbClr val="FFCC66"/>
    </a:folHlink>
  </a:clrScheme>
  <a:fontScheme name="Globe">
    <a:majorFont>
      <a:latin typeface="Arial"/>
      <a:ea typeface=""/>
      <a:cs typeface=""/>
    </a:majorFont>
    <a:minorFont>
      <a:latin typeface="Verdan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Globe 3">
    <a:dk1>
      <a:srgbClr val="003B76"/>
    </a:dk1>
    <a:lt1>
      <a:srgbClr val="FFFFFF"/>
    </a:lt1>
    <a:dk2>
      <a:srgbClr val="0066CC"/>
    </a:dk2>
    <a:lt2>
      <a:srgbClr val="CCECFF"/>
    </a:lt2>
    <a:accent1>
      <a:srgbClr val="33CCCC"/>
    </a:accent1>
    <a:accent2>
      <a:srgbClr val="66CCFF"/>
    </a:accent2>
    <a:accent3>
      <a:srgbClr val="AAB8E2"/>
    </a:accent3>
    <a:accent4>
      <a:srgbClr val="DADADA"/>
    </a:accent4>
    <a:accent5>
      <a:srgbClr val="ADE2E2"/>
    </a:accent5>
    <a:accent6>
      <a:srgbClr val="5CB9E7"/>
    </a:accent6>
    <a:hlink>
      <a:srgbClr val="FFFFCC"/>
    </a:hlink>
    <a:folHlink>
      <a:srgbClr val="FFCC66"/>
    </a:folHlink>
  </a:clrScheme>
  <a:fontScheme name="Globe">
    <a:majorFont>
      <a:latin typeface="Arial"/>
      <a:ea typeface=""/>
      <a:cs typeface=""/>
    </a:majorFont>
    <a:minorFont>
      <a:latin typeface="Verdan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3284</TotalTime>
  <Words>3449</Words>
  <Application>Microsoft Office PowerPoint</Application>
  <PresentationFormat>Произвольный</PresentationFormat>
  <Paragraphs>526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4312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adminsite</cp:lastModifiedBy>
  <cp:revision>170</cp:revision>
  <cp:lastPrinted>2023-12-04T13:16:45Z</cp:lastPrinted>
  <dcterms:created xsi:type="dcterms:W3CDTF">2023-11-14T08:11:22Z</dcterms:created>
  <dcterms:modified xsi:type="dcterms:W3CDTF">2024-10-28T09:37:41Z</dcterms:modified>
</cp:coreProperties>
</file>