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72-bedpfu3b.xn--p1ai/wp-content/uploads/2016/11/1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8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dmin.tomsk.ru/site/core.nsf/86e17c84f111581147257a87003b94c5/a1f02c5568e170be4725851100283cb4/$FILE/STG29780/STG29780.jpg!OpenE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1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nojovka-korr.ucoz.ru/novosti/jF9MvWdoh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2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hesnokovka-sp.ru/wp-content/uploads/2018/04/Bezymyann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9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s.ru.prom.st/73922027_w640_h640_stend-informatsionnyj-dejstv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0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krim.amrro.ru/1Krim/2020/4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68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19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Лист A4 (210x297 мм)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Юрьевна Старкова</dc:creator>
  <cp:lastModifiedBy>Наталья Юрьевна Старкова</cp:lastModifiedBy>
  <cp:revision>3</cp:revision>
  <dcterms:created xsi:type="dcterms:W3CDTF">2021-03-29T10:38:46Z</dcterms:created>
  <dcterms:modified xsi:type="dcterms:W3CDTF">2021-03-29T10:59:36Z</dcterms:modified>
</cp:coreProperties>
</file>