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124744"/>
            <a:ext cx="64087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Призван </a:t>
            </a:r>
            <a:r>
              <a:rPr lang="ru-RU" dirty="0"/>
              <a:t>в ряды Армии 24 февраля 1943 года в звании младший сержант в должности стрелок, служил  в части: 239 стрелковой полк первый стрелковый батальон 3 стрелковой роты личный №33. С декабря 1944 года по март 1945 года принимал участие в боевых действиях в составе 1062 стрелкового полка 281 стрелковой дивизии, полк дошел до Польши. Был ранен 10 марта 1945 года.  По воспоминаниям Дмитрия Михайловича: «Однажды во время боя меня командир отправил за снарядами, когда вернулся точка, где находилось орудие была уничтожена. Вот так командир спас мне жизнь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4509120"/>
            <a:ext cx="6017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Материалы</a:t>
            </a:r>
            <a:r>
              <a:rPr lang="ru-RU" dirty="0"/>
              <a:t>:</a:t>
            </a:r>
          </a:p>
          <a:p>
            <a:pPr lvl="0"/>
            <a:r>
              <a:rPr lang="ru-RU" dirty="0" smtClean="0"/>
              <a:t>Фото </a:t>
            </a:r>
            <a:r>
              <a:rPr lang="ru-RU" dirty="0"/>
              <a:t>1945г. </a:t>
            </a:r>
            <a:r>
              <a:rPr lang="ru-RU" dirty="0" err="1"/>
              <a:t>Бухвалов</a:t>
            </a:r>
            <a:r>
              <a:rPr lang="ru-RU" dirty="0"/>
              <a:t> Дмитрий Михайлович;</a:t>
            </a:r>
          </a:p>
          <a:p>
            <a:pPr lvl="0"/>
            <a:r>
              <a:rPr lang="ru-RU" dirty="0"/>
              <a:t>Красноармейская книжка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9261" y="633608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Фото и материал передала дочь </a:t>
            </a:r>
            <a:r>
              <a:rPr lang="ru-RU" dirty="0" err="1"/>
              <a:t>Бухвалова</a:t>
            </a:r>
            <a:r>
              <a:rPr lang="ru-RU" dirty="0"/>
              <a:t> Вера Дмитриевна.</a:t>
            </a:r>
            <a:endParaRPr lang="ru-RU" dirty="0"/>
          </a:p>
        </p:txBody>
      </p:sp>
      <p:pic>
        <p:nvPicPr>
          <p:cNvPr id="1026" name="Picture 2" descr="\\SERVER2\Home\esipova\Рабочий стол\участники ВОВ\Угорье - Бухвалов Д.М\МК11_Угорье_Фото2_Бухвалов Д.М 00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7" y="404664"/>
            <a:ext cx="2313007" cy="343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116632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Самарская область, Кинельский район, п. Угорье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404664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prstClr val="black"/>
                </a:solidFill>
              </a:rPr>
              <a:t>Бухвалов</a:t>
            </a:r>
            <a:r>
              <a:rPr lang="ru-RU" b="1" dirty="0">
                <a:solidFill>
                  <a:prstClr val="black"/>
                </a:solidFill>
              </a:rPr>
              <a:t> Дмитрий Михайлович </a:t>
            </a:r>
            <a:r>
              <a:rPr lang="ru-RU" dirty="0">
                <a:solidFill>
                  <a:prstClr val="black"/>
                </a:solidFill>
              </a:rPr>
              <a:t>родился 27 февраля 1925г, село </a:t>
            </a:r>
            <a:r>
              <a:rPr lang="ru-RU" dirty="0" err="1">
                <a:solidFill>
                  <a:prstClr val="black"/>
                </a:solidFill>
              </a:rPr>
              <a:t>Назакино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Теренгульского</a:t>
            </a:r>
            <a:r>
              <a:rPr lang="ru-RU" dirty="0">
                <a:solidFill>
                  <a:prstClr val="black"/>
                </a:solidFill>
              </a:rPr>
              <a:t> района, Ульяновской области. </a:t>
            </a:r>
            <a:endParaRPr lang="ru-RU" dirty="0"/>
          </a:p>
        </p:txBody>
      </p:sp>
      <p:pic>
        <p:nvPicPr>
          <p:cNvPr id="1027" name="Picture 3" descr="\\SERVER2\Home\esipova\Рабочий стол\участники ВОВ\Угорье - Бухвалов Д.М\МК11_Угорье_Красноармейская книжка1_стр4_Бухвалов Д.М 00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64065"/>
            <a:ext cx="2555776" cy="196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43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5031" y="1640556"/>
            <a:ext cx="57115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Ушел </a:t>
            </a:r>
            <a:r>
              <a:rPr lang="ru-RU" dirty="0"/>
              <a:t>на фронт в 1941г. дошел</a:t>
            </a:r>
            <a:r>
              <a:rPr lang="ru-RU" b="1" dirty="0"/>
              <a:t> </a:t>
            </a:r>
            <a:r>
              <a:rPr lang="ru-RU" dirty="0"/>
              <a:t>до Берлина, был тяжело ранен, лежал в госпитале в городе Горьком, жена поехала к Андрею Григорьевичу в госпиталь (маленькую дочь оставила с соседкой</a:t>
            </a:r>
            <a:r>
              <a:rPr lang="ru-RU" dirty="0" smtClean="0"/>
              <a:t>), добиралась </a:t>
            </a:r>
            <a:r>
              <a:rPr lang="ru-RU" dirty="0"/>
              <a:t>на товарных поездах раздавая солдатам махорку. </a:t>
            </a:r>
            <a:r>
              <a:rPr lang="ru-RU" dirty="0"/>
              <a:t>После ранения, в теле Андрея Григорьевича осталось много осколков. </a:t>
            </a:r>
            <a:r>
              <a:rPr lang="ru-RU" dirty="0" smtClean="0"/>
              <a:t>Михеев </a:t>
            </a:r>
            <a:r>
              <a:rPr lang="ru-RU" dirty="0"/>
              <a:t>Андрей Григорьевич вернулся с войны в </a:t>
            </a:r>
            <a:r>
              <a:rPr lang="ru-RU" dirty="0" smtClean="0"/>
              <a:t>1945 г</a:t>
            </a:r>
            <a:r>
              <a:rPr lang="ru-RU" dirty="0"/>
              <a:t>., стал работать на железной </a:t>
            </a:r>
            <a:r>
              <a:rPr lang="ru-RU" dirty="0" smtClean="0"/>
              <a:t>дороге. Умер </a:t>
            </a:r>
            <a:r>
              <a:rPr lang="ru-RU" dirty="0"/>
              <a:t>в 1966 году, похоронен в </a:t>
            </a:r>
            <a:r>
              <a:rPr lang="ru-RU" dirty="0" err="1"/>
              <a:t>Язёвке</a:t>
            </a:r>
            <a:r>
              <a:rPr lang="ru-RU" dirty="0"/>
              <a:t>, </a:t>
            </a:r>
            <a:r>
              <a:rPr lang="ru-RU" dirty="0" err="1"/>
              <a:t>Кинельского</a:t>
            </a:r>
            <a:r>
              <a:rPr lang="ru-RU" dirty="0"/>
              <a:t> района, Самарской </a:t>
            </a:r>
            <a:r>
              <a:rPr lang="ru-RU" dirty="0" smtClean="0"/>
              <a:t>области (информации </a:t>
            </a:r>
            <a:r>
              <a:rPr lang="ru-RU" dirty="0"/>
              <a:t>больше нет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472081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Самарская область Кинельский район п. Угорье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SERVER2\Home\esipova\Рабочий стол\участники ВОВ\Угорье - Михеев А.Г\МК11_Угорье_Фото1_Михеев А.Г.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418"/>
            <a:ext cx="3416730" cy="248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1012086"/>
            <a:ext cx="5313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Михеев Андрей </a:t>
            </a:r>
            <a:r>
              <a:rPr lang="ru-RU" b="1" dirty="0" smtClean="0"/>
              <a:t>Григорьевич  </a:t>
            </a:r>
            <a:r>
              <a:rPr lang="ru-RU" dirty="0"/>
              <a:t>родился в 1908 году.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866203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Материалы: Фото1941г</a:t>
            </a:r>
            <a:r>
              <a:rPr lang="ru-RU" dirty="0"/>
              <a:t>. Михеев Андрей </a:t>
            </a:r>
            <a:r>
              <a:rPr lang="ru-RU" dirty="0" smtClean="0"/>
              <a:t>Григорьевич (</a:t>
            </a:r>
            <a:r>
              <a:rPr lang="ru-RU" dirty="0"/>
              <a:t>слева) с другом;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602128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Фото и материал передала дочь Беспалова Екатерина Андреевна.</a:t>
            </a:r>
          </a:p>
        </p:txBody>
      </p:sp>
    </p:spTree>
    <p:extLst>
      <p:ext uri="{BB962C8B-B14F-4D97-AF65-F5344CB8AC3E}">
        <p14:creationId xmlns:p14="http://schemas.microsoft.com/office/powerpoint/2010/main" val="999790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273</Words>
  <Application>Microsoft Office PowerPoint</Application>
  <PresentationFormat>Экран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Анатольевна Есипова</dc:creator>
  <cp:lastModifiedBy>Наталья Анатольевна Есипова</cp:lastModifiedBy>
  <cp:revision>5</cp:revision>
  <dcterms:created xsi:type="dcterms:W3CDTF">2022-04-26T06:54:19Z</dcterms:created>
  <dcterms:modified xsi:type="dcterms:W3CDTF">2022-04-26T07:43:51Z</dcterms:modified>
</cp:coreProperties>
</file>