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96" y="-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0F440AD-F3CC-AD4F-8A87-D4DC6E9955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A47CDAB-65E0-4E40-8CE7-02D1CEC74D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968BD1B-DC19-614A-A813-FE9942BE6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7C80-F102-CF4D-944F-FB8AC9545D93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AD8FA8E-8C46-6D4B-B2D5-7E4FA91FF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DACA103-42A1-2145-9028-C5820718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88C6-A5B2-0140-A203-BDC57EECD3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671180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0CA6EC2-9702-C048-9AE6-EB1E0FA1D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18DBD4FC-B687-254B-B1D3-2422BD8719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92DC38F-1C87-9A4E-B3EA-1B90F922D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7C80-F102-CF4D-944F-FB8AC9545D93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87F4817-C8E9-F643-9F90-1762431C6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C1383B7-71ED-D74F-8870-0DFE13750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88C6-A5B2-0140-A203-BDC57EECD3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933917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78B1FE6D-F675-B44B-B42A-3151EE2248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250C8919-97EA-574C-B830-E01B58C85E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A7361F8-6095-EC49-9C36-1EC12DD56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7C80-F102-CF4D-944F-FB8AC9545D93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6ABFE5D-F4C1-4142-A414-B03C72A76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22D4142-7872-9849-ACA3-B16F8F170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88C6-A5B2-0140-A203-BDC57EECD3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045730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ABAAFDD-062F-CB49-9404-628FEEFC8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7E19181-5E82-8847-A852-4EFE4A6A3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05BAECB-13B2-CA4B-A8CE-97847EA07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7C80-F102-CF4D-944F-FB8AC9545D93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DA3DCA5-3E2B-2B4C-B5EA-E00ADC97D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CE74703-4BF8-8C45-A404-444ABA43B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88C6-A5B2-0140-A203-BDC57EECD3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497115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8333B68-F1A9-2D47-AADB-0BB6D9431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D445EBE-423A-C444-932A-3553C6FE4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4B06078-FD4F-9B4A-A923-13A022006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7C80-F102-CF4D-944F-FB8AC9545D93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736E0FE-D2E4-234D-9F44-82DAC1CCD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1667297-6E6D-1748-8725-7D7B47308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88C6-A5B2-0140-A203-BDC57EECD3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129498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25B53AA-3D2F-FF47-8F05-3B0E3C280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9D2E557-A8D3-8E4F-892D-CF6676193C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71F09B6-9A99-EC45-8342-767839D90C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3144EA09-04CC-8B4B-8A15-7460FAC36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7C80-F102-CF4D-944F-FB8AC9545D93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9659CCCF-2D9F-8D41-A562-77BE07FDA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8972155D-A2EE-B747-AA65-F8164A69D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88C6-A5B2-0140-A203-BDC57EECD3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035920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F56BAFC-E876-524B-9F26-AFBE7BB6B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3B01F32-7CD6-2E49-91A5-E13851296D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E3CE86DE-2DEE-B547-9F24-EE4E9F68A1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07C3872B-CDF4-8C4D-8916-3523B8A2A4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85D552E4-AA4E-2D4D-874F-C54F71D21D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6592EC16-4023-9046-962A-3841514CF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7C80-F102-CF4D-944F-FB8AC9545D93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E07B4F55-C129-F94E-ABBE-6A9626B99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FAC73F6A-2143-0945-A74D-EE686B40C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88C6-A5B2-0140-A203-BDC57EECD3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202411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5181BB5-3B1E-7049-825C-414635C93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710539D6-9FED-7F4F-86A8-FC3EDEC39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7C80-F102-CF4D-944F-FB8AC9545D93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E790CF2C-5DCE-BA46-97B5-2861C3AA9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37B149F4-99EC-6B4E-9F35-001A3AFFA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88C6-A5B2-0140-A203-BDC57EECD3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390033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97EF18AA-8524-F340-A796-B0F3912A3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7C80-F102-CF4D-944F-FB8AC9545D93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A45813BB-7444-4D42-9709-614401043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10D76E6E-A833-8E43-B925-99B1B8731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88C6-A5B2-0140-A203-BDC57EECD3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324947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4FFA2B9-400E-B94F-99B5-3C38DBD6E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F3497FD-82C1-0043-9C68-82B561CC1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D727A0CE-23DE-994D-9ADD-B6941EA6B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1B2F2D5C-52E6-B540-8DFF-507FB5EDF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7C80-F102-CF4D-944F-FB8AC9545D93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1B6274C-C4C1-2544-B4DB-2E60B0958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93D9A36-363B-034F-90E2-DA2BD446C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88C6-A5B2-0140-A203-BDC57EECD3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922770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40821E4-77CD-7345-899D-2D4B7EC9F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04596AC7-E410-844C-B46E-7F1311CB85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53FB23E2-1F51-4C48-9C76-693C64871C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80EAEC7D-315F-FB49-BDBB-F8DD0F70F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7C80-F102-CF4D-944F-FB8AC9545D93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21B0BA9-1CF6-484C-89A0-69435637B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BB28133E-7245-704E-B3CE-A34867BB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88C6-A5B2-0140-A203-BDC57EECD3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155944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9172D6A-2F33-F84F-996B-A07BCE346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587ED0F-6254-8E44-A0C6-0CB503AAF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CA2C630-A717-CE49-A3C8-75E405FC87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57C80-F102-CF4D-944F-FB8AC9545D93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5E291BC-E8AA-3842-BFC8-65578D556A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111CC41-65B5-DF4F-8230-B62B49FB4B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E88C6-A5B2-0140-A203-BDC57EECD3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465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25">
            <a:extLst>
              <a:ext uri="{FF2B5EF4-FFF2-40B4-BE49-F238E27FC236}">
                <a16:creationId xmlns="" xmlns:a16="http://schemas.microsoft.com/office/drawing/2014/main" id="{595750BD-DF9A-4CAA-90B2-4A9016E8578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01D0F5D7-3A98-524A-BEBF-A6484BC426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58423" y="2590799"/>
            <a:ext cx="9204977" cy="3855177"/>
          </a:xfrm>
        </p:spPr>
        <p:txBody>
          <a:bodyPr>
            <a:normAutofit fontScale="25000" lnSpcReduction="20000"/>
          </a:bodyPr>
          <a:lstStyle/>
          <a:p>
            <a:endParaRPr lang="ru-RU" sz="3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6400" b="1" i="1" dirty="0" smtClean="0">
                <a:latin typeface="Times New Roman" pitchFamily="18" charset="0"/>
                <a:cs typeface="Times New Roman" pitchFamily="18" charset="0"/>
              </a:rPr>
              <a:t>Самарская </a:t>
            </a:r>
            <a:r>
              <a:rPr lang="ru-RU" sz="6400" b="1" i="1" dirty="0">
                <a:latin typeface="Times New Roman" pitchFamily="18" charset="0"/>
                <a:cs typeface="Times New Roman" pitchFamily="18" charset="0"/>
              </a:rPr>
              <a:t>область, Кинельский </a:t>
            </a:r>
            <a:r>
              <a:rPr lang="ru-RU" sz="6400" b="1" i="1" dirty="0" smtClean="0">
                <a:latin typeface="Times New Roman" pitchFamily="18" charset="0"/>
                <a:cs typeface="Times New Roman" pitchFamily="18" charset="0"/>
              </a:rPr>
              <a:t>район</a:t>
            </a:r>
          </a:p>
          <a:p>
            <a:r>
              <a:rPr lang="ru-RU" sz="7200" b="1" i="1" dirty="0" smtClean="0">
                <a:latin typeface="Times New Roman" pitchFamily="18" charset="0"/>
                <a:cs typeface="Times New Roman" pitchFamily="18" charset="0"/>
              </a:rPr>
              <a:t>Языков Сергей Петрович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родился 28 сентября 1923 года</a:t>
            </a:r>
          </a:p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ru-RU" sz="5600" dirty="0" smtClean="0">
                <a:latin typeface="Times New Roman" pitchFamily="18" charset="0"/>
                <a:ea typeface="Calibri"/>
                <a:cs typeface="Times New Roman" pitchFamily="18" charset="0"/>
              </a:rPr>
              <a:t>Окончил </a:t>
            </a:r>
            <a:r>
              <a:rPr lang="ru-RU" sz="5600" dirty="0">
                <a:latin typeface="Times New Roman" pitchFamily="18" charset="0"/>
                <a:ea typeface="Calibri"/>
                <a:cs typeface="Times New Roman" pitchFamily="18" charset="0"/>
              </a:rPr>
              <a:t>9 классов  и 3-х годичную школу с/х по подготовке председателей колхозов. Был курсантом Ульяновского пехотного училища и Кемеровского пехотного училища 1942 год. </a:t>
            </a:r>
            <a:r>
              <a:rPr lang="ru-RU" sz="5600" dirty="0" smtClean="0">
                <a:latin typeface="Times New Roman" pitchFamily="18" charset="0"/>
                <a:ea typeface="Calibri"/>
                <a:cs typeface="Times New Roman" pitchFamily="18" charset="0"/>
              </a:rPr>
              <a:t>На </a:t>
            </a:r>
            <a:r>
              <a:rPr lang="ru-RU" sz="5600" dirty="0">
                <a:latin typeface="Times New Roman" pitchFamily="18" charset="0"/>
                <a:ea typeface="Calibri"/>
                <a:cs typeface="Times New Roman" pitchFamily="18" charset="0"/>
              </a:rPr>
              <a:t>фронт ушел в 1942 году по </a:t>
            </a:r>
            <a:r>
              <a:rPr lang="ru-RU" sz="5600" dirty="0" smtClean="0">
                <a:latin typeface="Times New Roman" pitchFamily="18" charset="0"/>
                <a:ea typeface="Calibri"/>
                <a:cs typeface="Times New Roman" pitchFamily="18" charset="0"/>
              </a:rPr>
              <a:t>10 февраля </a:t>
            </a:r>
            <a:r>
              <a:rPr lang="ru-RU" sz="5600" dirty="0">
                <a:latin typeface="Times New Roman" pitchFamily="18" charset="0"/>
                <a:ea typeface="Calibri"/>
                <a:cs typeface="Times New Roman" pitchFamily="18" charset="0"/>
              </a:rPr>
              <a:t>1945 года, звание старший сержант. На фронте участвовал в боях 75 стрелковой бригаде 1942 год. </a:t>
            </a:r>
            <a:endParaRPr lang="ru-RU" sz="56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ru-RU" sz="5600" dirty="0" smtClean="0">
                <a:latin typeface="Times New Roman" pitchFamily="18" charset="0"/>
                <a:ea typeface="Calibri"/>
                <a:cs typeface="Times New Roman" pitchFamily="18" charset="0"/>
              </a:rPr>
              <a:t>222 </a:t>
            </a:r>
            <a:r>
              <a:rPr lang="ru-RU" sz="5600" dirty="0">
                <a:latin typeface="Times New Roman" pitchFamily="18" charset="0"/>
                <a:ea typeface="Calibri"/>
                <a:cs typeface="Times New Roman" pitchFamily="18" charset="0"/>
              </a:rPr>
              <a:t>Стрелковой полк1942-1943г.г., 369 Стрелковая дивизия эвакогоспиталь 1943., Артиллерийский полк 38 </a:t>
            </a:r>
            <a:r>
              <a:rPr lang="ru-RU" sz="5600" dirty="0" err="1">
                <a:latin typeface="Times New Roman" pitchFamily="18" charset="0"/>
                <a:ea typeface="Calibri"/>
                <a:cs typeface="Times New Roman" pitchFamily="18" charset="0"/>
              </a:rPr>
              <a:t>ГАУб</a:t>
            </a:r>
            <a:r>
              <a:rPr lang="ru-RU" sz="5600" dirty="0">
                <a:latin typeface="Times New Roman" pitchFamily="18" charset="0"/>
                <a:ea typeface="Calibri"/>
                <a:cs typeface="Times New Roman" pitchFamily="18" charset="0"/>
              </a:rPr>
              <a:t> артиллерийской бригады 1945г. </a:t>
            </a:r>
            <a:endParaRPr lang="ru-RU" sz="56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ru-RU" sz="5600" dirty="0" smtClean="0">
                <a:latin typeface="Times New Roman" pitchFamily="18" charset="0"/>
                <a:ea typeface="Calibri"/>
                <a:cs typeface="Times New Roman" pitchFamily="18" charset="0"/>
              </a:rPr>
              <a:t>15 </a:t>
            </a:r>
            <a:r>
              <a:rPr lang="ru-RU" sz="5600" dirty="0">
                <a:latin typeface="Times New Roman" pitchFamily="18" charset="0"/>
                <a:ea typeface="Calibri"/>
                <a:cs typeface="Times New Roman" pitchFamily="18" charset="0"/>
              </a:rPr>
              <a:t>декабря 1943 года был ранен в ногу, 1945 г., тяжело ранен в правое бедро.(информации больше нет). </a:t>
            </a:r>
            <a:r>
              <a:rPr lang="ru-RU" sz="5600" dirty="0" smtClean="0">
                <a:latin typeface="Times New Roman" pitchFamily="18" charset="0"/>
                <a:ea typeface="Calibri"/>
                <a:cs typeface="Times New Roman" pitchFamily="18" charset="0"/>
              </a:rPr>
              <a:t>Умер </a:t>
            </a:r>
            <a:r>
              <a:rPr lang="ru-RU" sz="5600" dirty="0">
                <a:latin typeface="Times New Roman" pitchFamily="18" charset="0"/>
                <a:ea typeface="Calibri"/>
                <a:cs typeface="Times New Roman" pitchFamily="18" charset="0"/>
              </a:rPr>
              <a:t>в 1976 </a:t>
            </a:r>
            <a:r>
              <a:rPr lang="ru-RU" sz="5600" dirty="0" smtClean="0">
                <a:latin typeface="Times New Roman" pitchFamily="18" charset="0"/>
                <a:ea typeface="Calibri"/>
                <a:cs typeface="Times New Roman" pitchFamily="18" charset="0"/>
              </a:rPr>
              <a:t>году.</a:t>
            </a:r>
            <a:endParaRPr lang="ru-RU" sz="5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ru-RU" sz="5600" b="1" i="1" dirty="0" smtClean="0">
                <a:latin typeface="Times New Roman" pitchFamily="18" charset="0"/>
                <a:cs typeface="Times New Roman" pitchFamily="18" charset="0"/>
              </a:rPr>
              <a:t>Имел </a:t>
            </a:r>
            <a:r>
              <a:rPr lang="ru-RU" sz="5600" b="1" i="1" dirty="0">
                <a:latin typeface="Times New Roman" pitchFamily="18" charset="0"/>
                <a:cs typeface="Times New Roman" pitchFamily="18" charset="0"/>
              </a:rPr>
              <a:t>правительственные награды: 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Орден Славы 3 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степени; Медаль 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Отвагу; Юбилейные 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медали.</a:t>
            </a:r>
          </a:p>
          <a:p>
            <a:pPr algn="just"/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Фото 1.1945г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600" b="1" i="1" dirty="0" smtClean="0">
                <a:latin typeface="Times New Roman" pitchFamily="18" charset="0"/>
                <a:cs typeface="Times New Roman" pitchFamily="18" charset="0"/>
              </a:rPr>
              <a:t>Языков Сергей Петрович</a:t>
            </a:r>
            <a:endParaRPr lang="ru-RU" sz="5600" b="1" i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C:\Users\esipova\AppData\Local\Temp\Rar$DI30.388\Фото1_Языков С.П.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84" y="152400"/>
            <a:ext cx="2500933" cy="3350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esipova\AppData\Local\Temp\Rar$DI26.9490\Языков С.П._Благодарность1_стр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0"/>
            <a:ext cx="1983243" cy="2671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esipova\AppData\Local\Temp\Rar$DI28.5522\Языков С.П._Благодарность2_стр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3636"/>
            <a:ext cx="1870669" cy="2660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C:\Users\esipova\AppData\Local\Temp\Rar$DI29.0995\Языков С.П._Благодарность2_стр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3636"/>
            <a:ext cx="1855094" cy="264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esipova\AppData\Local\Temp\Rar$DI29.6406\Языков С.П._Благодарность1_стр2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18981"/>
            <a:ext cx="1606395" cy="2654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esipova\AppData\Local\Temp\Rar$DI30.8244\Языков С.П._Орденская книжка1_стр3 00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89" y="3886200"/>
            <a:ext cx="2653334" cy="1938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87" y="6445977"/>
            <a:ext cx="4838695" cy="329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5391905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132</Words>
  <Application>Microsoft Office PowerPoint</Application>
  <PresentationFormat>Произвольный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Илья Нагаев</dc:creator>
  <cp:lastModifiedBy>Наталья Анатольевна Есипова</cp:lastModifiedBy>
  <cp:revision>16</cp:revision>
  <dcterms:created xsi:type="dcterms:W3CDTF">2021-04-28T07:15:47Z</dcterms:created>
  <dcterms:modified xsi:type="dcterms:W3CDTF">2022-04-25T12:25:35Z</dcterms:modified>
</cp:coreProperties>
</file>