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7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9843E1-931B-45B8-AE9A-82A353D81708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E6879-9CDB-41AA-B0FF-7CB1A37E4B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514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6879-9CDB-41AA-B0FF-7CB1A37E4BC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643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6879-9CDB-41AA-B0FF-7CB1A37E4BC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604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6879-9CDB-41AA-B0FF-7CB1A37E4BC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362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6879-9CDB-41AA-B0FF-7CB1A37E4BC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882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6879-9CDB-41AA-B0FF-7CB1A37E4BC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624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6879-9CDB-41AA-B0FF-7CB1A37E4BC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048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83A3-F834-4CF5-B5F5-FCA76EA45A2B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2361-DA02-4589-A8EA-49102CD86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64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83A3-F834-4CF5-B5F5-FCA76EA45A2B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2361-DA02-4589-A8EA-49102CD86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16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83A3-F834-4CF5-B5F5-FCA76EA45A2B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2361-DA02-4589-A8EA-49102CD86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809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83A3-F834-4CF5-B5F5-FCA76EA45A2B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2361-DA02-4589-A8EA-49102CD86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011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83A3-F834-4CF5-B5F5-FCA76EA45A2B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2361-DA02-4589-A8EA-49102CD86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301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83A3-F834-4CF5-B5F5-FCA76EA45A2B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2361-DA02-4589-A8EA-49102CD86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602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83A3-F834-4CF5-B5F5-FCA76EA45A2B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2361-DA02-4589-A8EA-49102CD86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002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83A3-F834-4CF5-B5F5-FCA76EA45A2B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2361-DA02-4589-A8EA-49102CD86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206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83A3-F834-4CF5-B5F5-FCA76EA45A2B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2361-DA02-4589-A8EA-49102CD86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935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83A3-F834-4CF5-B5F5-FCA76EA45A2B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2361-DA02-4589-A8EA-49102CD86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325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83A3-F834-4CF5-B5F5-FCA76EA45A2B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2361-DA02-4589-A8EA-49102CD86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672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683A3-F834-4CF5-B5F5-FCA76EA45A2B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F2361-DA02-4589-A8EA-49102CD86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62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7.png"/><Relationship Id="rId2" Type="http://schemas.openxmlformats.org/officeDocument/2006/relationships/image" Target="../media/image1.png"/><Relationship Id="rId16" Type="http://schemas.openxmlformats.org/officeDocument/2006/relationships/hyperlink" Target="https://egrp365.org/reestr?egrp=63:22:0000000:341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553237" y="351378"/>
            <a:ext cx="6797132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230593" y="306946"/>
            <a:ext cx="403318" cy="554868"/>
          </a:xfrm>
          <a:prstGeom prst="rect">
            <a:avLst/>
          </a:prstGeom>
        </p:spPr>
      </p:pic>
      <p:pic>
        <p:nvPicPr>
          <p:cNvPr id="11266" name="Picture 2" descr="http://www.kinel.ru/upload/invest/map_invest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714" y="1728753"/>
            <a:ext cx="4400631" cy="469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095490" y="1957339"/>
            <a:ext cx="4519863" cy="2802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Свободные инвестиционные площадки муниципального района Кинельский </a:t>
            </a:r>
          </a:p>
          <a:p>
            <a:pPr algn="ctr"/>
            <a:endParaRPr lang="ru-RU" sz="2000" dirty="0" smtClean="0"/>
          </a:p>
          <a:p>
            <a:pPr algn="ctr"/>
            <a:r>
              <a:rPr lang="ru-RU" sz="1600" dirty="0" smtClean="0"/>
              <a:t>2 </a:t>
            </a:r>
            <a:r>
              <a:rPr lang="en-US" sz="1600" dirty="0" smtClean="0"/>
              <a:t>brownfield’</a:t>
            </a:r>
            <a:r>
              <a:rPr lang="ru-RU" sz="1600" dirty="0" smtClean="0"/>
              <a:t>а,</a:t>
            </a:r>
          </a:p>
          <a:p>
            <a:pPr algn="ctr"/>
            <a:r>
              <a:rPr lang="ru-RU" sz="1600" dirty="0" smtClean="0"/>
              <a:t>18 </a:t>
            </a:r>
            <a:r>
              <a:rPr lang="en-US" sz="1600" dirty="0" smtClean="0"/>
              <a:t>brownfield’</a:t>
            </a:r>
            <a:r>
              <a:rPr lang="ru-RU" sz="1600" dirty="0" err="1" smtClean="0"/>
              <a:t>ов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4608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10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600" dirty="0"/>
              <a:t>с.Большая Малышевка, в районе производственного центра 4 отд. КСХП «</a:t>
            </a:r>
            <a:r>
              <a:rPr lang="ru-RU" sz="1600" dirty="0" err="1"/>
              <a:t>Кутулукское</a:t>
            </a:r>
            <a:r>
              <a:rPr lang="ru-RU" sz="1600" dirty="0"/>
              <a:t>»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не разграниченная государственная собственность</a:t>
            </a:r>
            <a:endParaRPr lang="ru-RU" sz="11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Гринфелд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/>
              <a:t>446416, Самарская область Кинельский район с.Большая Малышевка, в районе производственного центра 4 отд. КСХП «</a:t>
            </a:r>
            <a:r>
              <a:rPr lang="ru-RU" sz="1100" dirty="0" err="1"/>
              <a:t>Кутулукское</a:t>
            </a:r>
            <a:r>
              <a:rPr lang="ru-RU" sz="1100" dirty="0"/>
              <a:t>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10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63:22:0705003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земли населенных пунктов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s://investinsamara.ru/upload/iblock/978/dx4eta1o8ny4cu7wbnfskk24lsgc97ka.bmp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75" y="1723403"/>
            <a:ext cx="4792287" cy="452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87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11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600" dirty="0"/>
              <a:t>с.Большая Малышевка, в районе производственного центра  4 отд. КСХП «</a:t>
            </a:r>
            <a:r>
              <a:rPr lang="ru-RU" sz="1600" dirty="0" err="1"/>
              <a:t>Кутулукское</a:t>
            </a:r>
            <a:r>
              <a:rPr lang="ru-RU" sz="1600" dirty="0"/>
              <a:t>»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не разграниченная государственная собственность</a:t>
            </a:r>
            <a:endParaRPr lang="ru-RU" sz="11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Гринфелд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/>
              <a:t>446416, Самарская область Кинельский район, с.Большая Малышевка, в районе производственного центра  4 отд. КСХП «</a:t>
            </a:r>
            <a:r>
              <a:rPr lang="ru-RU" sz="1100" dirty="0" err="1"/>
              <a:t>Кутулукское</a:t>
            </a:r>
            <a:r>
              <a:rPr lang="ru-RU" sz="1100" dirty="0"/>
              <a:t>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15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63:22:0705003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земли населенных пунктов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s://investinsamara.ru/upload/iblock/978/dx4eta1o8ny4cu7wbnfskk24lsgc97ka.bmp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75" y="1723403"/>
            <a:ext cx="4826480" cy="452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00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600" dirty="0"/>
              <a:t>с. </a:t>
            </a:r>
            <a:r>
              <a:rPr lang="ru-RU" sz="1600" dirty="0" err="1"/>
              <a:t>Гурьевка</a:t>
            </a:r>
            <a:r>
              <a:rPr lang="ru-RU" sz="1600" dirty="0"/>
              <a:t>, вдоль автотрассы, граница поймы </a:t>
            </a:r>
            <a:r>
              <a:rPr lang="ru-RU" sz="1600" dirty="0" err="1"/>
              <a:t>р.Кутулук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не разграниченная государственная собственность</a:t>
            </a:r>
            <a:endParaRPr lang="ru-RU" sz="11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Гринфелд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/>
              <a:t>446416, Самарская область Кинельский район, с. </a:t>
            </a:r>
            <a:r>
              <a:rPr lang="ru-RU" sz="1100" dirty="0" err="1"/>
              <a:t>Гурьевка</a:t>
            </a:r>
            <a:r>
              <a:rPr lang="ru-RU" sz="1100" dirty="0"/>
              <a:t>, вдоль автотрассы, граница поймы </a:t>
            </a:r>
            <a:r>
              <a:rPr lang="ru-RU" sz="1100" dirty="0" err="1"/>
              <a:t>р.Кутулук</a:t>
            </a:r>
            <a:endParaRPr lang="ru-RU" sz="11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15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63:22:0705003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земли населенных пунктов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4" name="Рисунок 73" descr="C:\Users\admG.DESKTOP-0AUUDSJ\Desktop\Рабочие документы\земли под инвест.проекты\инвест площадки 2023\Гурьевка,вдоль автотрассы,гр-цы поймы реки Кутулук.jpg"/>
          <p:cNvPicPr/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47537" y="1729432"/>
            <a:ext cx="2366710" cy="4542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Рисунок 74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0" b="5208"/>
          <a:stretch/>
        </p:blipFill>
        <p:spPr bwMode="auto">
          <a:xfrm>
            <a:off x="2614246" y="1729432"/>
            <a:ext cx="2584499" cy="45420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405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13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600" dirty="0"/>
              <a:t>сельское поселение Кинельский,  зона 15, массив 0, квартал 0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Собственность  сельского поселения Кинельский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Гринфелд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/>
              <a:t>446410, Самарская область,  Кинельский район, сельское поселение Кинельский,  зона 15, массив 0, квартал 0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3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u="sng" dirty="0">
                <a:solidFill>
                  <a:srgbClr val="002060"/>
                </a:solidFill>
                <a:hlinkClick r:id="rId16"/>
              </a:rPr>
              <a:t>63:22:0000000:3414</a:t>
            </a:r>
            <a:endParaRPr lang="ru-RU" sz="1200" u="sng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земли населенных пунктов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/>
              <a:t>Для комплексного освоения в целях жилищного строительства </a:t>
            </a:r>
            <a:endParaRPr lang="ru-RU" sz="1200" dirty="0"/>
          </a:p>
        </p:txBody>
      </p:sp>
      <p:pic>
        <p:nvPicPr>
          <p:cNvPr id="5122" name="Picture 2" descr="https://investinsamara.ru/upload/iblock/09a/zhuonp8wmc91cvycebe7tusi55igi1ll.bmp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75" y="1729433"/>
            <a:ext cx="4803034" cy="451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21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14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600" dirty="0"/>
              <a:t>пос. Комсомольский проезд Тепличный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Собственность  сельского поселения Кинельский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Гринфелд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446412, Самарская область, Кинельский район, пос. Комсомольский проезд Тепличный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30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63:22:807006</a:t>
            </a:r>
            <a:endParaRPr lang="ru-RU" sz="1200" u="sng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земли населенных пунктов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Размещение сельскохозяйственных объектов</a:t>
            </a:r>
          </a:p>
        </p:txBody>
      </p:sp>
      <p:pic>
        <p:nvPicPr>
          <p:cNvPr id="1026" name="Picture 2" descr="https://investinsamara.ru/upload/iblock/cfc/039zbsun8vz7htc42zobvm3suzgfmqnl.bmp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75" y="1735573"/>
            <a:ext cx="4791310" cy="450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53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15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600" dirty="0"/>
              <a:t>с. Павловка пер. Придорожный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Муниципальная собственность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Гринфелд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446412, Самарская область, Кинельский район, пос. Комсомольский проезд Тепличный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3,04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63:22:0805001:2428</a:t>
            </a:r>
            <a:endParaRPr lang="ru-RU" sz="1200" u="sng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земли населенных пунктов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Размещение производственных предприятий и объектов</a:t>
            </a:r>
          </a:p>
        </p:txBody>
      </p:sp>
      <p:pic>
        <p:nvPicPr>
          <p:cNvPr id="74" name="Рисунок 73" descr="C:\Users\1\Downloads\IMG-2bb79a121634a97eaf4e86c83845d529-V.jpg"/>
          <p:cNvPicPr/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18975" y="1729433"/>
            <a:ext cx="4850902" cy="451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507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16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600" dirty="0"/>
              <a:t>с. Малая Малышевка, ул. Независимости 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Муниципальная собственность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Гринфелд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446426, Самарская область, Кинельский район, с. Малая Малышевка, ул. Независимости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3,04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266845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кадастровом квартале</a:t>
            </a:r>
          </a:p>
          <a:p>
            <a:pPr algn="ctr"/>
            <a:r>
              <a:rPr lang="ru-RU" sz="1200" dirty="0"/>
              <a:t>63:22:0903009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Земли сельскохозяйственного назначения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Для </a:t>
            </a:r>
            <a:r>
              <a:rPr lang="ru-RU" sz="1200" dirty="0"/>
              <a:t>жилой застройки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1675" y="1729433"/>
            <a:ext cx="4803034" cy="45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3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17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</a:t>
            </a:r>
            <a:r>
              <a:rPr lang="ru-RU" sz="1750" dirty="0" err="1" smtClean="0"/>
              <a:t>местоположение:</a:t>
            </a:r>
            <a:r>
              <a:rPr lang="ru-RU" sz="1600" dirty="0" err="1"/>
              <a:t>с</a:t>
            </a:r>
            <a:r>
              <a:rPr lang="ru-RU" sz="1600" dirty="0"/>
              <a:t>. </a:t>
            </a:r>
            <a:r>
              <a:rPr lang="ru-RU" sz="1600" dirty="0" err="1"/>
              <a:t>Карповка</a:t>
            </a:r>
            <a:r>
              <a:rPr lang="ru-RU" sz="1600" dirty="0"/>
              <a:t>, </a:t>
            </a:r>
            <a:r>
              <a:rPr lang="ru-RU" sz="1600" dirty="0" err="1"/>
              <a:t>с.п</a:t>
            </a:r>
            <a:r>
              <a:rPr lang="ru-RU" sz="1600" dirty="0"/>
              <a:t>. Малая Малышевка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Муниципальная собственность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Гринфелд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446426, Самарская область, Кинельский район, с. </a:t>
            </a:r>
            <a:r>
              <a:rPr lang="ru-RU" sz="1100" dirty="0" err="1"/>
              <a:t>Карповка</a:t>
            </a:r>
            <a:r>
              <a:rPr lang="ru-RU" sz="1100" dirty="0"/>
              <a:t>, </a:t>
            </a:r>
            <a:r>
              <a:rPr lang="ru-RU" sz="1100" dirty="0" err="1"/>
              <a:t>с.п</a:t>
            </a:r>
            <a:r>
              <a:rPr lang="ru-RU" sz="1100" dirty="0"/>
              <a:t>. Малая Малышевка,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20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номер квартала 63:22:0811009</a:t>
            </a:r>
            <a:endParaRPr lang="ru-RU" sz="1200" u="sng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Для промышленного производства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1675" y="1733085"/>
            <a:ext cx="4803034" cy="451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8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18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600" dirty="0"/>
              <a:t>с. </a:t>
            </a:r>
            <a:r>
              <a:rPr lang="ru-RU" sz="1600" dirty="0" err="1"/>
              <a:t>Карповка</a:t>
            </a:r>
            <a:r>
              <a:rPr lang="ru-RU" sz="1600" dirty="0"/>
              <a:t>, </a:t>
            </a:r>
            <a:r>
              <a:rPr lang="ru-RU" sz="1600" dirty="0" err="1"/>
              <a:t>с.п</a:t>
            </a:r>
            <a:r>
              <a:rPr lang="ru-RU" sz="1600" dirty="0"/>
              <a:t>. Малая Малышевка,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Муниципальная собственность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Гринфелд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446426, Самарская область, Кинельский район, с. </a:t>
            </a:r>
            <a:r>
              <a:rPr lang="ru-RU" sz="1100" dirty="0" err="1"/>
              <a:t>Карповка</a:t>
            </a:r>
            <a:r>
              <a:rPr lang="ru-RU" sz="1100" dirty="0"/>
              <a:t>, </a:t>
            </a:r>
            <a:r>
              <a:rPr lang="ru-RU" sz="1100" dirty="0" err="1"/>
              <a:t>с.п</a:t>
            </a:r>
            <a:r>
              <a:rPr lang="ru-RU" sz="1100" dirty="0"/>
              <a:t>. Малая Малышевка,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1</a:t>
            </a:r>
            <a:r>
              <a:rPr lang="ru-RU" sz="1200" dirty="0" smtClean="0"/>
              <a:t>0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/>
              <a:t>номер квартала 63:22:0811009</a:t>
            </a:r>
            <a:endParaRPr lang="ru-RU" sz="1200" u="sng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Для </a:t>
            </a:r>
            <a:r>
              <a:rPr lang="ru-RU" sz="1200" dirty="0"/>
              <a:t>жилой застройки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1674" y="1729432"/>
            <a:ext cx="4791311" cy="45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0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19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600" dirty="0"/>
              <a:t>п. </a:t>
            </a:r>
            <a:r>
              <a:rPr lang="ru-RU" sz="1600" dirty="0" err="1"/>
              <a:t>Подлесный</a:t>
            </a:r>
            <a:r>
              <a:rPr lang="ru-RU" sz="1600" dirty="0"/>
              <a:t>, </a:t>
            </a:r>
            <a:r>
              <a:rPr lang="ru-RU" sz="1600" dirty="0" err="1"/>
              <a:t>с.п</a:t>
            </a:r>
            <a:r>
              <a:rPr lang="ru-RU" sz="1600" dirty="0"/>
              <a:t>. Малая Малышевка</a:t>
            </a:r>
            <a:r>
              <a:rPr lang="ru-RU" sz="1600" dirty="0" smtClean="0"/>
              <a:t>,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Муниципальная собственность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Гринфелд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446426, Самарская область, Кинельский район, п. </a:t>
            </a:r>
            <a:r>
              <a:rPr lang="ru-RU" sz="1100" dirty="0" err="1"/>
              <a:t>Подлесный</a:t>
            </a:r>
            <a:r>
              <a:rPr lang="ru-RU" sz="1100" dirty="0"/>
              <a:t>, </a:t>
            </a:r>
            <a:r>
              <a:rPr lang="ru-RU" sz="1100" dirty="0" err="1"/>
              <a:t>с.п</a:t>
            </a:r>
            <a:r>
              <a:rPr lang="ru-RU" sz="1100" dirty="0"/>
              <a:t>. Малая Малышевка,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1</a:t>
            </a:r>
            <a:r>
              <a:rPr lang="ru-RU" sz="1200" dirty="0"/>
              <a:t>7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63:22:0903005:16</a:t>
            </a:r>
            <a:endParaRPr lang="ru-RU" sz="1200" u="sng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Земли сельскохозяйственного назначения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/>
              <a:t>для жилой застройки</a:t>
            </a:r>
            <a:endParaRPr lang="ru-RU" sz="12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932" y="1729433"/>
            <a:ext cx="5066945" cy="45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2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Рисунок 42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08" y="1729432"/>
            <a:ext cx="4517658" cy="45154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Паспорт инвестиционной площадки: </a:t>
            </a:r>
          </a:p>
          <a:p>
            <a:pPr algn="ctr"/>
            <a:r>
              <a:rPr lang="ru-RU" dirty="0"/>
              <a:t>з</a:t>
            </a:r>
            <a:r>
              <a:rPr lang="ru-RU" dirty="0" smtClean="0"/>
              <a:t>емельный участок, местоположение: </a:t>
            </a:r>
            <a:r>
              <a:rPr lang="ru-RU" dirty="0"/>
              <a:t>с. Алакаевка, ул. Промышленная, д. 3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Муниципальная</a:t>
            </a:r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Браунфилд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/>
              <a:t>446404, Самарская область, Кинельский район, с. Алакаевка, ул. Промышленная, д. 3</a:t>
            </a:r>
            <a:endParaRPr lang="ru-RU" sz="12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292.4 </a:t>
            </a:r>
            <a:r>
              <a:rPr lang="ru-RU" sz="1200" dirty="0" err="1"/>
              <a:t>кв.м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63:22:0403007:2004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63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20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600" dirty="0"/>
              <a:t>с. Малая Малышевка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Муниципальная собственность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Гринфелд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/>
              <a:t>446426, Самарская область, Кинельский район, с. Малая Малышевка</a:t>
            </a:r>
            <a:endParaRPr lang="ru-RU" sz="11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6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63:22:0905002:31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/>
              <a:t>Земли поселений (земли населенных пунктов)</a:t>
            </a:r>
            <a:endParaRPr lang="ru-RU" sz="12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 от АЗС до склада, от заводика до теплицы</a:t>
            </a:r>
            <a:endParaRPr lang="ru-RU" sz="12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0230" y="1729433"/>
            <a:ext cx="5012756" cy="45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2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21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600" dirty="0"/>
              <a:t>территория КСХП "</a:t>
            </a:r>
            <a:r>
              <a:rPr lang="ru-RU" sz="1600" dirty="0" err="1"/>
              <a:t>Малышевское</a:t>
            </a:r>
            <a:r>
              <a:rPr lang="ru-RU" sz="1600" dirty="0"/>
              <a:t>"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Муниципальная собственность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Гринфелд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446426, Самарская область, Кинельский район, территория КСХП "</a:t>
            </a:r>
            <a:r>
              <a:rPr lang="ru-RU" sz="1100" dirty="0" err="1"/>
              <a:t>Малышевское</a:t>
            </a:r>
            <a:r>
              <a:rPr lang="ru-RU" sz="1100" dirty="0"/>
              <a:t>"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0,3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/>
              <a:t>63:22:0904006:1</a:t>
            </a:r>
            <a:endParaRPr lang="ru-RU" sz="12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/>
              <a:t>Земли поселений (земли населенных пунктов)</a:t>
            </a:r>
            <a:endParaRPr lang="ru-RU" sz="12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Для размещения теплой стоянки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8975" y="1729432"/>
            <a:ext cx="4792287" cy="45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6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600" dirty="0"/>
              <a:t>с. Бузаевка, ул. Юбилейная, 56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Муниципальная собственность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smtClean="0"/>
              <a:t>Браунфилд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/>
              <a:t>446411, Самарская область, Кинельский район, с. Бузаевка, ул. Юбилейная, 56</a:t>
            </a:r>
            <a:endParaRPr lang="ru-RU" sz="11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441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63:22:0204002:43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/>
              <a:t>Земли поселений (земли населенных пунктов)</a:t>
            </a:r>
            <a:endParaRPr lang="ru-RU" sz="12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8975" y="1729432"/>
            <a:ext cx="4815733" cy="45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0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3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/>
              <a:t>Паспорт инвестиционной площадки: </a:t>
            </a:r>
          </a:p>
          <a:p>
            <a:pPr algn="ctr"/>
            <a:r>
              <a:rPr lang="ru-RU" sz="1700" dirty="0"/>
              <a:t>з</a:t>
            </a:r>
            <a:r>
              <a:rPr lang="ru-RU" sz="1700" dirty="0" smtClean="0"/>
              <a:t>емельный участок, местоположение: </a:t>
            </a:r>
            <a:r>
              <a:rPr lang="ru-RU" sz="1700" dirty="0"/>
              <a:t>сельское поселение</a:t>
            </a:r>
          </a:p>
          <a:p>
            <a:pPr algn="ctr"/>
            <a:r>
              <a:rPr lang="ru-RU" sz="1700" dirty="0"/>
              <a:t>Бобровка, поселок Октябрьский, </a:t>
            </a:r>
            <a:endParaRPr lang="ru-RU" sz="17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Муниципальная</a:t>
            </a:r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Гринфелд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/>
              <a:t>446404, Самарская область, Кинельский район, </a:t>
            </a:r>
            <a:r>
              <a:rPr lang="ru-RU" sz="1200" dirty="0" smtClean="0"/>
              <a:t>пос. </a:t>
            </a:r>
            <a:r>
              <a:rPr lang="ru-RU" sz="1200" dirty="0"/>
              <a:t>Октябрьский, </a:t>
            </a:r>
            <a:r>
              <a:rPr lang="ru-RU" sz="1200" dirty="0" smtClean="0"/>
              <a:t>ул. </a:t>
            </a:r>
            <a:r>
              <a:rPr lang="ru-RU" sz="1200" dirty="0"/>
              <a:t>Центральная, </a:t>
            </a:r>
            <a:r>
              <a:rPr lang="ru-RU" sz="1200" dirty="0" err="1" smtClean="0"/>
              <a:t>зем</a:t>
            </a:r>
            <a:r>
              <a:rPr lang="ru-RU" sz="1200" dirty="0" smtClean="0"/>
              <a:t>. </a:t>
            </a:r>
            <a:r>
              <a:rPr lang="ru-RU" sz="1200" dirty="0"/>
              <a:t>у</a:t>
            </a:r>
            <a:r>
              <a:rPr lang="ru-RU" sz="1200" dirty="0" smtClean="0"/>
              <a:t>ч. </a:t>
            </a:r>
            <a:r>
              <a:rPr lang="ru-RU" sz="1200" dirty="0"/>
              <a:t>4</a:t>
            </a:r>
            <a:endParaRPr lang="ru-RU" sz="12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6,18 га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59000" y="4951820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 63:22:1406003</a:t>
            </a:r>
            <a:endParaRPr lang="ru-RU" sz="12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Рыбоводство</a:t>
            </a:r>
            <a:endParaRPr lang="ru-RU" sz="12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1674" y="1729432"/>
            <a:ext cx="4805810" cy="45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1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4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Паспорт инвестиционной площадки: </a:t>
            </a:r>
          </a:p>
          <a:p>
            <a:pPr algn="ctr"/>
            <a:r>
              <a:rPr lang="ru-RU" dirty="0"/>
              <a:t>з</a:t>
            </a:r>
            <a:r>
              <a:rPr lang="ru-RU" dirty="0" smtClean="0"/>
              <a:t>емельный участок, местоположение: </a:t>
            </a:r>
            <a:r>
              <a:rPr lang="ru-RU" dirty="0"/>
              <a:t>с. Богдановка,                       ул. Октябрьская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не разграниченная государственная собственность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Гринфелд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446415, Самарская область, Кинельский район, с. </a:t>
            </a:r>
            <a:r>
              <a:rPr lang="ru-RU" sz="1200" dirty="0" smtClean="0"/>
              <a:t>Богдановка, ул</a:t>
            </a:r>
            <a:r>
              <a:rPr lang="ru-RU" sz="1200" dirty="0"/>
              <a:t>. Октябрьская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6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63:22:0506002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земли населенных пунктов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5" name="Рисунок 74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7" y="1729432"/>
            <a:ext cx="4929472" cy="4515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017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5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750" dirty="0"/>
              <a:t>с.Георгиевка, территория бывшего </a:t>
            </a:r>
            <a:r>
              <a:rPr lang="ru-RU" sz="1750" dirty="0" err="1"/>
              <a:t>стройцеха</a:t>
            </a:r>
            <a:r>
              <a:rPr lang="ru-RU" sz="1750" dirty="0"/>
              <a:t> (район </a:t>
            </a:r>
            <a:r>
              <a:rPr lang="ru-RU" sz="1750" dirty="0" err="1"/>
              <a:t>ул.Элеваторная</a:t>
            </a:r>
            <a:r>
              <a:rPr lang="ru-RU" sz="1750" dirty="0"/>
              <a:t> и </a:t>
            </a:r>
            <a:r>
              <a:rPr lang="ru-RU" sz="1750" dirty="0" err="1"/>
              <a:t>ул.Станционная</a:t>
            </a:r>
            <a:r>
              <a:rPr lang="ru-RU" sz="1750" dirty="0"/>
              <a:t>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не разграниченная государственная собственность</a:t>
            </a:r>
            <a:endParaRPr lang="ru-RU" sz="11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Гринфелд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/>
              <a:t>446416, Самарская область, Кинельский район, с.Георгиевка, территория бывшего </a:t>
            </a:r>
            <a:r>
              <a:rPr lang="ru-RU" sz="1100" dirty="0" err="1"/>
              <a:t>стройцеха</a:t>
            </a:r>
            <a:r>
              <a:rPr lang="ru-RU" sz="1100" dirty="0"/>
              <a:t> (район </a:t>
            </a:r>
            <a:r>
              <a:rPr lang="ru-RU" sz="1100" dirty="0" err="1"/>
              <a:t>ул.Элеваторная</a:t>
            </a:r>
            <a:r>
              <a:rPr lang="ru-RU" sz="1100" dirty="0"/>
              <a:t> и </a:t>
            </a:r>
            <a:r>
              <a:rPr lang="ru-RU" sz="1100" dirty="0" err="1"/>
              <a:t>ул.Станционная</a:t>
            </a:r>
            <a:r>
              <a:rPr lang="ru-RU" sz="1100" dirty="0"/>
              <a:t>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2,5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63:22:0704007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земли населенных пунктов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4" name="Рисунок 73" descr="C:\Users\admG.DESKTOP-0AUUDSJ\Desktop\Рабочие документы\земли под инвест.проекты\инвест площадки 2023\Георгиевка, территория бывшего стройцеха.jp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70066" y="1729433"/>
            <a:ext cx="4999811" cy="451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651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6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600" dirty="0"/>
              <a:t>с.Большая Малышевка, в районе производственного центра 3 отд. КСХП «</a:t>
            </a:r>
            <a:r>
              <a:rPr lang="ru-RU" sz="1600" dirty="0" err="1"/>
              <a:t>Кутулукское</a:t>
            </a:r>
            <a:r>
              <a:rPr lang="ru-RU" sz="1600" dirty="0"/>
              <a:t>»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не разграниченная государственная собственность</a:t>
            </a:r>
            <a:endParaRPr lang="ru-RU" sz="11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Гринфелд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/>
              <a:t>446416, Самарская область Кинельский район, с.Большая Малышевка, в районе производственного центра 3 отд. КСХП «</a:t>
            </a:r>
            <a:r>
              <a:rPr lang="ru-RU" sz="1100" dirty="0" err="1"/>
              <a:t>Кутулукское</a:t>
            </a:r>
            <a:r>
              <a:rPr lang="ru-RU" sz="1100" dirty="0"/>
              <a:t>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2,5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63:22:0705003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земли населенных пунктов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4" name="Рисунок 73" descr="C:\Users\admG.DESKTOP-0AUUDSJ\Desktop\Рабочие документы\земли под инвест.проекты\инвест площадки 2023\Большая Малышевка,в районе производ.цеха 3 отд-е.jpg"/>
          <p:cNvPicPr/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99162" y="1747467"/>
            <a:ext cx="5070715" cy="449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043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7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600" dirty="0"/>
              <a:t>п. </a:t>
            </a:r>
            <a:r>
              <a:rPr lang="ru-RU" sz="1600" dirty="0" err="1"/>
              <a:t>Вертяевка</a:t>
            </a:r>
            <a:r>
              <a:rPr lang="ru-RU" sz="1600" dirty="0"/>
              <a:t>, между ул. Рабочей и ул. Пензенской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не разграниченная государственная собственность</a:t>
            </a:r>
            <a:endParaRPr lang="ru-RU" sz="11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Гринфелд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/>
              <a:t>446416, Самарская область Кинельский район, с.Большая Малышевка, в районе производственного центра 3 отд. КСХП «</a:t>
            </a:r>
            <a:r>
              <a:rPr lang="ru-RU" sz="1100" dirty="0" err="1"/>
              <a:t>Кутулукское</a:t>
            </a:r>
            <a:r>
              <a:rPr lang="ru-RU" sz="1100" dirty="0"/>
              <a:t>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20,9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63:22: 0703001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земли населенных пунктов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4" name="Рисунок 73" descr="C:\Users\admG.DESKTOP-0AUUDSJ\Desktop\Рабочие документы\земли под инвест.проекты\инвест площадки 2023\Вертяевка, между ул.Рабочей и Пензенской.jp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70067" y="1729432"/>
            <a:ext cx="4999810" cy="451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498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8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600" dirty="0"/>
              <a:t>с.Георгиевка, южнее села вдоль трассы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не разграниченная государственная собственность</a:t>
            </a:r>
            <a:endParaRPr lang="ru-RU" sz="11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Гринфелд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446416, Самарская область Кинельский район, с.Георгиевка, южнее села вдоль трассы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10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63:22:0703001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земли населенных пунктов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investinsamara.ru/upload/iblock/ff7/kcnm2x7smrufm0nvkmtvv8joktfu0o23.bmp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74" y="1729433"/>
            <a:ext cx="4791311" cy="451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96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9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6550748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4525600" cy="501085"/>
            <a:chOff x="7528468" y="349323"/>
            <a:chExt cx="4525600" cy="501085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354236" y="380408"/>
              <a:ext cx="1699832" cy="470000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</a:t>
              </a:r>
              <a:r>
                <a:rPr lang="ru-RU" sz="900" dirty="0" err="1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Кинельский</a:t>
              </a:r>
              <a:endPara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 областью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829894" y="332488"/>
            <a:ext cx="403318" cy="55486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39FB8E02-1258-4AFE-8806-4C5A9FFB9033}"/>
              </a:ext>
            </a:extLst>
          </p:cNvPr>
          <p:cNvSpPr txBox="1"/>
          <p:nvPr/>
        </p:nvSpPr>
        <p:spPr>
          <a:xfrm>
            <a:off x="2281498" y="1184606"/>
            <a:ext cx="79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954" y="1729432"/>
            <a:ext cx="64045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/>
              <a:t>Паспорт инвестиционной площадки: </a:t>
            </a:r>
          </a:p>
          <a:p>
            <a:pPr algn="ctr"/>
            <a:r>
              <a:rPr lang="ru-RU" sz="1750" dirty="0"/>
              <a:t>з</a:t>
            </a:r>
            <a:r>
              <a:rPr lang="ru-RU" sz="1750" dirty="0" smtClean="0"/>
              <a:t>емельный участок, местоположение: </a:t>
            </a:r>
            <a:r>
              <a:rPr lang="ru-RU" sz="1600" dirty="0"/>
              <a:t>с.Большая Малышевка, в районе производственного центра 4 отд. КСХП «</a:t>
            </a:r>
            <a:r>
              <a:rPr lang="ru-RU" sz="1600" dirty="0" err="1"/>
              <a:t>Кутулукское</a:t>
            </a:r>
            <a:r>
              <a:rPr lang="ru-RU" sz="1600" dirty="0"/>
              <a:t>»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2954" y="2682531"/>
            <a:ext cx="2839754" cy="25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собственности объекта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42954" y="2965625"/>
            <a:ext cx="2839754" cy="24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Форма сделки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59001" y="2701707"/>
            <a:ext cx="3471008" cy="232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не разграниченная государственная собственность</a:t>
            </a:r>
            <a:endParaRPr lang="ru-RU" sz="11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259001" y="2955381"/>
            <a:ext cx="3471008" cy="254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2954" y="3238688"/>
            <a:ext cx="2839754" cy="30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Тип площади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42954" y="3569422"/>
            <a:ext cx="2839754" cy="41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Месторасположение инвестиционной площадки (адрес)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2954" y="4006198"/>
            <a:ext cx="2839754" cy="42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Характеристики расположенных объектов капитального строительства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42954" y="4458421"/>
            <a:ext cx="2839754" cy="45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Свободная площадь земельного участка, га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42954" y="5396828"/>
            <a:ext cx="2839754" cy="3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Категория земельного участка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2954" y="5787668"/>
            <a:ext cx="28397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Варианты разрешенного использования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42954" y="4934516"/>
            <a:ext cx="2839754" cy="43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Кадастровый номер земельного участка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59001" y="3240055"/>
            <a:ext cx="3471008" cy="299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Гринфелд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59001" y="3568488"/>
            <a:ext cx="3471008" cy="4165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446416, Самарская область Кинельский район, с.Георгиевка, южнее села вдоль трассы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59001" y="4006198"/>
            <a:ext cx="3471008" cy="417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59001" y="4444892"/>
            <a:ext cx="347100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10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59001" y="4939628"/>
            <a:ext cx="3471008" cy="434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63:22:0705003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259001" y="5391477"/>
            <a:ext cx="3471008" cy="359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земли населенных пунктов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66845" y="5787668"/>
            <a:ext cx="3463163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4" name="Рисунок 73" descr="C:\Users\admG.DESKTOP-0AUUDSJ\Desktop\Рабочие документы\земли под инвест.проекты\инвест площадки 2023\Большая Малышевка,в районе производ.цеха 4 отд-е.jpg"/>
          <p:cNvPicPr/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03852" y="1729433"/>
            <a:ext cx="4966025" cy="451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629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2186</Words>
  <Application>Microsoft Office PowerPoint</Application>
  <PresentationFormat>Широкоэкранный</PresentationFormat>
  <Paragraphs>505</Paragraphs>
  <Slides>22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Заличева Екатерина Ивановна</dc:creator>
  <cp:lastModifiedBy>Заличева Екатерина Ивановна</cp:lastModifiedBy>
  <cp:revision>22</cp:revision>
  <dcterms:created xsi:type="dcterms:W3CDTF">2025-07-16T06:14:44Z</dcterms:created>
  <dcterms:modified xsi:type="dcterms:W3CDTF">2026-02-10T06:10:50Z</dcterms:modified>
</cp:coreProperties>
</file>